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Lst>
  <p:notesMasterIdLst>
    <p:notesMasterId r:id="rId31"/>
  </p:notesMasterIdLst>
  <p:sldIdLst>
    <p:sldId id="258" r:id="rId5"/>
    <p:sldId id="259" r:id="rId6"/>
    <p:sldId id="312" r:id="rId7"/>
    <p:sldId id="318" r:id="rId8"/>
    <p:sldId id="309" r:id="rId9"/>
    <p:sldId id="322" r:id="rId10"/>
    <p:sldId id="324" r:id="rId11"/>
    <p:sldId id="325" r:id="rId12"/>
    <p:sldId id="326" r:id="rId13"/>
    <p:sldId id="323" r:id="rId14"/>
    <p:sldId id="327" r:id="rId15"/>
    <p:sldId id="328" r:id="rId16"/>
    <p:sldId id="329" r:id="rId17"/>
    <p:sldId id="330" r:id="rId18"/>
    <p:sldId id="332" r:id="rId19"/>
    <p:sldId id="333" r:id="rId20"/>
    <p:sldId id="334" r:id="rId21"/>
    <p:sldId id="335" r:id="rId22"/>
    <p:sldId id="336" r:id="rId23"/>
    <p:sldId id="338" r:id="rId24"/>
    <p:sldId id="339" r:id="rId25"/>
    <p:sldId id="340" r:id="rId26"/>
    <p:sldId id="2007577255" r:id="rId27"/>
    <p:sldId id="361" r:id="rId28"/>
    <p:sldId id="3926"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82" d="100"/>
          <a:sy n="82" d="100"/>
        </p:scale>
        <p:origin x="7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11.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4.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wmf"/><Relationship Id="rId3" Type="http://schemas.openxmlformats.org/officeDocument/2006/relationships/control" Target="../activeX/activeX7.xml"/><Relationship Id="rId7" Type="http://schemas.openxmlformats.org/officeDocument/2006/relationships/image" Target="../media/image41.png"/><Relationship Id="rId12" Type="http://schemas.openxmlformats.org/officeDocument/2006/relationships/image" Target="../media/image46.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23.xml"/><Relationship Id="rId11" Type="http://schemas.openxmlformats.org/officeDocument/2006/relationships/image" Target="../media/image45.png"/><Relationship Id="rId5" Type="http://schemas.openxmlformats.org/officeDocument/2006/relationships/slideLayout" Target="../slideLayouts/slideLayout28.xml"/><Relationship Id="rId15" Type="http://schemas.openxmlformats.org/officeDocument/2006/relationships/image" Target="../media/image49.wmf"/><Relationship Id="rId10" Type="http://schemas.openxmlformats.org/officeDocument/2006/relationships/image" Target="../media/image44.png"/><Relationship Id="rId4" Type="http://schemas.openxmlformats.org/officeDocument/2006/relationships/control" Target="../activeX/activeX8.xml"/><Relationship Id="rId9" Type="http://schemas.openxmlformats.org/officeDocument/2006/relationships/image" Target="../media/image43.png"/><Relationship Id="rId14" Type="http://schemas.openxmlformats.org/officeDocument/2006/relationships/image" Target="../media/image48.w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9.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
        <p:nvSpPr>
          <p:cNvPr id="4" name="TextBox 3">
            <a:extLst>
              <a:ext uri="{FF2B5EF4-FFF2-40B4-BE49-F238E27FC236}">
                <a16:creationId xmlns:a16="http://schemas.microsoft.com/office/drawing/2014/main" id="{57B2F081-67C1-07FF-41AF-8AA45E0B4DF3}"/>
              </a:ext>
            </a:extLst>
          </p:cNvPr>
          <p:cNvSpPr txBox="1"/>
          <p:nvPr/>
        </p:nvSpPr>
        <p:spPr>
          <a:xfrm>
            <a:off x="2568832" y="217735"/>
            <a:ext cx="742716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486080"/>
        </mc:Choice>
        <mc:Fallback>
          <p:control name="TextBox1" r:id="rId1"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486080"/>
        </mc:Choice>
        <mc:Fallback>
          <p:control name="TextBox1" r:id="rId1"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486080"/>
        </mc:Choice>
        <mc:Fallback>
          <p:control name="TextBox1" r:id="rId1"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486080"/>
        </mc:Choice>
        <mc:Fallback>
          <p:control name="TextBox1" r:id="rId1"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1974</Words>
  <Application>Microsoft Office PowerPoint</Application>
  <PresentationFormat>Widescreen</PresentationFormat>
  <Paragraphs>98</Paragraphs>
  <Slides>26</Slides>
  <Notes>25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DengXian</vt:lpstr>
      <vt:lpstr>Arial</vt:lpstr>
      <vt:lpstr>Calibri</vt:lpstr>
      <vt:lpstr>Cambria</vt:lpstr>
      <vt:lpstr>Times New Roman</vt:lpstr>
      <vt:lpstr>字魂27号-布丁体</vt:lpstr>
      <vt:lpstr>Office 主题</vt:lpstr>
      <vt:lpstr>Custom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48</cp:revision>
  <dcterms:created xsi:type="dcterms:W3CDTF">2023-12-07T09:59:07Z</dcterms:created>
  <dcterms:modified xsi:type="dcterms:W3CDTF">2025-04-05T13:28:23Z</dcterms:modified>
</cp:coreProperties>
</file>