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34"/>
  </p:notesMasterIdLst>
  <p:handoutMasterIdLst>
    <p:handoutMasterId r:id="rId35"/>
  </p:handoutMasterIdLst>
  <p:sldIdLst>
    <p:sldId id="330" r:id="rId3"/>
    <p:sldId id="315" r:id="rId4"/>
    <p:sldId id="300" r:id="rId5"/>
    <p:sldId id="321" r:id="rId6"/>
    <p:sldId id="322" r:id="rId7"/>
    <p:sldId id="331" r:id="rId8"/>
    <p:sldId id="336" r:id="rId9"/>
    <p:sldId id="334" r:id="rId10"/>
    <p:sldId id="332" r:id="rId11"/>
    <p:sldId id="324" r:id="rId12"/>
    <p:sldId id="335" r:id="rId13"/>
    <p:sldId id="333" r:id="rId14"/>
    <p:sldId id="352" r:id="rId15"/>
    <p:sldId id="353" r:id="rId16"/>
    <p:sldId id="354" r:id="rId17"/>
    <p:sldId id="355" r:id="rId18"/>
    <p:sldId id="356" r:id="rId19"/>
    <p:sldId id="338" r:id="rId20"/>
    <p:sldId id="325" r:id="rId21"/>
    <p:sldId id="340" r:id="rId22"/>
    <p:sldId id="339" r:id="rId23"/>
    <p:sldId id="341" r:id="rId24"/>
    <p:sldId id="326" r:id="rId25"/>
    <p:sldId id="342" r:id="rId26"/>
    <p:sldId id="357" r:id="rId27"/>
    <p:sldId id="303" r:id="rId28"/>
    <p:sldId id="345" r:id="rId29"/>
    <p:sldId id="346" r:id="rId30"/>
    <p:sldId id="319" r:id="rId31"/>
    <p:sldId id="347" r:id="rId32"/>
    <p:sldId id="34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3EFCD0-6D63-7AB2-E064-6E6A594E79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2D49E7-F9C2-3791-B51C-EE67094344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9A752-3D60-4794-A62D-99A44DA4FD71}" type="datetimeFigureOut">
              <a:rPr lang="en-US" smtClean="0"/>
              <a:t>4/5/2025</a:t>
            </a:fld>
            <a:endParaRPr lang="en-US"/>
          </a:p>
        </p:txBody>
      </p:sp>
      <p:sp>
        <p:nvSpPr>
          <p:cNvPr id="4" name="Footer Placeholder 3">
            <a:extLst>
              <a:ext uri="{FF2B5EF4-FFF2-40B4-BE49-F238E27FC236}">
                <a16:creationId xmlns:a16="http://schemas.microsoft.com/office/drawing/2014/main" id="{69BC407F-2631-19D5-CCD5-51193B8CAA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0E3D81-7214-0A48-7A44-9A42E45641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007AF8-783B-4890-A1BD-122F0BD3F143}" type="slidenum">
              <a:rPr lang="en-US" smtClean="0"/>
              <a:t>‹#›</a:t>
            </a:fld>
            <a:endParaRPr lang="en-US"/>
          </a:p>
        </p:txBody>
      </p:sp>
    </p:spTree>
    <p:extLst>
      <p:ext uri="{BB962C8B-B14F-4D97-AF65-F5344CB8AC3E}">
        <p14:creationId xmlns:p14="http://schemas.microsoft.com/office/powerpoint/2010/main" val="1651703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95BA6-7617-4185-8AD3-FA446101C410}"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5B695-F850-41B9-AA3B-27BDCF84AC74}" type="slidenum">
              <a:rPr lang="en-US" smtClean="0"/>
              <a:t>‹#›</a:t>
            </a:fld>
            <a:endParaRPr lang="en-US"/>
          </a:p>
        </p:txBody>
      </p:sp>
    </p:spTree>
    <p:extLst>
      <p:ext uri="{BB962C8B-B14F-4D97-AF65-F5344CB8AC3E}">
        <p14:creationId xmlns:p14="http://schemas.microsoft.com/office/powerpoint/2010/main" val="97268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E75B695-F850-41B9-AA3B-27BDCF84AC74}" type="slidenum">
              <a:rPr lang="en-US" smtClean="0"/>
              <a:t>1</a:t>
            </a:fld>
            <a:endParaRPr lang="en-US"/>
          </a:p>
        </p:txBody>
      </p:sp>
    </p:spTree>
    <p:extLst>
      <p:ext uri="{BB962C8B-B14F-4D97-AF65-F5344CB8AC3E}">
        <p14:creationId xmlns:p14="http://schemas.microsoft.com/office/powerpoint/2010/main" val="385073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684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916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3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182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90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386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971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171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3996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70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09180"/>
      </p:ext>
    </p:extLst>
  </p:cSld>
  <p:clrMapOvr>
    <a:masterClrMapping/>
  </p:clrMapOvr>
  <p:transition advClick="0" advTm="3104">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057155"/>
      </p:ext>
    </p:extLst>
  </p:cSld>
  <p:clrMapOvr>
    <a:masterClrMapping/>
  </p:clrMapOvr>
  <p:transition advClick="0" advTm="3104">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44852"/>
      </p:ext>
    </p:extLst>
  </p:cSld>
  <p:clrMapOvr>
    <a:masterClrMapping/>
  </p:clrMapOvr>
  <p:transition advClick="0" advTm="3104">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402372"/>
      </p:ext>
    </p:extLst>
  </p:cSld>
  <p:clrMapOvr>
    <a:masterClrMapping/>
  </p:clrMapOvr>
  <p:transition advClick="0" advTm="3104">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775975"/>
      </p:ext>
    </p:extLst>
  </p:cSld>
  <p:clrMapOvr>
    <a:masterClrMapping/>
  </p:clrMapOvr>
  <p:transition advClick="0" advTm="3104">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496080"/>
      </p:ext>
    </p:extLst>
  </p:cSld>
  <p:clrMapOvr>
    <a:masterClrMapping/>
  </p:clrMapOvr>
  <p:transition advClick="0" advTm="3104">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70403"/>
      </p:ext>
    </p:extLst>
  </p:cSld>
  <p:clrMapOvr>
    <a:masterClrMapping/>
  </p:clrMapOvr>
  <p:transition advClick="0" advTm="3104">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95461"/>
      </p:ext>
    </p:extLst>
  </p:cSld>
  <p:clrMapOvr>
    <a:masterClrMapping/>
  </p:clrMapOvr>
  <p:transition advClick="0" advTm="3104">
    <p:cover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11" Type="http://schemas.openxmlformats.org/officeDocument/2006/relationships/hyperlink" Target="https://www.facebook.com/groups/629898828017053" TargetMode="External"/><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6" cstate="print">
            <a:extLst>
              <a:ext uri="{28A0092B-C50C-407E-A947-70E740481C1C}">
                <a14:useLocalDpi xmlns:a14="http://schemas.microsoft.com/office/drawing/2010/main" val="0"/>
              </a:ext>
            </a:extLst>
          </a:blip>
          <a:srcRect b="62030"/>
          <a:stretch/>
        </p:blipFill>
        <p:spPr>
          <a:xfrm>
            <a:off x="15894" y="-52723"/>
            <a:ext cx="12174936" cy="691072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8B5C0DAE-B692-8096-2C22-123D8FE33C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59117" y="0"/>
            <a:ext cx="1378866" cy="1378866"/>
          </a:xfrm>
          <a:prstGeom prst="rect">
            <a:avLst/>
          </a:prstGeom>
        </p:spPr>
      </p:pic>
    </p:spTree>
    <p:extLst>
      <p:ext uri="{BB962C8B-B14F-4D97-AF65-F5344CB8AC3E}">
        <p14:creationId xmlns:p14="http://schemas.microsoft.com/office/powerpoint/2010/main" val="149642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6" cstate="print">
            <a:extLst>
              <a:ext uri="{28A0092B-C50C-407E-A947-70E740481C1C}">
                <a14:useLocalDpi xmlns:a14="http://schemas.microsoft.com/office/drawing/2010/main" val="0"/>
              </a:ext>
            </a:extLst>
          </a:blip>
          <a:srcRect b="62030"/>
          <a:stretch/>
        </p:blipFill>
        <p:spPr>
          <a:xfrm>
            <a:off x="15894" y="-52723"/>
            <a:ext cx="12174936" cy="6910724"/>
          </a:xfrm>
          <a:prstGeom prst="rect">
            <a:avLst/>
          </a:prstGeom>
        </p:spPr>
      </p:pic>
      <p:sp>
        <p:nvSpPr>
          <p:cNvPr id="4" name="文本框 3"/>
          <p:cNvSpPr txBox="1"/>
          <p:nvPr/>
        </p:nvSpPr>
        <p:spPr>
          <a:xfrm>
            <a:off x="3084200"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M</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 name="椭圆 1"/>
          <p:cNvSpPr/>
          <p:nvPr userDrawn="1"/>
        </p:nvSpPr>
        <p:spPr>
          <a:xfrm>
            <a:off x="3116390"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5" name="文本框 14"/>
          <p:cNvSpPr txBox="1"/>
          <p:nvPr userDrawn="1"/>
        </p:nvSpPr>
        <p:spPr>
          <a:xfrm>
            <a:off x="3830943"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Ă</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16" name="椭圆 15"/>
          <p:cNvSpPr/>
          <p:nvPr userDrawn="1"/>
        </p:nvSpPr>
        <p:spPr>
          <a:xfrm>
            <a:off x="3863133"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7" name="文本框 16"/>
          <p:cNvSpPr txBox="1"/>
          <p:nvPr userDrawn="1"/>
        </p:nvSpPr>
        <p:spPr>
          <a:xfrm>
            <a:off x="4577686"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18" name="椭圆 17"/>
          <p:cNvSpPr/>
          <p:nvPr userDrawn="1"/>
        </p:nvSpPr>
        <p:spPr>
          <a:xfrm>
            <a:off x="4609876"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9" name="文本框 18"/>
          <p:cNvSpPr txBox="1"/>
          <p:nvPr userDrawn="1"/>
        </p:nvSpPr>
        <p:spPr>
          <a:xfrm>
            <a:off x="5324429"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G</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0" name="椭圆 19"/>
          <p:cNvSpPr/>
          <p:nvPr userDrawn="1"/>
        </p:nvSpPr>
        <p:spPr>
          <a:xfrm>
            <a:off x="5356619"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r="44239"/>
          <a:stretch/>
        </p:blipFill>
        <p:spPr>
          <a:xfrm>
            <a:off x="1621736" y="-1284225"/>
            <a:ext cx="1577564" cy="1027369"/>
          </a:xfrm>
          <a:prstGeom prst="rect">
            <a:avLst/>
          </a:prstGeom>
        </p:spPr>
      </p:pic>
      <p:pic>
        <p:nvPicPr>
          <p:cNvPr id="14" name="图片 13"/>
          <p:cNvPicPr>
            <a:picLocks noChangeAspect="1"/>
          </p:cNvPicPr>
          <p:nvPr userDrawn="1"/>
        </p:nvPicPr>
        <p:blipFill rotWithShape="1">
          <a:blip r:embed="rId8" cstate="print">
            <a:extLst>
              <a:ext uri="{28A0092B-C50C-407E-A947-70E740481C1C}">
                <a14:useLocalDpi xmlns:a14="http://schemas.microsoft.com/office/drawing/2010/main" val="0"/>
              </a:ext>
            </a:extLst>
          </a:blip>
          <a:srcRect r="44239"/>
          <a:stretch/>
        </p:blipFill>
        <p:spPr>
          <a:xfrm flipH="1">
            <a:off x="8582316" y="-1212970"/>
            <a:ext cx="1408291" cy="917132"/>
          </a:xfrm>
          <a:prstGeom prst="rect">
            <a:avLst/>
          </a:prstGeom>
        </p:spPr>
      </p:pic>
      <p:sp>
        <p:nvSpPr>
          <p:cNvPr id="5" name="矩形 4"/>
          <p:cNvSpPr/>
          <p:nvPr userDrawn="1"/>
        </p:nvSpPr>
        <p:spPr>
          <a:xfrm>
            <a:off x="3048000" y="2551837"/>
            <a:ext cx="6096000" cy="352982"/>
          </a:xfrm>
          <a:prstGeom prst="rect">
            <a:avLst/>
          </a:prstGeom>
        </p:spPr>
        <p:txBody>
          <a:bodyPr>
            <a:spAutoFit/>
          </a:bodyPr>
          <a:lstStyle/>
          <a:p>
            <a:pPr algn="just">
              <a:lnSpc>
                <a:spcPct val="150000"/>
              </a:lnSpc>
            </a:pPr>
            <a:r>
              <a:rPr lang="zh-CN" altLang="en-US" sz="600" dirty="0">
                <a:solidFill>
                  <a:schemeClr val="bg1">
                    <a:alpha val="0"/>
                  </a:schemeClr>
                </a:solidFill>
                <a:latin typeface="微软雅黑" panose="020B0503020204020204" pitchFamily="34" charset="-122"/>
                <a:ea typeface="微软雅黑" panose="020B0503020204020204" pitchFamily="34" charset="-122"/>
              </a:rPr>
              <a:t>感谢您下载包图网平台上提供的</a:t>
            </a:r>
            <a:r>
              <a:rPr lang="en-US" altLang="zh-CN" sz="600" dirty="0">
                <a:solidFill>
                  <a:schemeClr val="bg1">
                    <a:alpha val="0"/>
                  </a:schemeClr>
                </a:solidFill>
                <a:latin typeface="微软雅黑" panose="020B0503020204020204" pitchFamily="34" charset="-122"/>
                <a:ea typeface="微软雅黑" panose="020B0503020204020204" pitchFamily="34" charset="-122"/>
              </a:rPr>
              <a:t>PPT</a:t>
            </a:r>
            <a:r>
              <a:rPr lang="zh-CN" altLang="en-US" sz="600" dirty="0">
                <a:solidFill>
                  <a:schemeClr val="bg1">
                    <a:alpha val="0"/>
                  </a:schemeClr>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600" dirty="0">
              <a:solidFill>
                <a:schemeClr val="bg1">
                  <a:alpha val="0"/>
                </a:schemeClr>
              </a:solidFill>
              <a:latin typeface="微软雅黑" panose="020B0503020204020204" pitchFamily="34" charset="-122"/>
              <a:ea typeface="微软雅黑" panose="020B0503020204020204" pitchFamily="34" charset="-122"/>
            </a:endParaRPr>
          </a:p>
        </p:txBody>
      </p:sp>
      <p:sp>
        <p:nvSpPr>
          <p:cNvPr id="24" name="文本框 3">
            <a:extLst>
              <a:ext uri="{FF2B5EF4-FFF2-40B4-BE49-F238E27FC236}">
                <a16:creationId xmlns:a16="http://schemas.microsoft.com/office/drawing/2014/main" id="{3BAD8D9A-E0C7-494F-A5D1-49D70F62670A}"/>
              </a:ext>
            </a:extLst>
          </p:cNvPr>
          <p:cNvSpPr txBox="1"/>
          <p:nvPr userDrawn="1"/>
        </p:nvSpPr>
        <p:spPr>
          <a:xfrm>
            <a:off x="6321069"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5" name="椭圆 1">
            <a:extLst>
              <a:ext uri="{FF2B5EF4-FFF2-40B4-BE49-F238E27FC236}">
                <a16:creationId xmlns:a16="http://schemas.microsoft.com/office/drawing/2014/main" id="{2EE0FE11-8DFD-4277-B888-FA3B51AAB8BC}"/>
              </a:ext>
            </a:extLst>
          </p:cNvPr>
          <p:cNvSpPr/>
          <p:nvPr userDrawn="1"/>
        </p:nvSpPr>
        <p:spPr>
          <a:xfrm>
            <a:off x="6353259"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26" name="文本框 14">
            <a:extLst>
              <a:ext uri="{FF2B5EF4-FFF2-40B4-BE49-F238E27FC236}">
                <a16:creationId xmlns:a16="http://schemas.microsoft.com/office/drawing/2014/main" id="{15D08D34-35E9-4B4F-8783-B386A9717028}"/>
              </a:ext>
            </a:extLst>
          </p:cNvPr>
          <p:cNvSpPr txBox="1"/>
          <p:nvPr userDrawn="1"/>
        </p:nvSpPr>
        <p:spPr>
          <a:xfrm>
            <a:off x="7067812"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O</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7" name="椭圆 15">
            <a:extLst>
              <a:ext uri="{FF2B5EF4-FFF2-40B4-BE49-F238E27FC236}">
                <a16:creationId xmlns:a16="http://schemas.microsoft.com/office/drawing/2014/main" id="{9D6C9792-4077-4F2E-9BD7-0E6640EAE9B0}"/>
              </a:ext>
            </a:extLst>
          </p:cNvPr>
          <p:cNvSpPr/>
          <p:nvPr userDrawn="1"/>
        </p:nvSpPr>
        <p:spPr>
          <a:xfrm>
            <a:off x="7100002"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28" name="文本框 16">
            <a:extLst>
              <a:ext uri="{FF2B5EF4-FFF2-40B4-BE49-F238E27FC236}">
                <a16:creationId xmlns:a16="http://schemas.microsoft.com/office/drawing/2014/main" id="{87DAD739-51BF-45A5-AB18-EB43A6670087}"/>
              </a:ext>
            </a:extLst>
          </p:cNvPr>
          <p:cNvSpPr txBox="1"/>
          <p:nvPr userDrawn="1"/>
        </p:nvSpPr>
        <p:spPr>
          <a:xfrm>
            <a:off x="7814555"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9" name="椭圆 17">
            <a:extLst>
              <a:ext uri="{FF2B5EF4-FFF2-40B4-BE49-F238E27FC236}">
                <a16:creationId xmlns:a16="http://schemas.microsoft.com/office/drawing/2014/main" id="{7883D2E9-FE9A-4F99-84F9-81F868C21709}"/>
              </a:ext>
            </a:extLst>
          </p:cNvPr>
          <p:cNvSpPr/>
          <p:nvPr userDrawn="1"/>
        </p:nvSpPr>
        <p:spPr>
          <a:xfrm>
            <a:off x="7846745"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pic>
        <p:nvPicPr>
          <p:cNvPr id="21" name="Picture 20">
            <a:extLst>
              <a:ext uri="{FF2B5EF4-FFF2-40B4-BE49-F238E27FC236}">
                <a16:creationId xmlns:a16="http://schemas.microsoft.com/office/drawing/2014/main" id="{A9C4C26D-BEF7-4713-BDD9-7EDE6D5BD0A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22" name="Picture 21">
            <a:extLst>
              <a:ext uri="{FF2B5EF4-FFF2-40B4-BE49-F238E27FC236}">
                <a16:creationId xmlns:a16="http://schemas.microsoft.com/office/drawing/2014/main" id="{80741AB7-98B4-4EC7-8B29-4BDA960996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63017" y="7144516"/>
            <a:ext cx="1152128" cy="1959214"/>
          </a:xfrm>
          <a:prstGeom prst="rect">
            <a:avLst/>
          </a:prstGeom>
        </p:spPr>
      </p:pic>
      <p:sp>
        <p:nvSpPr>
          <p:cNvPr id="23" name="TextBox 3">
            <a:extLst>
              <a:ext uri="{FF2B5EF4-FFF2-40B4-BE49-F238E27FC236}">
                <a16:creationId xmlns:a16="http://schemas.microsoft.com/office/drawing/2014/main" id="{39C5A694-5AFA-4E20-9200-3DAF580AE708}"/>
              </a:ext>
            </a:extLst>
          </p:cNvPr>
          <p:cNvSpPr txBox="1"/>
          <p:nvPr userDrawn="1"/>
        </p:nvSpPr>
        <p:spPr>
          <a:xfrm>
            <a:off x="3150160" y="818040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1"/>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37F859F5-FD07-48F7-AA10-1E9D4F12727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5">
                    <a:lumMod val="40000"/>
                    <a:lumOff val="60000"/>
                  </a:schemeClr>
                </a:solidFill>
                <a:latin typeface="#9Slide07 HoneyCream" pitchFamily="2" charset="0"/>
              </a:rPr>
              <a:t>Măng Non</a:t>
            </a:r>
            <a:endParaRPr lang="en-US" sz="3200" b="0" dirty="0">
              <a:solidFill>
                <a:schemeClr val="accent5">
                  <a:lumMod val="40000"/>
                  <a:lumOff val="60000"/>
                </a:schemeClr>
              </a:solidFill>
              <a:latin typeface="#9Slide07 HoneyCream" pitchFamily="2" charset="0"/>
            </a:endParaRPr>
          </a:p>
        </p:txBody>
      </p:sp>
      <p:sp>
        <p:nvSpPr>
          <p:cNvPr id="31" name="Title 1">
            <a:extLst>
              <a:ext uri="{FF2B5EF4-FFF2-40B4-BE49-F238E27FC236}">
                <a16:creationId xmlns:a16="http://schemas.microsoft.com/office/drawing/2014/main" id="{6A6D54C7-9266-4B37-A30F-7B9C7E937F70}"/>
              </a:ext>
            </a:extLst>
          </p:cNvPr>
          <p:cNvSpPr txBox="1">
            <a:spLocks/>
          </p:cNvSpPr>
          <p:nvPr userDrawn="1"/>
        </p:nvSpPr>
        <p:spPr>
          <a:xfrm>
            <a:off x="1720532" y="871003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pic>
        <p:nvPicPr>
          <p:cNvPr id="32" name="Picture 31">
            <a:extLst>
              <a:ext uri="{FF2B5EF4-FFF2-40B4-BE49-F238E27FC236}">
                <a16:creationId xmlns:a16="http://schemas.microsoft.com/office/drawing/2014/main" id="{A32873BF-5F6B-481E-AF3B-9C389B227F7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33" name="Picture 32">
            <a:extLst>
              <a:ext uri="{FF2B5EF4-FFF2-40B4-BE49-F238E27FC236}">
                <a16:creationId xmlns:a16="http://schemas.microsoft.com/office/drawing/2014/main" id="{BA78AC72-EB42-45DC-8A28-A346A59B6CE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34" name="Picture 33">
            <a:extLst>
              <a:ext uri="{FF2B5EF4-FFF2-40B4-BE49-F238E27FC236}">
                <a16:creationId xmlns:a16="http://schemas.microsoft.com/office/drawing/2014/main" id="{E6812ABF-CD9C-4C64-8152-7E55C12027ED}"/>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35" name="Picture 34">
            <a:extLst>
              <a:ext uri="{FF2B5EF4-FFF2-40B4-BE49-F238E27FC236}">
                <a16:creationId xmlns:a16="http://schemas.microsoft.com/office/drawing/2014/main" id="{EB81DD99-152A-4144-96C4-BE28479399C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
        <p:nvSpPr>
          <p:cNvPr id="36" name="Title 1">
            <a:extLst>
              <a:ext uri="{FF2B5EF4-FFF2-40B4-BE49-F238E27FC236}">
                <a16:creationId xmlns:a16="http://schemas.microsoft.com/office/drawing/2014/main" id="{9D5D8D99-F946-4CC8-8D0B-67DED1055BF3}"/>
              </a:ext>
            </a:extLst>
          </p:cNvPr>
          <p:cNvSpPr txBox="1">
            <a:spLocks/>
          </p:cNvSpPr>
          <p:nvPr userDrawn="1"/>
        </p:nvSpPr>
        <p:spPr>
          <a:xfrm>
            <a:off x="-570115"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a:solidFill>
                  <a:schemeClr val="accent5">
                    <a:lumMod val="60000"/>
                    <a:lumOff val="40000"/>
                  </a:schemeClr>
                </a:solidFill>
                <a:latin typeface="#9Slide06 SVNFresh Script" pitchFamily="2" charset="0"/>
              </a:rPr>
              <a:t>Diệu Hiền</a:t>
            </a:r>
            <a:endParaRPr lang="en-US" sz="1600" b="0" dirty="0">
              <a:solidFill>
                <a:schemeClr val="accent5">
                  <a:lumMod val="60000"/>
                  <a:lumOff val="40000"/>
                </a:schemeClr>
              </a:solidFill>
              <a:latin typeface="#9Slide06 SVNFresh Script" pitchFamily="2" charset="0"/>
            </a:endParaRPr>
          </a:p>
        </p:txBody>
      </p:sp>
      <p:sp>
        <p:nvSpPr>
          <p:cNvPr id="38" name="Title 1">
            <a:extLst>
              <a:ext uri="{FF2B5EF4-FFF2-40B4-BE49-F238E27FC236}">
                <a16:creationId xmlns:a16="http://schemas.microsoft.com/office/drawing/2014/main" id="{2F4FB337-CA66-40C7-8240-065F639BC21D}"/>
              </a:ext>
            </a:extLst>
          </p:cNvPr>
          <p:cNvSpPr txBox="1">
            <a:spLocks/>
          </p:cNvSpPr>
          <p:nvPr userDrawn="1"/>
        </p:nvSpPr>
        <p:spPr>
          <a:xfrm>
            <a:off x="-175254" y="-79354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E78DB0"/>
                </a:solidFill>
                <a:latin typeface="#9Slide07 Altus" pitchFamily="2" charset="0"/>
              </a:rPr>
              <a:t>By: Diệu Hiền</a:t>
            </a:r>
            <a:endParaRPr lang="en-US" sz="3200" b="0" dirty="0">
              <a:solidFill>
                <a:srgbClr val="E78DB0"/>
              </a:solidFill>
              <a:latin typeface="#9Slide07 Altus" pitchFamily="2" charset="0"/>
            </a:endParaRPr>
          </a:p>
        </p:txBody>
      </p:sp>
      <p:pic>
        <p:nvPicPr>
          <p:cNvPr id="7" name="Picture 6" descr="A white circle with leaves and blue text&#10;&#10;Description automatically generated">
            <a:extLst>
              <a:ext uri="{FF2B5EF4-FFF2-40B4-BE49-F238E27FC236}">
                <a16:creationId xmlns:a16="http://schemas.microsoft.com/office/drawing/2014/main" id="{774E00D3-CE52-8805-A91E-8F73F767A83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59117" y="0"/>
            <a:ext cx="1378866" cy="1378866"/>
          </a:xfrm>
          <a:prstGeom prst="rect">
            <a:avLst/>
          </a:prstGeom>
        </p:spPr>
      </p:pic>
    </p:spTree>
    <p:extLst>
      <p:ext uri="{BB962C8B-B14F-4D97-AF65-F5344CB8AC3E}">
        <p14:creationId xmlns:p14="http://schemas.microsoft.com/office/powerpoint/2010/main" val="34676604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36.wmf"/><Relationship Id="rId5" Type="http://schemas.openxmlformats.org/officeDocument/2006/relationships/image" Target="../media/image35.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control" Target="../activeX/activeX2.xml"/><Relationship Id="rId6" Type="http://schemas.openxmlformats.org/officeDocument/2006/relationships/image" Target="../media/image37.wmf"/><Relationship Id="rId5" Type="http://schemas.openxmlformats.org/officeDocument/2006/relationships/image" Target="../media/image35.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control" Target="../activeX/activeX3.xml"/><Relationship Id="rId6" Type="http://schemas.openxmlformats.org/officeDocument/2006/relationships/image" Target="../media/image38.wmf"/><Relationship Id="rId5" Type="http://schemas.openxmlformats.org/officeDocument/2006/relationships/image" Target="../media/image35.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jpe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0.pn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39.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2.wdp"/><Relationship Id="rId5" Type="http://schemas.openxmlformats.org/officeDocument/2006/relationships/image" Target="../media/image4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9.wdp"/><Relationship Id="rId3" Type="http://schemas.microsoft.com/office/2007/relationships/hdphoto" Target="../media/hdphoto14.wdp"/><Relationship Id="rId7" Type="http://schemas.microsoft.com/office/2007/relationships/hdphoto" Target="../media/hdphoto16.wdp"/><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18.wdp"/><Relationship Id="rId5" Type="http://schemas.microsoft.com/office/2007/relationships/hdphoto" Target="../media/hdphoto15.wdp"/><Relationship Id="rId15" Type="http://schemas.microsoft.com/office/2007/relationships/hdphoto" Target="../media/hdphoto20.wdp"/><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17.wdp"/><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0.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57.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3.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60.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l="26757" t="50934" b="8278"/>
          <a:stretch/>
        </p:blipFill>
        <p:spPr>
          <a:xfrm>
            <a:off x="-104775" y="-2728877"/>
            <a:ext cx="12296775" cy="9586877"/>
          </a:xfrm>
          <a:prstGeom prst="rect">
            <a:avLst/>
          </a:prstGeom>
        </p:spPr>
      </p:pic>
      <p:pic>
        <p:nvPicPr>
          <p:cNvPr id="2" name="Picture 1">
            <a:extLst>
              <a:ext uri="{FF2B5EF4-FFF2-40B4-BE49-F238E27FC236}">
                <a16:creationId xmlns:a16="http://schemas.microsoft.com/office/drawing/2014/main" id="{CE7ADE23-9998-17D3-2C10-A8463A4E64FA}"/>
              </a:ext>
            </a:extLst>
          </p:cNvPr>
          <p:cNvPicPr>
            <a:picLocks noChangeAspect="1"/>
          </p:cNvPicPr>
          <p:nvPr/>
        </p:nvPicPr>
        <p:blipFill>
          <a:blip r:embed="rId9"/>
          <a:stretch>
            <a:fillRect/>
          </a:stretch>
        </p:blipFill>
        <p:spPr>
          <a:xfrm>
            <a:off x="1270683" y="1469345"/>
            <a:ext cx="9278916" cy="3194581"/>
          </a:xfrm>
          <a:prstGeom prst="rect">
            <a:avLst/>
          </a:prstGeom>
        </p:spPr>
      </p:pic>
      <p:pic>
        <p:nvPicPr>
          <p:cNvPr id="3" name="Picture 2">
            <a:extLst>
              <a:ext uri="{FF2B5EF4-FFF2-40B4-BE49-F238E27FC236}">
                <a16:creationId xmlns:a16="http://schemas.microsoft.com/office/drawing/2014/main" id="{E3D49911-AD3C-98AC-A612-44FAF5B41B06}"/>
              </a:ext>
            </a:extLst>
          </p:cNvPr>
          <p:cNvPicPr>
            <a:picLocks noChangeAspect="1"/>
          </p:cNvPicPr>
          <p:nvPr/>
        </p:nvPicPr>
        <p:blipFill>
          <a:blip r:embed="rId10"/>
          <a:stretch>
            <a:fillRect/>
          </a:stretch>
        </p:blipFill>
        <p:spPr>
          <a:xfrm>
            <a:off x="9734070" y="165261"/>
            <a:ext cx="2267909" cy="2145978"/>
          </a:xfrm>
          <a:prstGeom prst="rect">
            <a:avLst/>
          </a:prstGeom>
        </p:spPr>
      </p:pic>
      <p:pic>
        <p:nvPicPr>
          <p:cNvPr id="5" name="Picture 4">
            <a:extLst>
              <a:ext uri="{FF2B5EF4-FFF2-40B4-BE49-F238E27FC236}">
                <a16:creationId xmlns:a16="http://schemas.microsoft.com/office/drawing/2014/main" id="{F73295A2-BA53-31D9-DE8B-C31FAC6D2ED8}"/>
              </a:ext>
            </a:extLst>
          </p:cNvPr>
          <p:cNvPicPr>
            <a:picLocks noChangeAspect="1"/>
          </p:cNvPicPr>
          <p:nvPr/>
        </p:nvPicPr>
        <p:blipFill>
          <a:blip r:embed="rId11"/>
          <a:stretch>
            <a:fillRect/>
          </a:stretch>
        </p:blipFill>
        <p:spPr>
          <a:xfrm>
            <a:off x="-143959" y="5620844"/>
            <a:ext cx="7431668" cy="1121761"/>
          </a:xfrm>
          <a:prstGeom prst="rect">
            <a:avLst/>
          </a:prstGeom>
        </p:spPr>
      </p:pic>
      <p:sp>
        <p:nvSpPr>
          <p:cNvPr id="7" name="TextBox 6">
            <a:extLst>
              <a:ext uri="{FF2B5EF4-FFF2-40B4-BE49-F238E27FC236}">
                <a16:creationId xmlns:a16="http://schemas.microsoft.com/office/drawing/2014/main" id="{415562B9-BFCB-F81D-0FA2-5BA30FC7369C}"/>
              </a:ext>
            </a:extLst>
          </p:cNvPr>
          <p:cNvSpPr txBox="1"/>
          <p:nvPr/>
        </p:nvSpPr>
        <p:spPr>
          <a:xfrm>
            <a:off x="2311322" y="316812"/>
            <a:ext cx="692682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39184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716692" y="0"/>
            <a:ext cx="12908692" cy="6858000"/>
          </a:xfrm>
          <a:prstGeom prst="rect">
            <a:avLst/>
          </a:prstGeom>
        </p:spPr>
      </p:pic>
      <p:sp>
        <p:nvSpPr>
          <p:cNvPr id="11" name="Rectangle: Diagonal Corners Rounded 10">
            <a:extLst>
              <a:ext uri="{FF2B5EF4-FFF2-40B4-BE49-F238E27FC236}">
                <a16:creationId xmlns:a16="http://schemas.microsoft.com/office/drawing/2014/main" id="{2F07E167-3EF4-408B-9766-86D012002BB1}"/>
              </a:ext>
            </a:extLst>
          </p:cNvPr>
          <p:cNvSpPr/>
          <p:nvPr/>
        </p:nvSpPr>
        <p:spPr>
          <a:xfrm>
            <a:off x="4095750" y="154325"/>
            <a:ext cx="7973200" cy="1096391"/>
          </a:xfrm>
          <a:prstGeom prst="round2DiagRect">
            <a:avLst/>
          </a:prstGeom>
          <a:solidFill>
            <a:srgbClr val="002060">
              <a:alpha val="84000"/>
            </a:srgbClr>
          </a:solidFill>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Mông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Tu Di,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Phù</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tên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gọi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của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ba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dân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tộc</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thiểu</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số</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sống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ở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vùng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núi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cao</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14" name="Picture 4" descr="2766536020054089462S500x500Q85">
            <a:extLst>
              <a:ext uri="{FF2B5EF4-FFF2-40B4-BE49-F238E27FC236}">
                <a16:creationId xmlns:a16="http://schemas.microsoft.com/office/drawing/2014/main" id="{4EF50B60-C050-4810-8A1E-C404E24E1C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00" b="741"/>
          <a:stretch/>
        </p:blipFill>
        <p:spPr bwMode="auto">
          <a:xfrm>
            <a:off x="331710" y="449489"/>
            <a:ext cx="3361163"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6A7D0B-A061-4717-AEE4-74087BF3281D}"/>
              </a:ext>
            </a:extLst>
          </p:cNvPr>
          <p:cNvSpPr txBox="1"/>
          <p:nvPr/>
        </p:nvSpPr>
        <p:spPr>
          <a:xfrm>
            <a:off x="570087" y="4061647"/>
            <a:ext cx="2809701" cy="715089"/>
          </a:xfrm>
          <a:prstGeom prst="round2DiagRect">
            <a:avLst/>
          </a:prstGeom>
          <a:solidFill>
            <a:srgbClr val="E78DB0"/>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Hmông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4" descr="Độc đáo trang phục phụ nữ các dân tộc vùng cao">
            <a:extLst>
              <a:ext uri="{FF2B5EF4-FFF2-40B4-BE49-F238E27FC236}">
                <a16:creationId xmlns:a16="http://schemas.microsoft.com/office/drawing/2014/main" id="{A4FAE057-48F4-4C13-ADC7-E286AA723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493" y="1746954"/>
            <a:ext cx="3643790" cy="4074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78430B8-E0C9-4D0F-9DEB-1FAA26152BE8}"/>
              </a:ext>
            </a:extLst>
          </p:cNvPr>
          <p:cNvSpPr txBox="1"/>
          <p:nvPr/>
        </p:nvSpPr>
        <p:spPr>
          <a:xfrm>
            <a:off x="4870752" y="5981987"/>
            <a:ext cx="2630213" cy="715089"/>
          </a:xfrm>
          <a:prstGeom prst="round2DiagRect">
            <a:avLst/>
          </a:prstGeom>
          <a:solidFill>
            <a:schemeClr val="accent6">
              <a:lumMod val="75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Tu</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Dí</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626FA52-B489-4EF0-B0EE-7D36F65FDEB0}"/>
              </a:ext>
            </a:extLst>
          </p:cNvPr>
          <p:cNvPicPr>
            <a:picLocks noChangeAspect="1"/>
          </p:cNvPicPr>
          <p:nvPr/>
        </p:nvPicPr>
        <p:blipFill>
          <a:blip r:embed="rId5"/>
          <a:stretch>
            <a:fillRect/>
          </a:stretch>
        </p:blipFill>
        <p:spPr>
          <a:xfrm>
            <a:off x="8205903" y="1537852"/>
            <a:ext cx="3416010"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a:extLst>
              <a:ext uri="{FF2B5EF4-FFF2-40B4-BE49-F238E27FC236}">
                <a16:creationId xmlns:a16="http://schemas.microsoft.com/office/drawing/2014/main" id="{0D50E3C0-949C-4452-847C-3C48AF4AFDAD}"/>
              </a:ext>
            </a:extLst>
          </p:cNvPr>
          <p:cNvSpPr txBox="1"/>
          <p:nvPr/>
        </p:nvSpPr>
        <p:spPr>
          <a:xfrm>
            <a:off x="8866192" y="5242681"/>
            <a:ext cx="2630213" cy="715089"/>
          </a:xfrm>
          <a:prstGeom prst="round2DiagRect">
            <a:avLst/>
          </a:prstGeom>
          <a:solidFill>
            <a:schemeClr val="accent5">
              <a:lumMod val="60000"/>
              <a:lumOff val="40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Phù</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Lá</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AFBF71-E4A9-4EAF-8D80-570D8864F5CD}"/>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Tree>
    <p:extLst>
      <p:ext uri="{BB962C8B-B14F-4D97-AF65-F5344CB8AC3E}">
        <p14:creationId xmlns:p14="http://schemas.microsoft.com/office/powerpoint/2010/main" val="1649173456"/>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6" name="Rectangle 5">
            <a:extLst>
              <a:ext uri="{FF2B5EF4-FFF2-40B4-BE49-F238E27FC236}">
                <a16:creationId xmlns:a16="http://schemas.microsoft.com/office/drawing/2014/main" id="{F4B446F0-93A6-4655-9E3D-CFAD4ECAF76B}"/>
              </a:ext>
            </a:extLst>
          </p:cNvPr>
          <p:cNvSpPr/>
          <p:nvPr/>
        </p:nvSpPr>
        <p:spPr>
          <a:xfrm>
            <a:off x="2031915" y="1952625"/>
            <a:ext cx="8378910" cy="1122936"/>
          </a:xfrm>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78910" h="1122936" fill="none" extrusionOk="0">
                <a:moveTo>
                  <a:pt x="0" y="0"/>
                </a:moveTo>
                <a:cubicBezTo>
                  <a:pt x="359490" y="-28015"/>
                  <a:pt x="416109" y="16913"/>
                  <a:pt x="795997" y="0"/>
                </a:cubicBezTo>
                <a:cubicBezTo>
                  <a:pt x="1271464" y="2866"/>
                  <a:pt x="1573510" y="13966"/>
                  <a:pt x="1843360" y="0"/>
                </a:cubicBezTo>
                <a:cubicBezTo>
                  <a:pt x="2178154" y="56653"/>
                  <a:pt x="2304447" y="68964"/>
                  <a:pt x="2723145" y="0"/>
                </a:cubicBezTo>
                <a:cubicBezTo>
                  <a:pt x="3150808" y="34374"/>
                  <a:pt x="3263558" y="79888"/>
                  <a:pt x="3854298" y="0"/>
                </a:cubicBezTo>
                <a:cubicBezTo>
                  <a:pt x="4290213" y="-20279"/>
                  <a:pt x="4758609" y="-43715"/>
                  <a:pt x="4985452" y="0"/>
                </a:cubicBezTo>
                <a:cubicBezTo>
                  <a:pt x="5263601" y="16877"/>
                  <a:pt x="5846002" y="60983"/>
                  <a:pt x="6116603" y="0"/>
                </a:cubicBezTo>
                <a:cubicBezTo>
                  <a:pt x="6423814" y="32582"/>
                  <a:pt x="6630713" y="-24179"/>
                  <a:pt x="6996390" y="0"/>
                </a:cubicBezTo>
                <a:cubicBezTo>
                  <a:pt x="7516793" y="110423"/>
                  <a:pt x="7723116" y="-33059"/>
                  <a:pt x="8378910" y="0"/>
                </a:cubicBezTo>
                <a:cubicBezTo>
                  <a:pt x="8441145" y="104434"/>
                  <a:pt x="8319435" y="173216"/>
                  <a:pt x="8378910" y="363082"/>
                </a:cubicBezTo>
                <a:cubicBezTo>
                  <a:pt x="8421939" y="481186"/>
                  <a:pt x="8313425" y="670725"/>
                  <a:pt x="8378910" y="726165"/>
                </a:cubicBezTo>
                <a:cubicBezTo>
                  <a:pt x="8456290" y="803013"/>
                  <a:pt x="8337115" y="1000436"/>
                  <a:pt x="8378910" y="1122936"/>
                </a:cubicBezTo>
                <a:cubicBezTo>
                  <a:pt x="7856916" y="1173744"/>
                  <a:pt x="7342525" y="1087949"/>
                  <a:pt x="7163967" y="1122936"/>
                </a:cubicBezTo>
                <a:cubicBezTo>
                  <a:pt x="6787347" y="1240837"/>
                  <a:pt x="6661616" y="1049784"/>
                  <a:pt x="6200393" y="1122936"/>
                </a:cubicBezTo>
                <a:cubicBezTo>
                  <a:pt x="5819858" y="1149567"/>
                  <a:pt x="5579988" y="1121776"/>
                  <a:pt x="5069239" y="1122936"/>
                </a:cubicBezTo>
                <a:cubicBezTo>
                  <a:pt x="4517587" y="1113190"/>
                  <a:pt x="4461210" y="1112813"/>
                  <a:pt x="4021876" y="1122936"/>
                </a:cubicBezTo>
                <a:cubicBezTo>
                  <a:pt x="3677302" y="1178356"/>
                  <a:pt x="3372075" y="1091985"/>
                  <a:pt x="2890724" y="1122936"/>
                </a:cubicBezTo>
                <a:cubicBezTo>
                  <a:pt x="2431526" y="1136119"/>
                  <a:pt x="2342427" y="1111254"/>
                  <a:pt x="1927148" y="1122936"/>
                </a:cubicBezTo>
                <a:cubicBezTo>
                  <a:pt x="1583040" y="915264"/>
                  <a:pt x="543911" y="985505"/>
                  <a:pt x="0" y="1122936"/>
                </a:cubicBezTo>
                <a:cubicBezTo>
                  <a:pt x="-162552" y="1000220"/>
                  <a:pt x="149504" y="882489"/>
                  <a:pt x="0" y="748624"/>
                </a:cubicBezTo>
                <a:cubicBezTo>
                  <a:pt x="-90996" y="634336"/>
                  <a:pt x="20949" y="467349"/>
                  <a:pt x="0" y="363082"/>
                </a:cubicBezTo>
                <a:cubicBezTo>
                  <a:pt x="-10474" y="252645"/>
                  <a:pt x="114379" y="127696"/>
                  <a:pt x="0" y="0"/>
                </a:cubicBezTo>
                <a:close/>
              </a:path>
              <a:path w="8378910" h="1122936" stroke="0" extrusionOk="0">
                <a:moveTo>
                  <a:pt x="0" y="0"/>
                </a:moveTo>
                <a:cubicBezTo>
                  <a:pt x="394650" y="-135626"/>
                  <a:pt x="786841" y="-46816"/>
                  <a:pt x="1214942" y="0"/>
                </a:cubicBezTo>
                <a:cubicBezTo>
                  <a:pt x="1673579" y="28698"/>
                  <a:pt x="1981714" y="50304"/>
                  <a:pt x="2178516" y="0"/>
                </a:cubicBezTo>
                <a:cubicBezTo>
                  <a:pt x="2446602" y="-52778"/>
                  <a:pt x="2686703" y="34337"/>
                  <a:pt x="2974512" y="0"/>
                </a:cubicBezTo>
                <a:cubicBezTo>
                  <a:pt x="3242167" y="53855"/>
                  <a:pt x="3725204" y="-33708"/>
                  <a:pt x="3938088" y="0"/>
                </a:cubicBezTo>
                <a:cubicBezTo>
                  <a:pt x="4235259" y="111445"/>
                  <a:pt x="4623346" y="49328"/>
                  <a:pt x="5069239" y="0"/>
                </a:cubicBezTo>
                <a:cubicBezTo>
                  <a:pt x="5595080" y="-37370"/>
                  <a:pt x="5587496" y="20861"/>
                  <a:pt x="5865237" y="0"/>
                </a:cubicBezTo>
                <a:cubicBezTo>
                  <a:pt x="6161506" y="29589"/>
                  <a:pt x="6506645" y="41108"/>
                  <a:pt x="6912600" y="0"/>
                </a:cubicBezTo>
                <a:cubicBezTo>
                  <a:pt x="7445478" y="-134689"/>
                  <a:pt x="7661542" y="49857"/>
                  <a:pt x="8378910" y="0"/>
                </a:cubicBezTo>
                <a:cubicBezTo>
                  <a:pt x="8411794" y="160023"/>
                  <a:pt x="8332701" y="199993"/>
                  <a:pt x="8378910" y="363082"/>
                </a:cubicBezTo>
                <a:cubicBezTo>
                  <a:pt x="8438967" y="565821"/>
                  <a:pt x="8315621" y="627118"/>
                  <a:pt x="8378910" y="737394"/>
                </a:cubicBezTo>
                <a:cubicBezTo>
                  <a:pt x="8481715" y="833819"/>
                  <a:pt x="8289086" y="995628"/>
                  <a:pt x="8378910" y="1122936"/>
                </a:cubicBezTo>
                <a:cubicBezTo>
                  <a:pt x="7956961" y="1313560"/>
                  <a:pt x="7765749" y="1182567"/>
                  <a:pt x="7163967" y="1122936"/>
                </a:cubicBezTo>
                <a:cubicBezTo>
                  <a:pt x="6744882" y="993580"/>
                  <a:pt x="6437771" y="1187362"/>
                  <a:pt x="6116603" y="1122936"/>
                </a:cubicBezTo>
                <a:cubicBezTo>
                  <a:pt x="5799007" y="1084362"/>
                  <a:pt x="5416241" y="1089766"/>
                  <a:pt x="5069239" y="1122936"/>
                </a:cubicBezTo>
                <a:cubicBezTo>
                  <a:pt x="4581556" y="1018764"/>
                  <a:pt x="4281245" y="935472"/>
                  <a:pt x="3854298" y="1122936"/>
                </a:cubicBezTo>
                <a:cubicBezTo>
                  <a:pt x="3480149" y="1255807"/>
                  <a:pt x="3190513" y="1096539"/>
                  <a:pt x="2974512" y="1122936"/>
                </a:cubicBezTo>
                <a:cubicBezTo>
                  <a:pt x="2619294" y="1063518"/>
                  <a:pt x="2425267" y="1088750"/>
                  <a:pt x="1927148" y="1122936"/>
                </a:cubicBezTo>
                <a:cubicBezTo>
                  <a:pt x="1552391" y="1220943"/>
                  <a:pt x="1335790" y="1070254"/>
                  <a:pt x="963574" y="1122936"/>
                </a:cubicBezTo>
                <a:cubicBezTo>
                  <a:pt x="665985" y="1220283"/>
                  <a:pt x="233189" y="1103229"/>
                  <a:pt x="0" y="1122936"/>
                </a:cubicBezTo>
                <a:cubicBezTo>
                  <a:pt x="-815" y="919995"/>
                  <a:pt x="105509" y="845015"/>
                  <a:pt x="0" y="737394"/>
                </a:cubicBezTo>
                <a:cubicBezTo>
                  <a:pt x="-105308" y="488574"/>
                  <a:pt x="38047" y="454844"/>
                  <a:pt x="0" y="351853"/>
                </a:cubicBezTo>
                <a:cubicBezTo>
                  <a:pt x="-63436" y="293255"/>
                  <a:pt x="100947" y="97260"/>
                  <a:pt x="0" y="0"/>
                </a:cubicBezTo>
                <a:close/>
              </a:path>
              <a:path w="8378910" h="1122936" fill="none" stroke="0" extrusionOk="0">
                <a:moveTo>
                  <a:pt x="0" y="0"/>
                </a:moveTo>
                <a:cubicBezTo>
                  <a:pt x="394590" y="-25436"/>
                  <a:pt x="426215" y="-4216"/>
                  <a:pt x="795997" y="0"/>
                </a:cubicBezTo>
                <a:cubicBezTo>
                  <a:pt x="1100468" y="-1557"/>
                  <a:pt x="1524145" y="122904"/>
                  <a:pt x="1843360" y="0"/>
                </a:cubicBezTo>
                <a:cubicBezTo>
                  <a:pt x="2089530" y="42839"/>
                  <a:pt x="2323343" y="-30812"/>
                  <a:pt x="2723145" y="0"/>
                </a:cubicBezTo>
                <a:cubicBezTo>
                  <a:pt x="3083185" y="-24962"/>
                  <a:pt x="3311585" y="77061"/>
                  <a:pt x="3854298" y="0"/>
                </a:cubicBezTo>
                <a:cubicBezTo>
                  <a:pt x="4409034" y="7191"/>
                  <a:pt x="4745816" y="-17424"/>
                  <a:pt x="4985452" y="0"/>
                </a:cubicBezTo>
                <a:cubicBezTo>
                  <a:pt x="5218085" y="-28033"/>
                  <a:pt x="5806848" y="-118419"/>
                  <a:pt x="6116603" y="0"/>
                </a:cubicBezTo>
                <a:cubicBezTo>
                  <a:pt x="6402040" y="35946"/>
                  <a:pt x="6536416" y="6144"/>
                  <a:pt x="6996390" y="0"/>
                </a:cubicBezTo>
                <a:cubicBezTo>
                  <a:pt x="7393220" y="133440"/>
                  <a:pt x="7738715" y="21824"/>
                  <a:pt x="8378910" y="0"/>
                </a:cubicBezTo>
                <a:cubicBezTo>
                  <a:pt x="8460239" y="149036"/>
                  <a:pt x="8291380" y="236285"/>
                  <a:pt x="8378910" y="363082"/>
                </a:cubicBezTo>
                <a:cubicBezTo>
                  <a:pt x="8417695" y="507418"/>
                  <a:pt x="8310484" y="620778"/>
                  <a:pt x="8378910" y="726165"/>
                </a:cubicBezTo>
                <a:cubicBezTo>
                  <a:pt x="8412856" y="792989"/>
                  <a:pt x="8360777" y="978704"/>
                  <a:pt x="8378910" y="1122936"/>
                </a:cubicBezTo>
                <a:cubicBezTo>
                  <a:pt x="7789494" y="1088485"/>
                  <a:pt x="7430318" y="1042317"/>
                  <a:pt x="7163967" y="1122936"/>
                </a:cubicBezTo>
                <a:cubicBezTo>
                  <a:pt x="6774764" y="1215799"/>
                  <a:pt x="6588216" y="1143252"/>
                  <a:pt x="6200393" y="1122936"/>
                </a:cubicBezTo>
                <a:cubicBezTo>
                  <a:pt x="5744192" y="1153402"/>
                  <a:pt x="5612110" y="1091375"/>
                  <a:pt x="5069239" y="1122936"/>
                </a:cubicBezTo>
                <a:cubicBezTo>
                  <a:pt x="4520527" y="1107150"/>
                  <a:pt x="4447359" y="1097583"/>
                  <a:pt x="4021876" y="1122936"/>
                </a:cubicBezTo>
                <a:cubicBezTo>
                  <a:pt x="3533248" y="1084815"/>
                  <a:pt x="3264999" y="953033"/>
                  <a:pt x="2890724" y="1122936"/>
                </a:cubicBezTo>
                <a:cubicBezTo>
                  <a:pt x="2431435" y="1147287"/>
                  <a:pt x="2336206" y="1103989"/>
                  <a:pt x="1927148" y="1122936"/>
                </a:cubicBezTo>
                <a:cubicBezTo>
                  <a:pt x="1547948" y="1038419"/>
                  <a:pt x="671914" y="1079048"/>
                  <a:pt x="0" y="1122936"/>
                </a:cubicBezTo>
                <a:cubicBezTo>
                  <a:pt x="-114033" y="1080120"/>
                  <a:pt x="138222" y="845357"/>
                  <a:pt x="0" y="748624"/>
                </a:cubicBezTo>
                <a:cubicBezTo>
                  <a:pt x="-140272" y="628269"/>
                  <a:pt x="25569" y="508089"/>
                  <a:pt x="0" y="363082"/>
                </a:cubicBezTo>
                <a:cubicBezTo>
                  <a:pt x="-16542" y="241333"/>
                  <a:pt x="83035" y="170670"/>
                  <a:pt x="0" y="0"/>
                </a:cubicBezTo>
                <a:close/>
              </a:path>
              <a:path w="8378910" h="1122936" fill="none" stroke="0" extrusionOk="0">
                <a:moveTo>
                  <a:pt x="0" y="0"/>
                </a:moveTo>
                <a:cubicBezTo>
                  <a:pt x="375269" y="-31130"/>
                  <a:pt x="423972" y="34261"/>
                  <a:pt x="795997" y="0"/>
                </a:cubicBezTo>
                <a:cubicBezTo>
                  <a:pt x="1200798" y="12186"/>
                  <a:pt x="1551208" y="88276"/>
                  <a:pt x="1843360" y="0"/>
                </a:cubicBezTo>
                <a:cubicBezTo>
                  <a:pt x="2144565" y="63806"/>
                  <a:pt x="2323272" y="57382"/>
                  <a:pt x="2723145" y="0"/>
                </a:cubicBezTo>
                <a:cubicBezTo>
                  <a:pt x="3110606" y="32246"/>
                  <a:pt x="3301920" y="47596"/>
                  <a:pt x="3854298" y="0"/>
                </a:cubicBezTo>
                <a:cubicBezTo>
                  <a:pt x="4413175" y="8168"/>
                  <a:pt x="4775486" y="-25552"/>
                  <a:pt x="4985452" y="0"/>
                </a:cubicBezTo>
                <a:cubicBezTo>
                  <a:pt x="5217349" y="-187"/>
                  <a:pt x="5825344" y="10434"/>
                  <a:pt x="6116603" y="0"/>
                </a:cubicBezTo>
                <a:cubicBezTo>
                  <a:pt x="6426259" y="44540"/>
                  <a:pt x="6550389" y="8094"/>
                  <a:pt x="6996390" y="0"/>
                </a:cubicBezTo>
                <a:cubicBezTo>
                  <a:pt x="7483310" y="105545"/>
                  <a:pt x="7785736" y="-1545"/>
                  <a:pt x="8378910" y="0"/>
                </a:cubicBezTo>
                <a:cubicBezTo>
                  <a:pt x="8455281" y="144185"/>
                  <a:pt x="8286291" y="181955"/>
                  <a:pt x="8378910" y="363082"/>
                </a:cubicBezTo>
                <a:cubicBezTo>
                  <a:pt x="8425871" y="484536"/>
                  <a:pt x="8308267" y="661184"/>
                  <a:pt x="8378910" y="726165"/>
                </a:cubicBezTo>
                <a:cubicBezTo>
                  <a:pt x="8460404" y="806983"/>
                  <a:pt x="8349512" y="1021528"/>
                  <a:pt x="8378910" y="1122936"/>
                </a:cubicBezTo>
                <a:cubicBezTo>
                  <a:pt x="7822567" y="1099816"/>
                  <a:pt x="7375932" y="1092938"/>
                  <a:pt x="7163967" y="1122936"/>
                </a:cubicBezTo>
                <a:cubicBezTo>
                  <a:pt x="6829027" y="1200352"/>
                  <a:pt x="6588696" y="1090642"/>
                  <a:pt x="6200393" y="1122936"/>
                </a:cubicBezTo>
                <a:cubicBezTo>
                  <a:pt x="5778059" y="1110746"/>
                  <a:pt x="5610737" y="1073172"/>
                  <a:pt x="5069239" y="1122936"/>
                </a:cubicBezTo>
                <a:cubicBezTo>
                  <a:pt x="4517361" y="1110673"/>
                  <a:pt x="4474166" y="1109156"/>
                  <a:pt x="4021876" y="1122936"/>
                </a:cubicBezTo>
                <a:cubicBezTo>
                  <a:pt x="3702769" y="1156770"/>
                  <a:pt x="3307563" y="1043767"/>
                  <a:pt x="2890724" y="1122936"/>
                </a:cubicBezTo>
                <a:cubicBezTo>
                  <a:pt x="2433885" y="1130027"/>
                  <a:pt x="2349496" y="1113717"/>
                  <a:pt x="1927148" y="1122936"/>
                </a:cubicBezTo>
                <a:cubicBezTo>
                  <a:pt x="1689125" y="1112136"/>
                  <a:pt x="530539" y="1017321"/>
                  <a:pt x="0" y="1122936"/>
                </a:cubicBezTo>
                <a:cubicBezTo>
                  <a:pt x="-152826" y="1046612"/>
                  <a:pt x="132561" y="866576"/>
                  <a:pt x="0" y="748624"/>
                </a:cubicBezTo>
                <a:cubicBezTo>
                  <a:pt x="-95952" y="638122"/>
                  <a:pt x="-6272" y="512715"/>
                  <a:pt x="0" y="363082"/>
                </a:cubicBezTo>
                <a:cubicBezTo>
                  <a:pt x="-28761" y="247285"/>
                  <a:pt x="98339" y="168817"/>
                  <a:pt x="0" y="0"/>
                </a:cubicBezTo>
                <a:close/>
              </a:path>
            </a:pathLst>
          </a:custGeom>
          <a:solidFill>
            <a:srgbClr val="92D050">
              <a:alpha val="69000"/>
            </a:srgbClr>
          </a:solidFill>
          <a:ln w="28575">
            <a:extLst>
              <a:ext uri="{C807C97D-BFC1-408E-A445-0C87EB9F89A2}">
                <ask:lineSketchStyleProps xmlns:ask="http://schemas.microsoft.com/office/drawing/2018/sketchyshapes" sd="627496897">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78910" h="1122936" fill="none" extrusionOk="0">
                        <a:moveTo>
                          <a:pt x="0" y="0"/>
                        </a:moveTo>
                        <a:cubicBezTo>
                          <a:pt x="363250" y="-25026"/>
                          <a:pt x="418962" y="15053"/>
                          <a:pt x="795997" y="0"/>
                        </a:cubicBezTo>
                        <a:cubicBezTo>
                          <a:pt x="1218654" y="-2668"/>
                          <a:pt x="1566428" y="12179"/>
                          <a:pt x="1843360" y="0"/>
                        </a:cubicBezTo>
                        <a:cubicBezTo>
                          <a:pt x="2172498" y="39981"/>
                          <a:pt x="2305252" y="58858"/>
                          <a:pt x="2723145" y="0"/>
                        </a:cubicBezTo>
                        <a:cubicBezTo>
                          <a:pt x="3149171" y="27907"/>
                          <a:pt x="3303030" y="54869"/>
                          <a:pt x="3854298" y="0"/>
                        </a:cubicBezTo>
                        <a:cubicBezTo>
                          <a:pt x="4348668" y="-27160"/>
                          <a:pt x="4708420" y="18027"/>
                          <a:pt x="4985452" y="0"/>
                        </a:cubicBezTo>
                        <a:cubicBezTo>
                          <a:pt x="5267079" y="-8512"/>
                          <a:pt x="5820332" y="25793"/>
                          <a:pt x="6116603" y="0"/>
                        </a:cubicBezTo>
                        <a:cubicBezTo>
                          <a:pt x="6426077" y="21199"/>
                          <a:pt x="6591876" y="77"/>
                          <a:pt x="6996390" y="0"/>
                        </a:cubicBezTo>
                        <a:cubicBezTo>
                          <a:pt x="7470971" y="60882"/>
                          <a:pt x="7768146" y="26737"/>
                          <a:pt x="8378910" y="0"/>
                        </a:cubicBezTo>
                        <a:cubicBezTo>
                          <a:pt x="8423308" y="129119"/>
                          <a:pt x="8320298" y="193581"/>
                          <a:pt x="8378910" y="363082"/>
                        </a:cubicBezTo>
                        <a:cubicBezTo>
                          <a:pt x="8426346" y="486594"/>
                          <a:pt x="8316922" y="663826"/>
                          <a:pt x="8378910" y="726165"/>
                        </a:cubicBezTo>
                        <a:cubicBezTo>
                          <a:pt x="8431891" y="813043"/>
                          <a:pt x="8351346" y="987382"/>
                          <a:pt x="8378910" y="1122936"/>
                        </a:cubicBezTo>
                        <a:cubicBezTo>
                          <a:pt x="7815979" y="1155686"/>
                          <a:pt x="7385382" y="1092077"/>
                          <a:pt x="7163967" y="1122936"/>
                        </a:cubicBezTo>
                        <a:cubicBezTo>
                          <a:pt x="6833956" y="1195334"/>
                          <a:pt x="6630536" y="1078388"/>
                          <a:pt x="6200393" y="1122936"/>
                        </a:cubicBezTo>
                        <a:cubicBezTo>
                          <a:pt x="5802588" y="1153823"/>
                          <a:pt x="5587038" y="1118184"/>
                          <a:pt x="5069239" y="1122936"/>
                        </a:cubicBezTo>
                        <a:cubicBezTo>
                          <a:pt x="4518230" y="1118898"/>
                          <a:pt x="4455027" y="1107063"/>
                          <a:pt x="4021876" y="1122936"/>
                        </a:cubicBezTo>
                        <a:cubicBezTo>
                          <a:pt x="3667271" y="1174302"/>
                          <a:pt x="3358920" y="1088709"/>
                          <a:pt x="2890724" y="1122936"/>
                        </a:cubicBezTo>
                        <a:cubicBezTo>
                          <a:pt x="2442533" y="1149697"/>
                          <a:pt x="2344767" y="1118384"/>
                          <a:pt x="1927148" y="1122936"/>
                        </a:cubicBezTo>
                        <a:cubicBezTo>
                          <a:pt x="1537218" y="1043118"/>
                          <a:pt x="577449" y="1003705"/>
                          <a:pt x="0" y="1122936"/>
                        </a:cubicBezTo>
                        <a:cubicBezTo>
                          <a:pt x="-123281" y="1026046"/>
                          <a:pt x="126500" y="866624"/>
                          <a:pt x="0" y="748624"/>
                        </a:cubicBezTo>
                        <a:cubicBezTo>
                          <a:pt x="-92625" y="636489"/>
                          <a:pt x="17791" y="486450"/>
                          <a:pt x="0" y="363082"/>
                        </a:cubicBezTo>
                        <a:cubicBezTo>
                          <a:pt x="-14686" y="243045"/>
                          <a:pt x="79880" y="135212"/>
                          <a:pt x="0" y="0"/>
                        </a:cubicBezTo>
                        <a:close/>
                      </a:path>
                      <a:path w="8378910" h="1122936" stroke="0" extrusionOk="0">
                        <a:moveTo>
                          <a:pt x="0" y="0"/>
                        </a:moveTo>
                        <a:cubicBezTo>
                          <a:pt x="448418" y="-98504"/>
                          <a:pt x="786482" y="36562"/>
                          <a:pt x="1214942" y="0"/>
                        </a:cubicBezTo>
                        <a:cubicBezTo>
                          <a:pt x="1663397" y="1247"/>
                          <a:pt x="1975065" y="47067"/>
                          <a:pt x="2178516" y="0"/>
                        </a:cubicBezTo>
                        <a:cubicBezTo>
                          <a:pt x="2442911" y="-45825"/>
                          <a:pt x="2748582" y="24471"/>
                          <a:pt x="2974512" y="0"/>
                        </a:cubicBezTo>
                        <a:cubicBezTo>
                          <a:pt x="3234682" y="45720"/>
                          <a:pt x="3687932" y="-12375"/>
                          <a:pt x="3938088" y="0"/>
                        </a:cubicBezTo>
                        <a:cubicBezTo>
                          <a:pt x="4245136" y="38905"/>
                          <a:pt x="4552202" y="41816"/>
                          <a:pt x="5069239" y="0"/>
                        </a:cubicBezTo>
                        <a:cubicBezTo>
                          <a:pt x="5601876" y="-38893"/>
                          <a:pt x="5597043" y="25695"/>
                          <a:pt x="5865237" y="0"/>
                        </a:cubicBezTo>
                        <a:cubicBezTo>
                          <a:pt x="6156457" y="22488"/>
                          <a:pt x="6487351" y="35401"/>
                          <a:pt x="6912600" y="0"/>
                        </a:cubicBezTo>
                        <a:cubicBezTo>
                          <a:pt x="7435807" y="-108241"/>
                          <a:pt x="7673560" y="48661"/>
                          <a:pt x="8378910" y="0"/>
                        </a:cubicBezTo>
                        <a:cubicBezTo>
                          <a:pt x="8413411" y="158418"/>
                          <a:pt x="8323289" y="199521"/>
                          <a:pt x="8378910" y="363082"/>
                        </a:cubicBezTo>
                        <a:cubicBezTo>
                          <a:pt x="8443501" y="551049"/>
                          <a:pt x="8319004" y="594531"/>
                          <a:pt x="8378910" y="737394"/>
                        </a:cubicBezTo>
                        <a:cubicBezTo>
                          <a:pt x="8460997" y="858710"/>
                          <a:pt x="8296919" y="983631"/>
                          <a:pt x="8378910" y="1122936"/>
                        </a:cubicBezTo>
                        <a:cubicBezTo>
                          <a:pt x="7992623" y="1266367"/>
                          <a:pt x="7689972" y="1156522"/>
                          <a:pt x="7163967" y="1122936"/>
                        </a:cubicBezTo>
                        <a:cubicBezTo>
                          <a:pt x="6747496" y="1068107"/>
                          <a:pt x="6472899" y="1116275"/>
                          <a:pt x="6116603" y="1122936"/>
                        </a:cubicBezTo>
                        <a:cubicBezTo>
                          <a:pt x="5753541" y="1148113"/>
                          <a:pt x="5454254" y="1089078"/>
                          <a:pt x="5069239" y="1122936"/>
                        </a:cubicBezTo>
                        <a:cubicBezTo>
                          <a:pt x="4612807" y="1117996"/>
                          <a:pt x="4228699" y="1015096"/>
                          <a:pt x="3854298" y="1122936"/>
                        </a:cubicBezTo>
                        <a:cubicBezTo>
                          <a:pt x="3495875" y="1221857"/>
                          <a:pt x="3231604" y="1103411"/>
                          <a:pt x="2974512" y="1122936"/>
                        </a:cubicBezTo>
                        <a:cubicBezTo>
                          <a:pt x="2637509" y="1101378"/>
                          <a:pt x="2362605" y="1109326"/>
                          <a:pt x="1927148" y="1122936"/>
                        </a:cubicBezTo>
                        <a:cubicBezTo>
                          <a:pt x="1528567" y="1149444"/>
                          <a:pt x="1274522" y="1096364"/>
                          <a:pt x="963574" y="1122936"/>
                        </a:cubicBezTo>
                        <a:cubicBezTo>
                          <a:pt x="674929" y="1156368"/>
                          <a:pt x="254314" y="1095092"/>
                          <a:pt x="0" y="1122936"/>
                        </a:cubicBezTo>
                        <a:cubicBezTo>
                          <a:pt x="-14506" y="951178"/>
                          <a:pt x="110807" y="885803"/>
                          <a:pt x="0" y="737394"/>
                        </a:cubicBezTo>
                        <a:cubicBezTo>
                          <a:pt x="-109210" y="509815"/>
                          <a:pt x="37810" y="461850"/>
                          <a:pt x="0" y="351853"/>
                        </a:cubicBezTo>
                        <a:cubicBezTo>
                          <a:pt x="-49852" y="259618"/>
                          <a:pt x="66960" y="119231"/>
                          <a:pt x="0" y="0"/>
                        </a:cubicBezTo>
                        <a:close/>
                      </a:path>
                      <a:path w="8378910" h="1122936" fill="none" stroke="0" extrusionOk="0">
                        <a:moveTo>
                          <a:pt x="0" y="0"/>
                        </a:moveTo>
                        <a:cubicBezTo>
                          <a:pt x="386009" y="-22051"/>
                          <a:pt x="429559" y="10595"/>
                          <a:pt x="795997" y="0"/>
                        </a:cubicBezTo>
                        <a:cubicBezTo>
                          <a:pt x="1100170" y="43751"/>
                          <a:pt x="1512525" y="83481"/>
                          <a:pt x="1843360" y="0"/>
                        </a:cubicBezTo>
                        <a:cubicBezTo>
                          <a:pt x="2133806" y="18006"/>
                          <a:pt x="2344391" y="14370"/>
                          <a:pt x="2723145" y="0"/>
                        </a:cubicBezTo>
                        <a:cubicBezTo>
                          <a:pt x="3078530" y="-10646"/>
                          <a:pt x="3341544" y="14651"/>
                          <a:pt x="3854298" y="0"/>
                        </a:cubicBezTo>
                        <a:cubicBezTo>
                          <a:pt x="4378307" y="-21697"/>
                          <a:pt x="4718716" y="15456"/>
                          <a:pt x="4985452" y="0"/>
                        </a:cubicBezTo>
                        <a:cubicBezTo>
                          <a:pt x="5193578" y="-14035"/>
                          <a:pt x="5825642" y="-69057"/>
                          <a:pt x="6116603" y="0"/>
                        </a:cubicBezTo>
                        <a:cubicBezTo>
                          <a:pt x="6430898" y="37693"/>
                          <a:pt x="6542146" y="13428"/>
                          <a:pt x="6996390" y="0"/>
                        </a:cubicBezTo>
                        <a:cubicBezTo>
                          <a:pt x="7424133" y="47195"/>
                          <a:pt x="7821617" y="1242"/>
                          <a:pt x="8378910" y="0"/>
                        </a:cubicBezTo>
                        <a:cubicBezTo>
                          <a:pt x="8453975" y="148641"/>
                          <a:pt x="8299717" y="220097"/>
                          <a:pt x="8378910" y="363082"/>
                        </a:cubicBezTo>
                        <a:cubicBezTo>
                          <a:pt x="8432444" y="482789"/>
                          <a:pt x="8312038" y="631939"/>
                          <a:pt x="8378910" y="726165"/>
                        </a:cubicBezTo>
                        <a:cubicBezTo>
                          <a:pt x="8431169" y="814058"/>
                          <a:pt x="8365268" y="983072"/>
                          <a:pt x="8378910" y="1122936"/>
                        </a:cubicBezTo>
                        <a:cubicBezTo>
                          <a:pt x="7809768" y="1129279"/>
                          <a:pt x="7431474" y="1099144"/>
                          <a:pt x="7163967" y="1122936"/>
                        </a:cubicBezTo>
                        <a:cubicBezTo>
                          <a:pt x="6835114" y="1196185"/>
                          <a:pt x="6582725" y="1097689"/>
                          <a:pt x="6200393" y="1122936"/>
                        </a:cubicBezTo>
                        <a:cubicBezTo>
                          <a:pt x="5754013" y="1116369"/>
                          <a:pt x="5627578" y="1083533"/>
                          <a:pt x="5069239" y="1122936"/>
                        </a:cubicBezTo>
                        <a:cubicBezTo>
                          <a:pt x="4518726" y="1121987"/>
                          <a:pt x="4454132" y="1101113"/>
                          <a:pt x="4021876" y="1122936"/>
                        </a:cubicBezTo>
                        <a:cubicBezTo>
                          <a:pt x="3615670" y="1135655"/>
                          <a:pt x="3288291" y="1047341"/>
                          <a:pt x="2890724" y="1122936"/>
                        </a:cubicBezTo>
                        <a:cubicBezTo>
                          <a:pt x="2445308" y="1142849"/>
                          <a:pt x="2354435" y="1113755"/>
                          <a:pt x="1927148" y="1122936"/>
                        </a:cubicBezTo>
                        <a:cubicBezTo>
                          <a:pt x="1621955" y="1175410"/>
                          <a:pt x="580340" y="1090561"/>
                          <a:pt x="0" y="1122936"/>
                        </a:cubicBezTo>
                        <a:cubicBezTo>
                          <a:pt x="-136191" y="1046685"/>
                          <a:pt x="129685" y="849035"/>
                          <a:pt x="0" y="748624"/>
                        </a:cubicBezTo>
                        <a:cubicBezTo>
                          <a:pt x="-135377" y="664700"/>
                          <a:pt x="-8030" y="516865"/>
                          <a:pt x="0" y="363082"/>
                        </a:cubicBezTo>
                        <a:cubicBezTo>
                          <a:pt x="-37325" y="243013"/>
                          <a:pt x="84347" y="162370"/>
                          <a:pt x="0" y="0"/>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cs typeface="Times New Roman" pitchFamily="18" charset="0"/>
              </a:rPr>
              <a:t>Áp phiên: hôm trước phiên chợ.</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7886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a:extLst>
              <a:ext uri="{FF2B5EF4-FFF2-40B4-BE49-F238E27FC236}">
                <a16:creationId xmlns:a16="http://schemas.microsoft.com/office/drawing/2014/main" id="{1642AB44-C008-4E6C-8A43-04CD21B3A3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00382" y="584953"/>
            <a:ext cx="3894576"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DF263510-E342-4FD5-895C-F9A1D6AFC8FA}"/>
              </a:ext>
            </a:extLst>
          </p:cNvPr>
          <p:cNvSpPr txBox="1"/>
          <p:nvPr/>
        </p:nvSpPr>
        <p:spPr>
          <a:xfrm>
            <a:off x="457200" y="4063649"/>
            <a:ext cx="2383439" cy="1569660"/>
          </a:xfrm>
          <a:prstGeom prst="rect">
            <a:avLst/>
          </a:prstGeom>
          <a:solidFill>
            <a:schemeClr val="tx2">
              <a:lumMod val="75000"/>
              <a:alpha val="75000"/>
            </a:schemeClr>
          </a:solidFill>
          <a:ln w="38100">
            <a:solidFill>
              <a:schemeClr val="tx1"/>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ngày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gần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phiên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ở Sa Pa</a:t>
            </a:r>
          </a:p>
        </p:txBody>
      </p:sp>
      <p:pic>
        <p:nvPicPr>
          <p:cNvPr id="28" name="Picture 4" descr="cho">
            <a:extLst>
              <a:ext uri="{FF2B5EF4-FFF2-40B4-BE49-F238E27FC236}">
                <a16:creationId xmlns:a16="http://schemas.microsoft.com/office/drawing/2014/main" id="{F1823B7C-B21A-4F9D-8368-97E57BD316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5323" y="250409"/>
            <a:ext cx="6843997"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a:extLst>
              <a:ext uri="{FF2B5EF4-FFF2-40B4-BE49-F238E27FC236}">
                <a16:creationId xmlns:a16="http://schemas.microsoft.com/office/drawing/2014/main" id="{D8036080-FD16-426F-AEE7-6DBC781876B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03819" y="3873149"/>
            <a:ext cx="4519305"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a:extLst>
              <a:ext uri="{FF2B5EF4-FFF2-40B4-BE49-F238E27FC236}">
                <a16:creationId xmlns:a16="http://schemas.microsoft.com/office/drawing/2014/main" id="{1F9D6C3C-80D4-4AAA-BBBF-95F0C8B5287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1466" y="3731568"/>
            <a:ext cx="3907809"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2927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1344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67677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895725"/>
          </a:xfrm>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895725" fill="none" extrusionOk="0">
                <a:moveTo>
                  <a:pt x="0" y="649300"/>
                </a:moveTo>
                <a:cubicBezTo>
                  <a:pt x="14530" y="162693"/>
                  <a:pt x="300604" y="-84572"/>
                  <a:pt x="669754" y="0"/>
                </a:cubicBezTo>
                <a:cubicBezTo>
                  <a:pt x="745172" y="-49703"/>
                  <a:pt x="941276" y="26275"/>
                  <a:pt x="1045302" y="0"/>
                </a:cubicBezTo>
                <a:cubicBezTo>
                  <a:pt x="1128302" y="51941"/>
                  <a:pt x="1511182" y="-52570"/>
                  <a:pt x="1625695" y="0"/>
                </a:cubicBezTo>
                <a:cubicBezTo>
                  <a:pt x="1720310" y="58952"/>
                  <a:pt x="1935165" y="5364"/>
                  <a:pt x="2103666" y="0"/>
                </a:cubicBezTo>
                <a:cubicBezTo>
                  <a:pt x="2213853" y="3381"/>
                  <a:pt x="2500649" y="-26978"/>
                  <a:pt x="2888903" y="0"/>
                </a:cubicBezTo>
                <a:cubicBezTo>
                  <a:pt x="3243418" y="-10100"/>
                  <a:pt x="3355087" y="24147"/>
                  <a:pt x="3674140" y="0"/>
                </a:cubicBezTo>
                <a:cubicBezTo>
                  <a:pt x="4019311" y="29881"/>
                  <a:pt x="4120569" y="59281"/>
                  <a:pt x="4459378" y="0"/>
                </a:cubicBezTo>
                <a:cubicBezTo>
                  <a:pt x="4824796" y="-31311"/>
                  <a:pt x="4686978" y="9853"/>
                  <a:pt x="4834926" y="0"/>
                </a:cubicBezTo>
                <a:cubicBezTo>
                  <a:pt x="4985886" y="29956"/>
                  <a:pt x="5034597" y="9527"/>
                  <a:pt x="5210474" y="0"/>
                </a:cubicBezTo>
                <a:cubicBezTo>
                  <a:pt x="5364604" y="-17359"/>
                  <a:pt x="5733475" y="-7947"/>
                  <a:pt x="5893289" y="0"/>
                </a:cubicBezTo>
                <a:cubicBezTo>
                  <a:pt x="5948624" y="-10382"/>
                  <a:pt x="6401507" y="33393"/>
                  <a:pt x="6678526" y="0"/>
                </a:cubicBezTo>
                <a:cubicBezTo>
                  <a:pt x="6924584" y="-27036"/>
                  <a:pt x="6884601" y="20373"/>
                  <a:pt x="7054074" y="0"/>
                </a:cubicBezTo>
                <a:cubicBezTo>
                  <a:pt x="7320823" y="2060"/>
                  <a:pt x="7482198" y="-31765"/>
                  <a:pt x="7941734" y="0"/>
                </a:cubicBezTo>
                <a:cubicBezTo>
                  <a:pt x="8301689" y="27670"/>
                  <a:pt x="8275547" y="7742"/>
                  <a:pt x="8522127" y="0"/>
                </a:cubicBezTo>
                <a:cubicBezTo>
                  <a:pt x="8784624" y="-10513"/>
                  <a:pt x="8811147" y="7269"/>
                  <a:pt x="9102520" y="0"/>
                </a:cubicBezTo>
                <a:cubicBezTo>
                  <a:pt x="9392038" y="-12000"/>
                  <a:pt x="9386833" y="-6728"/>
                  <a:pt x="9478068" y="0"/>
                </a:cubicBezTo>
                <a:cubicBezTo>
                  <a:pt x="9634439" y="60107"/>
                  <a:pt x="9915591" y="-73247"/>
                  <a:pt x="10263305" y="0"/>
                </a:cubicBezTo>
                <a:cubicBezTo>
                  <a:pt x="10672590" y="38409"/>
                  <a:pt x="10714676" y="18091"/>
                  <a:pt x="10911980" y="0"/>
                </a:cubicBezTo>
                <a:cubicBezTo>
                  <a:pt x="11038905" y="-15439"/>
                  <a:pt x="11684945" y="266308"/>
                  <a:pt x="11581735" y="649300"/>
                </a:cubicBezTo>
                <a:cubicBezTo>
                  <a:pt x="11560341" y="978005"/>
                  <a:pt x="11554994" y="1085642"/>
                  <a:pt x="11581735" y="1324552"/>
                </a:cubicBezTo>
                <a:cubicBezTo>
                  <a:pt x="11618392" y="1529209"/>
                  <a:pt x="11616022" y="1831769"/>
                  <a:pt x="11581735" y="1973833"/>
                </a:cubicBezTo>
                <a:cubicBezTo>
                  <a:pt x="11524851" y="2150543"/>
                  <a:pt x="11565242" y="2325773"/>
                  <a:pt x="11581735" y="2545201"/>
                </a:cubicBezTo>
                <a:cubicBezTo>
                  <a:pt x="11607508" y="2668563"/>
                  <a:pt x="11645927" y="2884529"/>
                  <a:pt x="11581735" y="3246424"/>
                </a:cubicBezTo>
                <a:cubicBezTo>
                  <a:pt x="11639802" y="3547341"/>
                  <a:pt x="11180802" y="3868491"/>
                  <a:pt x="10911980" y="3895725"/>
                </a:cubicBezTo>
                <a:cubicBezTo>
                  <a:pt x="10666834" y="3909712"/>
                  <a:pt x="10473429" y="3928600"/>
                  <a:pt x="10331587" y="3895725"/>
                </a:cubicBezTo>
                <a:cubicBezTo>
                  <a:pt x="10162300" y="3835075"/>
                  <a:pt x="9966402" y="3887083"/>
                  <a:pt x="9751194" y="3895725"/>
                </a:cubicBezTo>
                <a:cubicBezTo>
                  <a:pt x="9493644" y="3830777"/>
                  <a:pt x="9304116" y="3963124"/>
                  <a:pt x="9068379" y="3895725"/>
                </a:cubicBezTo>
                <a:cubicBezTo>
                  <a:pt x="8838653" y="3901737"/>
                  <a:pt x="8737658" y="3897822"/>
                  <a:pt x="8590409" y="3895725"/>
                </a:cubicBezTo>
                <a:cubicBezTo>
                  <a:pt x="8504500" y="3909166"/>
                  <a:pt x="8260079" y="3828901"/>
                  <a:pt x="8112438" y="3895725"/>
                </a:cubicBezTo>
                <a:cubicBezTo>
                  <a:pt x="7979575" y="3880484"/>
                  <a:pt x="7829514" y="3858578"/>
                  <a:pt x="7736890" y="3895725"/>
                </a:cubicBezTo>
                <a:cubicBezTo>
                  <a:pt x="7651154" y="3858569"/>
                  <a:pt x="7319742" y="3884378"/>
                  <a:pt x="7156497" y="3895725"/>
                </a:cubicBezTo>
                <a:cubicBezTo>
                  <a:pt x="7061907" y="3868802"/>
                  <a:pt x="6640974" y="3783442"/>
                  <a:pt x="6371260" y="3895725"/>
                </a:cubicBezTo>
                <a:cubicBezTo>
                  <a:pt x="6100905" y="3920352"/>
                  <a:pt x="6015969" y="3906859"/>
                  <a:pt x="5688445" y="3895725"/>
                </a:cubicBezTo>
                <a:cubicBezTo>
                  <a:pt x="5348724" y="3897754"/>
                  <a:pt x="5333108" y="3909404"/>
                  <a:pt x="5210474" y="3895725"/>
                </a:cubicBezTo>
                <a:cubicBezTo>
                  <a:pt x="5096840" y="3844073"/>
                  <a:pt x="5022252" y="3909584"/>
                  <a:pt x="4834926" y="3895725"/>
                </a:cubicBezTo>
                <a:cubicBezTo>
                  <a:pt x="4617683" y="3947118"/>
                  <a:pt x="4377534" y="3825572"/>
                  <a:pt x="3947267" y="3895725"/>
                </a:cubicBezTo>
                <a:cubicBezTo>
                  <a:pt x="3481386" y="3972348"/>
                  <a:pt x="3646111" y="3904197"/>
                  <a:pt x="3366874" y="3895725"/>
                </a:cubicBezTo>
                <a:cubicBezTo>
                  <a:pt x="3160395" y="3914694"/>
                  <a:pt x="2790650" y="3852162"/>
                  <a:pt x="2581637" y="3895725"/>
                </a:cubicBezTo>
                <a:cubicBezTo>
                  <a:pt x="2362375" y="3875459"/>
                  <a:pt x="2309359" y="3912807"/>
                  <a:pt x="2206088" y="3895725"/>
                </a:cubicBezTo>
                <a:cubicBezTo>
                  <a:pt x="2145358" y="3918094"/>
                  <a:pt x="1864453" y="3919381"/>
                  <a:pt x="1728117" y="3895725"/>
                </a:cubicBezTo>
                <a:cubicBezTo>
                  <a:pt x="1589729" y="3992748"/>
                  <a:pt x="875118" y="3955786"/>
                  <a:pt x="669754" y="3895725"/>
                </a:cubicBezTo>
                <a:cubicBezTo>
                  <a:pt x="245692" y="3833124"/>
                  <a:pt x="83511" y="3681082"/>
                  <a:pt x="0" y="3246424"/>
                </a:cubicBezTo>
                <a:cubicBezTo>
                  <a:pt x="-6937" y="3077063"/>
                  <a:pt x="-661" y="2761243"/>
                  <a:pt x="0" y="2675056"/>
                </a:cubicBezTo>
                <a:cubicBezTo>
                  <a:pt x="80036" y="2572724"/>
                  <a:pt x="-1868" y="2197646"/>
                  <a:pt x="0" y="2051747"/>
                </a:cubicBezTo>
                <a:cubicBezTo>
                  <a:pt x="65091" y="1860430"/>
                  <a:pt x="-43178" y="1641139"/>
                  <a:pt x="0" y="1376495"/>
                </a:cubicBezTo>
                <a:cubicBezTo>
                  <a:pt x="31011" y="1187989"/>
                  <a:pt x="17592" y="1026719"/>
                  <a:pt x="0" y="649300"/>
                </a:cubicBezTo>
                <a:close/>
              </a:path>
              <a:path w="11581735" h="3895725" stroke="0" extrusionOk="0">
                <a:moveTo>
                  <a:pt x="0" y="649300"/>
                </a:moveTo>
                <a:cubicBezTo>
                  <a:pt x="15531" y="316354"/>
                  <a:pt x="324646" y="-9524"/>
                  <a:pt x="669754" y="0"/>
                </a:cubicBezTo>
                <a:cubicBezTo>
                  <a:pt x="917708" y="33723"/>
                  <a:pt x="1074847" y="-65493"/>
                  <a:pt x="1250147" y="0"/>
                </a:cubicBezTo>
                <a:cubicBezTo>
                  <a:pt x="1434077" y="-65448"/>
                  <a:pt x="1828408" y="95221"/>
                  <a:pt x="2035385" y="0"/>
                </a:cubicBezTo>
                <a:cubicBezTo>
                  <a:pt x="2327210" y="-20367"/>
                  <a:pt x="2329873" y="632"/>
                  <a:pt x="2410933" y="0"/>
                </a:cubicBezTo>
                <a:cubicBezTo>
                  <a:pt x="2418031" y="-54050"/>
                  <a:pt x="2853669" y="-44843"/>
                  <a:pt x="3196170" y="0"/>
                </a:cubicBezTo>
                <a:cubicBezTo>
                  <a:pt x="3453552" y="27355"/>
                  <a:pt x="3422741" y="16114"/>
                  <a:pt x="3571718" y="0"/>
                </a:cubicBezTo>
                <a:cubicBezTo>
                  <a:pt x="3704822" y="31394"/>
                  <a:pt x="3962491" y="38479"/>
                  <a:pt x="4356956" y="0"/>
                </a:cubicBezTo>
                <a:cubicBezTo>
                  <a:pt x="4730390" y="1011"/>
                  <a:pt x="4751008" y="-30935"/>
                  <a:pt x="5039771" y="0"/>
                </a:cubicBezTo>
                <a:cubicBezTo>
                  <a:pt x="5332953" y="30860"/>
                  <a:pt x="5365795" y="27636"/>
                  <a:pt x="5620163" y="0"/>
                </a:cubicBezTo>
                <a:cubicBezTo>
                  <a:pt x="5893442" y="-27998"/>
                  <a:pt x="5958103" y="10675"/>
                  <a:pt x="6302979" y="0"/>
                </a:cubicBezTo>
                <a:cubicBezTo>
                  <a:pt x="6593042" y="31918"/>
                  <a:pt x="6961836" y="27822"/>
                  <a:pt x="7088215" y="0"/>
                </a:cubicBezTo>
                <a:cubicBezTo>
                  <a:pt x="7276960" y="36856"/>
                  <a:pt x="7611726" y="71262"/>
                  <a:pt x="7771030" y="0"/>
                </a:cubicBezTo>
                <a:cubicBezTo>
                  <a:pt x="7939620" y="-49505"/>
                  <a:pt x="8122164" y="-7384"/>
                  <a:pt x="8249001" y="0"/>
                </a:cubicBezTo>
                <a:cubicBezTo>
                  <a:pt x="8340988" y="-42487"/>
                  <a:pt x="8627598" y="37878"/>
                  <a:pt x="8726972" y="0"/>
                </a:cubicBezTo>
                <a:cubicBezTo>
                  <a:pt x="8787802" y="-38876"/>
                  <a:pt x="9025967" y="-26797"/>
                  <a:pt x="9204942" y="0"/>
                </a:cubicBezTo>
                <a:cubicBezTo>
                  <a:pt x="9352859" y="53791"/>
                  <a:pt x="9548482" y="59316"/>
                  <a:pt x="9682913" y="0"/>
                </a:cubicBezTo>
                <a:cubicBezTo>
                  <a:pt x="9968560" y="-97775"/>
                  <a:pt x="10665754" y="77571"/>
                  <a:pt x="10911980" y="0"/>
                </a:cubicBezTo>
                <a:cubicBezTo>
                  <a:pt x="11260279" y="30751"/>
                  <a:pt x="11586395" y="321521"/>
                  <a:pt x="11581735" y="649300"/>
                </a:cubicBezTo>
                <a:cubicBezTo>
                  <a:pt x="11525124" y="802773"/>
                  <a:pt x="11509541" y="1085594"/>
                  <a:pt x="11581735" y="1324552"/>
                </a:cubicBezTo>
                <a:cubicBezTo>
                  <a:pt x="11581258" y="1518888"/>
                  <a:pt x="11579849" y="1866073"/>
                  <a:pt x="11581735" y="1973833"/>
                </a:cubicBezTo>
                <a:cubicBezTo>
                  <a:pt x="11528694" y="2170682"/>
                  <a:pt x="11558221" y="2421774"/>
                  <a:pt x="11581735" y="2623114"/>
                </a:cubicBezTo>
                <a:cubicBezTo>
                  <a:pt x="11505047" y="2847145"/>
                  <a:pt x="11625027" y="3070368"/>
                  <a:pt x="11581735" y="3246424"/>
                </a:cubicBezTo>
                <a:cubicBezTo>
                  <a:pt x="11531948" y="3470433"/>
                  <a:pt x="11197581" y="3962070"/>
                  <a:pt x="10911980" y="3895725"/>
                </a:cubicBezTo>
                <a:cubicBezTo>
                  <a:pt x="10705214" y="3898408"/>
                  <a:pt x="10627990" y="3895173"/>
                  <a:pt x="10331587" y="3895725"/>
                </a:cubicBezTo>
                <a:cubicBezTo>
                  <a:pt x="10104643" y="3886906"/>
                  <a:pt x="9902378" y="3954315"/>
                  <a:pt x="9751194" y="3895725"/>
                </a:cubicBezTo>
                <a:cubicBezTo>
                  <a:pt x="9664164" y="3871393"/>
                  <a:pt x="9438410" y="3955190"/>
                  <a:pt x="9170801" y="3895725"/>
                </a:cubicBezTo>
                <a:cubicBezTo>
                  <a:pt x="8988287" y="3891145"/>
                  <a:pt x="8952941" y="3904586"/>
                  <a:pt x="8795254" y="3895725"/>
                </a:cubicBezTo>
                <a:cubicBezTo>
                  <a:pt x="8688895" y="3896099"/>
                  <a:pt x="8494648" y="3925051"/>
                  <a:pt x="8419705" y="3895725"/>
                </a:cubicBezTo>
                <a:cubicBezTo>
                  <a:pt x="8341486" y="3849140"/>
                  <a:pt x="8211932" y="3945155"/>
                  <a:pt x="8044157" y="3895725"/>
                </a:cubicBezTo>
                <a:cubicBezTo>
                  <a:pt x="7906514" y="3847936"/>
                  <a:pt x="7568652" y="3876524"/>
                  <a:pt x="7463764" y="3895725"/>
                </a:cubicBezTo>
                <a:cubicBezTo>
                  <a:pt x="7366267" y="3952153"/>
                  <a:pt x="7043247" y="3889834"/>
                  <a:pt x="6780949" y="3895725"/>
                </a:cubicBezTo>
                <a:cubicBezTo>
                  <a:pt x="6414519" y="3904404"/>
                  <a:pt x="6244528" y="3847857"/>
                  <a:pt x="5893289" y="3895725"/>
                </a:cubicBezTo>
                <a:cubicBezTo>
                  <a:pt x="5589393" y="3925006"/>
                  <a:pt x="5504423" y="3879818"/>
                  <a:pt x="5210474" y="3895725"/>
                </a:cubicBezTo>
                <a:cubicBezTo>
                  <a:pt x="4901922" y="3927324"/>
                  <a:pt x="4964481" y="3886280"/>
                  <a:pt x="4834926" y="3895725"/>
                </a:cubicBezTo>
                <a:cubicBezTo>
                  <a:pt x="4718276" y="3883682"/>
                  <a:pt x="4364555" y="3878982"/>
                  <a:pt x="4049688" y="3895725"/>
                </a:cubicBezTo>
                <a:cubicBezTo>
                  <a:pt x="3794075" y="3882122"/>
                  <a:pt x="3807470" y="3899099"/>
                  <a:pt x="3571718" y="3895725"/>
                </a:cubicBezTo>
                <a:cubicBezTo>
                  <a:pt x="3293017" y="3820195"/>
                  <a:pt x="3056047" y="3988227"/>
                  <a:pt x="2786480" y="3895725"/>
                </a:cubicBezTo>
                <a:cubicBezTo>
                  <a:pt x="2597355" y="3845455"/>
                  <a:pt x="2317859" y="3892170"/>
                  <a:pt x="2103666" y="3895725"/>
                </a:cubicBezTo>
                <a:cubicBezTo>
                  <a:pt x="1922766" y="3862854"/>
                  <a:pt x="1821807" y="3901603"/>
                  <a:pt x="1625695" y="3895725"/>
                </a:cubicBezTo>
                <a:cubicBezTo>
                  <a:pt x="1441252" y="3873857"/>
                  <a:pt x="1137943" y="3857816"/>
                  <a:pt x="669754" y="3895725"/>
                </a:cubicBezTo>
                <a:cubicBezTo>
                  <a:pt x="136783" y="3832536"/>
                  <a:pt x="57764" y="3641693"/>
                  <a:pt x="0" y="3246424"/>
                </a:cubicBezTo>
                <a:cubicBezTo>
                  <a:pt x="9981" y="3084553"/>
                  <a:pt x="-16317" y="2927694"/>
                  <a:pt x="0" y="2675056"/>
                </a:cubicBezTo>
                <a:cubicBezTo>
                  <a:pt x="39005" y="2466026"/>
                  <a:pt x="62926" y="2221994"/>
                  <a:pt x="0" y="1973833"/>
                </a:cubicBezTo>
                <a:cubicBezTo>
                  <a:pt x="-40661" y="1702096"/>
                  <a:pt x="42778" y="1630106"/>
                  <a:pt x="0" y="1402466"/>
                </a:cubicBezTo>
                <a:cubicBezTo>
                  <a:pt x="-46952" y="1212493"/>
                  <a:pt x="3367" y="825982"/>
                  <a:pt x="0" y="649300"/>
                </a:cubicBezTo>
                <a:close/>
              </a:path>
              <a:path w="11581735" h="3895725" fill="none" stroke="0" extrusionOk="0">
                <a:moveTo>
                  <a:pt x="0" y="649300"/>
                </a:moveTo>
                <a:cubicBezTo>
                  <a:pt x="-148649" y="344167"/>
                  <a:pt x="324284" y="92717"/>
                  <a:pt x="669754" y="0"/>
                </a:cubicBezTo>
                <a:cubicBezTo>
                  <a:pt x="708066" y="-28361"/>
                  <a:pt x="954609" y="-8948"/>
                  <a:pt x="1045302" y="0"/>
                </a:cubicBezTo>
                <a:cubicBezTo>
                  <a:pt x="1147582" y="18110"/>
                  <a:pt x="1499750" y="-39422"/>
                  <a:pt x="1625695" y="0"/>
                </a:cubicBezTo>
                <a:cubicBezTo>
                  <a:pt x="1795505" y="69572"/>
                  <a:pt x="1936997" y="24073"/>
                  <a:pt x="2103666" y="0"/>
                </a:cubicBezTo>
                <a:cubicBezTo>
                  <a:pt x="2282154" y="70238"/>
                  <a:pt x="2493714" y="50109"/>
                  <a:pt x="2888903" y="0"/>
                </a:cubicBezTo>
                <a:cubicBezTo>
                  <a:pt x="3293697" y="-27012"/>
                  <a:pt x="3320680" y="34189"/>
                  <a:pt x="3674140" y="0"/>
                </a:cubicBezTo>
                <a:cubicBezTo>
                  <a:pt x="4019484" y="-10242"/>
                  <a:pt x="4102005" y="39461"/>
                  <a:pt x="4459378" y="0"/>
                </a:cubicBezTo>
                <a:cubicBezTo>
                  <a:pt x="4807720" y="-54033"/>
                  <a:pt x="4712350" y="-35702"/>
                  <a:pt x="4834926" y="0"/>
                </a:cubicBezTo>
                <a:cubicBezTo>
                  <a:pt x="4986082" y="16254"/>
                  <a:pt x="5022633" y="14150"/>
                  <a:pt x="5210474" y="0"/>
                </a:cubicBezTo>
                <a:cubicBezTo>
                  <a:pt x="5376562" y="-30258"/>
                  <a:pt x="5752305" y="35376"/>
                  <a:pt x="5893289" y="0"/>
                </a:cubicBezTo>
                <a:cubicBezTo>
                  <a:pt x="6007491" y="-37022"/>
                  <a:pt x="6477387" y="-7447"/>
                  <a:pt x="6678526" y="0"/>
                </a:cubicBezTo>
                <a:cubicBezTo>
                  <a:pt x="6919417" y="-24597"/>
                  <a:pt x="6878218" y="10097"/>
                  <a:pt x="7054074" y="0"/>
                </a:cubicBezTo>
                <a:cubicBezTo>
                  <a:pt x="7191503" y="54215"/>
                  <a:pt x="7646204" y="10600"/>
                  <a:pt x="7941734" y="0"/>
                </a:cubicBezTo>
                <a:cubicBezTo>
                  <a:pt x="8311082" y="19984"/>
                  <a:pt x="8274396" y="15771"/>
                  <a:pt x="8522127" y="0"/>
                </a:cubicBezTo>
                <a:cubicBezTo>
                  <a:pt x="8778124" y="-28484"/>
                  <a:pt x="8804249" y="14637"/>
                  <a:pt x="9102520" y="0"/>
                </a:cubicBezTo>
                <a:cubicBezTo>
                  <a:pt x="9389929" y="-12716"/>
                  <a:pt x="9382479" y="-8527"/>
                  <a:pt x="9478068" y="0"/>
                </a:cubicBezTo>
                <a:cubicBezTo>
                  <a:pt x="9594952" y="1819"/>
                  <a:pt x="9927864" y="-69068"/>
                  <a:pt x="10263305" y="0"/>
                </a:cubicBezTo>
                <a:cubicBezTo>
                  <a:pt x="10655475" y="36259"/>
                  <a:pt x="10732935" y="9198"/>
                  <a:pt x="10911980" y="0"/>
                </a:cubicBezTo>
                <a:cubicBezTo>
                  <a:pt x="11206890" y="8985"/>
                  <a:pt x="11550349" y="327039"/>
                  <a:pt x="11581735" y="649300"/>
                </a:cubicBezTo>
                <a:cubicBezTo>
                  <a:pt x="11611949" y="945512"/>
                  <a:pt x="11540232" y="1049726"/>
                  <a:pt x="11581735" y="1324552"/>
                </a:cubicBezTo>
                <a:cubicBezTo>
                  <a:pt x="11614456" y="1585612"/>
                  <a:pt x="11588831" y="1855948"/>
                  <a:pt x="11581735" y="1973833"/>
                </a:cubicBezTo>
                <a:cubicBezTo>
                  <a:pt x="11599680" y="2075111"/>
                  <a:pt x="11624318" y="2368532"/>
                  <a:pt x="11581735" y="2545201"/>
                </a:cubicBezTo>
                <a:cubicBezTo>
                  <a:pt x="11585053" y="2720788"/>
                  <a:pt x="11639970" y="2951297"/>
                  <a:pt x="11581735" y="3246424"/>
                </a:cubicBezTo>
                <a:cubicBezTo>
                  <a:pt x="11519882" y="3546884"/>
                  <a:pt x="11233882" y="3917586"/>
                  <a:pt x="10911980" y="3895725"/>
                </a:cubicBezTo>
                <a:cubicBezTo>
                  <a:pt x="10693956" y="3890684"/>
                  <a:pt x="10493256" y="3915984"/>
                  <a:pt x="10331587" y="3895725"/>
                </a:cubicBezTo>
                <a:cubicBezTo>
                  <a:pt x="10242356" y="3873163"/>
                  <a:pt x="10028489" y="3930297"/>
                  <a:pt x="9751194" y="3895725"/>
                </a:cubicBezTo>
                <a:cubicBezTo>
                  <a:pt x="9551315" y="3893804"/>
                  <a:pt x="9314547" y="3866518"/>
                  <a:pt x="9068379" y="3895725"/>
                </a:cubicBezTo>
                <a:cubicBezTo>
                  <a:pt x="8821261" y="3887281"/>
                  <a:pt x="8716636" y="3950130"/>
                  <a:pt x="8590409" y="3895725"/>
                </a:cubicBezTo>
                <a:cubicBezTo>
                  <a:pt x="8440478" y="3830220"/>
                  <a:pt x="8275768" y="3894895"/>
                  <a:pt x="8112438" y="3895725"/>
                </a:cubicBezTo>
                <a:cubicBezTo>
                  <a:pt x="7985188" y="3920127"/>
                  <a:pt x="7838042" y="3868220"/>
                  <a:pt x="7736890" y="3895725"/>
                </a:cubicBezTo>
                <a:cubicBezTo>
                  <a:pt x="7580426" y="3877172"/>
                  <a:pt x="7342963" y="3895911"/>
                  <a:pt x="7156497" y="3895725"/>
                </a:cubicBezTo>
                <a:cubicBezTo>
                  <a:pt x="7056799" y="3885023"/>
                  <a:pt x="6638082" y="3877322"/>
                  <a:pt x="6371260" y="3895725"/>
                </a:cubicBezTo>
                <a:cubicBezTo>
                  <a:pt x="6083997" y="3904820"/>
                  <a:pt x="6036681" y="3901565"/>
                  <a:pt x="5688445" y="3895725"/>
                </a:cubicBezTo>
                <a:cubicBezTo>
                  <a:pt x="5361761" y="3898828"/>
                  <a:pt x="5307302" y="3916458"/>
                  <a:pt x="5210474" y="3895725"/>
                </a:cubicBezTo>
                <a:cubicBezTo>
                  <a:pt x="5102829" y="3882430"/>
                  <a:pt x="5026812" y="3871943"/>
                  <a:pt x="4834926" y="3895725"/>
                </a:cubicBezTo>
                <a:cubicBezTo>
                  <a:pt x="4674877" y="3911125"/>
                  <a:pt x="4430965" y="3886030"/>
                  <a:pt x="3947267" y="3895725"/>
                </a:cubicBezTo>
                <a:cubicBezTo>
                  <a:pt x="3509411" y="3939341"/>
                  <a:pt x="3670021" y="3942890"/>
                  <a:pt x="3366874" y="3895725"/>
                </a:cubicBezTo>
                <a:cubicBezTo>
                  <a:pt x="3110110" y="3848717"/>
                  <a:pt x="2782877" y="3932590"/>
                  <a:pt x="2581637" y="3895725"/>
                </a:cubicBezTo>
                <a:cubicBezTo>
                  <a:pt x="2395785" y="3902260"/>
                  <a:pt x="2301097" y="3872193"/>
                  <a:pt x="2206088" y="3895725"/>
                </a:cubicBezTo>
                <a:cubicBezTo>
                  <a:pt x="2094767" y="3881548"/>
                  <a:pt x="1872318" y="3885601"/>
                  <a:pt x="1728117" y="3895725"/>
                </a:cubicBezTo>
                <a:cubicBezTo>
                  <a:pt x="1531891" y="3950645"/>
                  <a:pt x="856707" y="3865687"/>
                  <a:pt x="669754" y="3895725"/>
                </a:cubicBezTo>
                <a:cubicBezTo>
                  <a:pt x="189745" y="3865019"/>
                  <a:pt x="-77091" y="3642696"/>
                  <a:pt x="0" y="3246424"/>
                </a:cubicBezTo>
                <a:cubicBezTo>
                  <a:pt x="-35278" y="3136166"/>
                  <a:pt x="-15190" y="2769135"/>
                  <a:pt x="0" y="2675056"/>
                </a:cubicBezTo>
                <a:cubicBezTo>
                  <a:pt x="28928" y="2496089"/>
                  <a:pt x="-51015" y="2272895"/>
                  <a:pt x="0" y="2051747"/>
                </a:cubicBezTo>
                <a:cubicBezTo>
                  <a:pt x="15130" y="1825046"/>
                  <a:pt x="21584" y="1636207"/>
                  <a:pt x="0" y="1376495"/>
                </a:cubicBezTo>
                <a:cubicBezTo>
                  <a:pt x="-1804" y="1157650"/>
                  <a:pt x="26392" y="1018619"/>
                  <a:pt x="0" y="649300"/>
                </a:cubicBezTo>
                <a:close/>
              </a:path>
              <a:path w="11581735" h="3895725" fill="none" stroke="0" extrusionOk="0">
                <a:moveTo>
                  <a:pt x="0" y="649300"/>
                </a:moveTo>
                <a:cubicBezTo>
                  <a:pt x="-36497" y="218571"/>
                  <a:pt x="296877" y="20092"/>
                  <a:pt x="669754" y="0"/>
                </a:cubicBezTo>
                <a:cubicBezTo>
                  <a:pt x="728489" y="-32668"/>
                  <a:pt x="945547" y="-7348"/>
                  <a:pt x="1045302" y="0"/>
                </a:cubicBezTo>
                <a:cubicBezTo>
                  <a:pt x="1117485" y="3677"/>
                  <a:pt x="1487123" y="-37052"/>
                  <a:pt x="1625695" y="0"/>
                </a:cubicBezTo>
                <a:cubicBezTo>
                  <a:pt x="1774566" y="73094"/>
                  <a:pt x="1946965" y="6723"/>
                  <a:pt x="2103666" y="0"/>
                </a:cubicBezTo>
                <a:cubicBezTo>
                  <a:pt x="2264259" y="14633"/>
                  <a:pt x="2523484" y="23369"/>
                  <a:pt x="2888903" y="0"/>
                </a:cubicBezTo>
                <a:cubicBezTo>
                  <a:pt x="3259069" y="-23767"/>
                  <a:pt x="3346796" y="42968"/>
                  <a:pt x="3674140" y="0"/>
                </a:cubicBezTo>
                <a:cubicBezTo>
                  <a:pt x="4025051" y="16095"/>
                  <a:pt x="4098353" y="66127"/>
                  <a:pt x="4459378" y="0"/>
                </a:cubicBezTo>
                <a:cubicBezTo>
                  <a:pt x="4836182" y="-25299"/>
                  <a:pt x="4691436" y="-31805"/>
                  <a:pt x="4834926" y="0"/>
                </a:cubicBezTo>
                <a:cubicBezTo>
                  <a:pt x="4987549" y="22190"/>
                  <a:pt x="5030934" y="13192"/>
                  <a:pt x="5210474" y="0"/>
                </a:cubicBezTo>
                <a:cubicBezTo>
                  <a:pt x="5356547" y="-13429"/>
                  <a:pt x="5754499" y="25295"/>
                  <a:pt x="5893289" y="0"/>
                </a:cubicBezTo>
                <a:cubicBezTo>
                  <a:pt x="5960656" y="20759"/>
                  <a:pt x="6453828" y="10854"/>
                  <a:pt x="6678526" y="0"/>
                </a:cubicBezTo>
                <a:cubicBezTo>
                  <a:pt x="6920885" y="-24003"/>
                  <a:pt x="6881191" y="15371"/>
                  <a:pt x="7054074" y="0"/>
                </a:cubicBezTo>
                <a:cubicBezTo>
                  <a:pt x="7263607" y="5749"/>
                  <a:pt x="7508502" y="-21528"/>
                  <a:pt x="7941734" y="0"/>
                </a:cubicBezTo>
                <a:cubicBezTo>
                  <a:pt x="8303631" y="21821"/>
                  <a:pt x="8276405" y="13653"/>
                  <a:pt x="8522127" y="0"/>
                </a:cubicBezTo>
                <a:cubicBezTo>
                  <a:pt x="8779650" y="-16763"/>
                  <a:pt x="8807517" y="7588"/>
                  <a:pt x="9102520" y="0"/>
                </a:cubicBezTo>
                <a:cubicBezTo>
                  <a:pt x="9390590" y="-12735"/>
                  <a:pt x="9385578" y="-7012"/>
                  <a:pt x="9478068" y="0"/>
                </a:cubicBezTo>
                <a:cubicBezTo>
                  <a:pt x="9616504" y="54336"/>
                  <a:pt x="9911157" y="-29926"/>
                  <a:pt x="10263305" y="0"/>
                </a:cubicBezTo>
                <a:cubicBezTo>
                  <a:pt x="10668506" y="37717"/>
                  <a:pt x="10726097" y="15079"/>
                  <a:pt x="10911980" y="0"/>
                </a:cubicBezTo>
                <a:cubicBezTo>
                  <a:pt x="11125972" y="-27153"/>
                  <a:pt x="11561554" y="301588"/>
                  <a:pt x="11581735" y="649300"/>
                </a:cubicBezTo>
                <a:cubicBezTo>
                  <a:pt x="11589306" y="963341"/>
                  <a:pt x="11559140" y="1068108"/>
                  <a:pt x="11581735" y="1324552"/>
                </a:cubicBezTo>
                <a:cubicBezTo>
                  <a:pt x="11620536" y="1584102"/>
                  <a:pt x="11594466" y="1852687"/>
                  <a:pt x="11581735" y="1973833"/>
                </a:cubicBezTo>
                <a:cubicBezTo>
                  <a:pt x="11547514" y="2102039"/>
                  <a:pt x="11601979" y="2367767"/>
                  <a:pt x="11581735" y="2545201"/>
                </a:cubicBezTo>
                <a:cubicBezTo>
                  <a:pt x="11601068" y="2715379"/>
                  <a:pt x="11658586" y="2896452"/>
                  <a:pt x="11581735" y="3246424"/>
                </a:cubicBezTo>
                <a:cubicBezTo>
                  <a:pt x="11624545" y="3562864"/>
                  <a:pt x="11263278" y="3875718"/>
                  <a:pt x="10911980" y="3895725"/>
                </a:cubicBezTo>
                <a:cubicBezTo>
                  <a:pt x="10679588" y="3910437"/>
                  <a:pt x="10468898" y="3917971"/>
                  <a:pt x="10331587" y="3895725"/>
                </a:cubicBezTo>
                <a:cubicBezTo>
                  <a:pt x="10199751" y="3815873"/>
                  <a:pt x="9985782" y="3932615"/>
                  <a:pt x="9751194" y="3895725"/>
                </a:cubicBezTo>
                <a:cubicBezTo>
                  <a:pt x="9500227" y="3864188"/>
                  <a:pt x="9306254" y="3895927"/>
                  <a:pt x="9068379" y="3895725"/>
                </a:cubicBezTo>
                <a:cubicBezTo>
                  <a:pt x="8841017" y="3895746"/>
                  <a:pt x="8711483" y="3924210"/>
                  <a:pt x="8590409" y="3895725"/>
                </a:cubicBezTo>
                <a:cubicBezTo>
                  <a:pt x="8475812" y="3867431"/>
                  <a:pt x="8239317" y="3844988"/>
                  <a:pt x="8112438" y="3895725"/>
                </a:cubicBezTo>
                <a:cubicBezTo>
                  <a:pt x="7974524" y="3893140"/>
                  <a:pt x="7825047" y="3864242"/>
                  <a:pt x="7736890" y="3895725"/>
                </a:cubicBezTo>
                <a:cubicBezTo>
                  <a:pt x="7629127" y="3871035"/>
                  <a:pt x="7298597" y="3877416"/>
                  <a:pt x="7156497" y="3895725"/>
                </a:cubicBezTo>
                <a:cubicBezTo>
                  <a:pt x="7075963" y="3914316"/>
                  <a:pt x="6628030" y="3794484"/>
                  <a:pt x="6371260" y="3895725"/>
                </a:cubicBezTo>
                <a:cubicBezTo>
                  <a:pt x="6083814" y="3915554"/>
                  <a:pt x="6024064" y="3900444"/>
                  <a:pt x="5688445" y="3895725"/>
                </a:cubicBezTo>
                <a:cubicBezTo>
                  <a:pt x="5350221" y="3894354"/>
                  <a:pt x="5326001" y="3910624"/>
                  <a:pt x="5210474" y="3895725"/>
                </a:cubicBezTo>
                <a:cubicBezTo>
                  <a:pt x="5092961" y="3867152"/>
                  <a:pt x="5019711" y="3878052"/>
                  <a:pt x="4834926" y="3895725"/>
                </a:cubicBezTo>
                <a:cubicBezTo>
                  <a:pt x="4648676" y="3951767"/>
                  <a:pt x="4436851" y="3842341"/>
                  <a:pt x="3947267" y="3895725"/>
                </a:cubicBezTo>
                <a:cubicBezTo>
                  <a:pt x="3503546" y="3945324"/>
                  <a:pt x="3646270" y="3907111"/>
                  <a:pt x="3366874" y="3895725"/>
                </a:cubicBezTo>
                <a:cubicBezTo>
                  <a:pt x="3137097" y="3865457"/>
                  <a:pt x="2772285" y="3890513"/>
                  <a:pt x="2581637" y="3895725"/>
                </a:cubicBezTo>
                <a:cubicBezTo>
                  <a:pt x="2374218" y="3889456"/>
                  <a:pt x="2308167" y="3891152"/>
                  <a:pt x="2206088" y="3895725"/>
                </a:cubicBezTo>
                <a:cubicBezTo>
                  <a:pt x="2124298" y="3889307"/>
                  <a:pt x="1866432" y="3904409"/>
                  <a:pt x="1728117" y="3895725"/>
                </a:cubicBezTo>
                <a:cubicBezTo>
                  <a:pt x="1569046" y="3952043"/>
                  <a:pt x="860674" y="3902234"/>
                  <a:pt x="669754" y="3895725"/>
                </a:cubicBezTo>
                <a:cubicBezTo>
                  <a:pt x="224328" y="3870942"/>
                  <a:pt x="-10980" y="3638527"/>
                  <a:pt x="0" y="3246424"/>
                </a:cubicBezTo>
                <a:cubicBezTo>
                  <a:pt x="-25611" y="3097263"/>
                  <a:pt x="-10969" y="2760362"/>
                  <a:pt x="0" y="2675056"/>
                </a:cubicBezTo>
                <a:cubicBezTo>
                  <a:pt x="62655" y="2558408"/>
                  <a:pt x="-22575" y="2224990"/>
                  <a:pt x="0" y="2051747"/>
                </a:cubicBezTo>
                <a:cubicBezTo>
                  <a:pt x="30600" y="1841171"/>
                  <a:pt x="26737" y="1632179"/>
                  <a:pt x="0" y="1376495"/>
                </a:cubicBezTo>
                <a:cubicBezTo>
                  <a:pt x="37128" y="1179116"/>
                  <a:pt x="11939" y="1022074"/>
                  <a:pt x="0" y="64930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895725" fill="none" extrusionOk="0">
                        <a:moveTo>
                          <a:pt x="0" y="649300"/>
                        </a:moveTo>
                        <a:cubicBezTo>
                          <a:pt x="-15754" y="227563"/>
                          <a:pt x="293686" y="-61673"/>
                          <a:pt x="669754" y="0"/>
                        </a:cubicBezTo>
                        <a:cubicBezTo>
                          <a:pt x="745526" y="-25375"/>
                          <a:pt x="938591" y="6338"/>
                          <a:pt x="1045302" y="0"/>
                        </a:cubicBezTo>
                        <a:cubicBezTo>
                          <a:pt x="1139363" y="30073"/>
                          <a:pt x="1484740" y="-33889"/>
                          <a:pt x="1625695" y="0"/>
                        </a:cubicBezTo>
                        <a:cubicBezTo>
                          <a:pt x="1755338" y="38972"/>
                          <a:pt x="1936521" y="-855"/>
                          <a:pt x="2103666" y="0"/>
                        </a:cubicBezTo>
                        <a:cubicBezTo>
                          <a:pt x="2263392" y="8501"/>
                          <a:pt x="2504650" y="-11997"/>
                          <a:pt x="2888903" y="0"/>
                        </a:cubicBezTo>
                        <a:cubicBezTo>
                          <a:pt x="3254318" y="-9483"/>
                          <a:pt x="3346626" y="25485"/>
                          <a:pt x="3674140" y="0"/>
                        </a:cubicBezTo>
                        <a:cubicBezTo>
                          <a:pt x="4014772" y="3652"/>
                          <a:pt x="4119951" y="55005"/>
                          <a:pt x="4459378" y="0"/>
                        </a:cubicBezTo>
                        <a:cubicBezTo>
                          <a:pt x="4808153" y="-33972"/>
                          <a:pt x="4682755" y="-8508"/>
                          <a:pt x="4834926" y="0"/>
                        </a:cubicBezTo>
                        <a:cubicBezTo>
                          <a:pt x="4987065" y="20123"/>
                          <a:pt x="5026844" y="13776"/>
                          <a:pt x="5210474" y="0"/>
                        </a:cubicBezTo>
                        <a:cubicBezTo>
                          <a:pt x="5389261" y="-15273"/>
                          <a:pt x="5748728" y="11081"/>
                          <a:pt x="5893289" y="0"/>
                        </a:cubicBezTo>
                        <a:cubicBezTo>
                          <a:pt x="6005286" y="-14379"/>
                          <a:pt x="6431444" y="29787"/>
                          <a:pt x="6678526" y="0"/>
                        </a:cubicBezTo>
                        <a:cubicBezTo>
                          <a:pt x="6920649" y="-27837"/>
                          <a:pt x="6882805" y="14952"/>
                          <a:pt x="7054074" y="0"/>
                        </a:cubicBezTo>
                        <a:cubicBezTo>
                          <a:pt x="7270406" y="-2769"/>
                          <a:pt x="7502234" y="-30892"/>
                          <a:pt x="7941734" y="0"/>
                        </a:cubicBezTo>
                        <a:cubicBezTo>
                          <a:pt x="8311098" y="27877"/>
                          <a:pt x="8273670" y="13180"/>
                          <a:pt x="8522127" y="0"/>
                        </a:cubicBezTo>
                        <a:cubicBezTo>
                          <a:pt x="8775547" y="-15944"/>
                          <a:pt x="8812101" y="9168"/>
                          <a:pt x="9102520" y="0"/>
                        </a:cubicBezTo>
                        <a:cubicBezTo>
                          <a:pt x="9390785" y="-13684"/>
                          <a:pt x="9385408" y="-6640"/>
                          <a:pt x="9478068" y="0"/>
                        </a:cubicBezTo>
                        <a:cubicBezTo>
                          <a:pt x="9619507" y="47043"/>
                          <a:pt x="9905134" y="-64556"/>
                          <a:pt x="10263305" y="0"/>
                        </a:cubicBezTo>
                        <a:cubicBezTo>
                          <a:pt x="10665716" y="37974"/>
                          <a:pt x="10717438" y="18529"/>
                          <a:pt x="10911980" y="0"/>
                        </a:cubicBezTo>
                        <a:cubicBezTo>
                          <a:pt x="11130696" y="-9128"/>
                          <a:pt x="11645039" y="276773"/>
                          <a:pt x="11581735" y="649300"/>
                        </a:cubicBezTo>
                        <a:cubicBezTo>
                          <a:pt x="11579540" y="969743"/>
                          <a:pt x="11551662" y="1081068"/>
                          <a:pt x="11581735" y="1324552"/>
                        </a:cubicBezTo>
                        <a:cubicBezTo>
                          <a:pt x="11616001" y="1549556"/>
                          <a:pt x="11612908" y="1833169"/>
                          <a:pt x="11581735" y="1973833"/>
                        </a:cubicBezTo>
                        <a:cubicBezTo>
                          <a:pt x="11548286" y="2126294"/>
                          <a:pt x="11583101" y="2350130"/>
                          <a:pt x="11581735" y="2545201"/>
                        </a:cubicBezTo>
                        <a:cubicBezTo>
                          <a:pt x="11585068" y="2686247"/>
                          <a:pt x="11636290" y="2904407"/>
                          <a:pt x="11581735" y="3246424"/>
                        </a:cubicBezTo>
                        <a:cubicBezTo>
                          <a:pt x="11592792" y="3548875"/>
                          <a:pt x="11204999" y="3891040"/>
                          <a:pt x="10911980" y="3895725"/>
                        </a:cubicBezTo>
                        <a:cubicBezTo>
                          <a:pt x="10666042" y="3904837"/>
                          <a:pt x="10468119" y="3924942"/>
                          <a:pt x="10331587" y="3895725"/>
                        </a:cubicBezTo>
                        <a:cubicBezTo>
                          <a:pt x="10166776" y="3839168"/>
                          <a:pt x="9986072" y="3903804"/>
                          <a:pt x="9751194" y="3895725"/>
                        </a:cubicBezTo>
                        <a:cubicBezTo>
                          <a:pt x="9494875" y="3837768"/>
                          <a:pt x="9311489" y="3925689"/>
                          <a:pt x="9068379" y="3895725"/>
                        </a:cubicBezTo>
                        <a:cubicBezTo>
                          <a:pt x="8828902" y="3891469"/>
                          <a:pt x="8716976" y="3908015"/>
                          <a:pt x="8590409" y="3895725"/>
                        </a:cubicBezTo>
                        <a:cubicBezTo>
                          <a:pt x="8488292" y="3886336"/>
                          <a:pt x="8256672" y="3846127"/>
                          <a:pt x="8112438" y="3895725"/>
                        </a:cubicBezTo>
                        <a:cubicBezTo>
                          <a:pt x="7977422" y="3894563"/>
                          <a:pt x="7838016" y="3867178"/>
                          <a:pt x="7736890" y="3895725"/>
                        </a:cubicBezTo>
                        <a:cubicBezTo>
                          <a:pt x="7637438" y="3878660"/>
                          <a:pt x="7317977" y="3902218"/>
                          <a:pt x="7156497" y="3895725"/>
                        </a:cubicBezTo>
                        <a:cubicBezTo>
                          <a:pt x="7052503" y="3870330"/>
                          <a:pt x="6645016" y="3831417"/>
                          <a:pt x="6371260" y="3895725"/>
                        </a:cubicBezTo>
                        <a:cubicBezTo>
                          <a:pt x="6095674" y="3906886"/>
                          <a:pt x="6016424" y="3903859"/>
                          <a:pt x="5688445" y="3895725"/>
                        </a:cubicBezTo>
                        <a:cubicBezTo>
                          <a:pt x="5353091" y="3894568"/>
                          <a:pt x="5330542" y="3909696"/>
                          <a:pt x="5210474" y="3895725"/>
                        </a:cubicBezTo>
                        <a:cubicBezTo>
                          <a:pt x="5099160" y="3861763"/>
                          <a:pt x="5010531" y="3890369"/>
                          <a:pt x="4834926" y="3895725"/>
                        </a:cubicBezTo>
                        <a:cubicBezTo>
                          <a:pt x="4637270" y="3929260"/>
                          <a:pt x="4382488" y="3841215"/>
                          <a:pt x="3947267" y="3895725"/>
                        </a:cubicBezTo>
                        <a:cubicBezTo>
                          <a:pt x="3499810" y="3945792"/>
                          <a:pt x="3639835" y="3905347"/>
                          <a:pt x="3366874" y="3895725"/>
                        </a:cubicBezTo>
                        <a:cubicBezTo>
                          <a:pt x="3136254" y="3901261"/>
                          <a:pt x="2789562" y="3894395"/>
                          <a:pt x="2581637" y="3895725"/>
                        </a:cubicBezTo>
                        <a:cubicBezTo>
                          <a:pt x="2371477" y="3887157"/>
                          <a:pt x="2304324" y="3905267"/>
                          <a:pt x="2206088" y="3895725"/>
                        </a:cubicBezTo>
                        <a:cubicBezTo>
                          <a:pt x="2138599" y="3914152"/>
                          <a:pt x="1869576" y="3909243"/>
                          <a:pt x="1728117" y="3895725"/>
                        </a:cubicBezTo>
                        <a:cubicBezTo>
                          <a:pt x="1583499" y="3949647"/>
                          <a:pt x="884063" y="3908172"/>
                          <a:pt x="669754" y="3895725"/>
                        </a:cubicBezTo>
                        <a:cubicBezTo>
                          <a:pt x="259964" y="3846691"/>
                          <a:pt x="15594" y="3665779"/>
                          <a:pt x="0" y="3246424"/>
                        </a:cubicBezTo>
                        <a:cubicBezTo>
                          <a:pt x="-9520" y="3092638"/>
                          <a:pt x="-6521" y="2771229"/>
                          <a:pt x="0" y="2675056"/>
                        </a:cubicBezTo>
                        <a:cubicBezTo>
                          <a:pt x="53521" y="2567610"/>
                          <a:pt x="-10262" y="2219749"/>
                          <a:pt x="0" y="2051747"/>
                        </a:cubicBezTo>
                        <a:cubicBezTo>
                          <a:pt x="47946" y="1858207"/>
                          <a:pt x="-23918" y="1631117"/>
                          <a:pt x="0" y="1376495"/>
                        </a:cubicBezTo>
                        <a:cubicBezTo>
                          <a:pt x="14540" y="1159884"/>
                          <a:pt x="5794" y="1019764"/>
                          <a:pt x="0" y="649300"/>
                        </a:cubicBezTo>
                        <a:close/>
                      </a:path>
                      <a:path w="11581735" h="3895725" stroke="0" extrusionOk="0">
                        <a:moveTo>
                          <a:pt x="0" y="649300"/>
                        </a:moveTo>
                        <a:cubicBezTo>
                          <a:pt x="-4445" y="294708"/>
                          <a:pt x="318503" y="6272"/>
                          <a:pt x="669754" y="0"/>
                        </a:cubicBezTo>
                        <a:cubicBezTo>
                          <a:pt x="917524" y="25409"/>
                          <a:pt x="1099898" y="-40848"/>
                          <a:pt x="1250147" y="0"/>
                        </a:cubicBezTo>
                        <a:cubicBezTo>
                          <a:pt x="1410312" y="-30005"/>
                          <a:pt x="1795869" y="68911"/>
                          <a:pt x="2035385" y="0"/>
                        </a:cubicBezTo>
                        <a:cubicBezTo>
                          <a:pt x="2327938" y="-21101"/>
                          <a:pt x="2324429" y="411"/>
                          <a:pt x="2410933" y="0"/>
                        </a:cubicBezTo>
                        <a:cubicBezTo>
                          <a:pt x="2478721" y="-13629"/>
                          <a:pt x="2889876" y="-33671"/>
                          <a:pt x="3196170" y="0"/>
                        </a:cubicBezTo>
                        <a:cubicBezTo>
                          <a:pt x="3455506" y="26181"/>
                          <a:pt x="3420737" y="11482"/>
                          <a:pt x="3571718" y="0"/>
                        </a:cubicBezTo>
                        <a:cubicBezTo>
                          <a:pt x="3720016" y="1797"/>
                          <a:pt x="3974375" y="26576"/>
                          <a:pt x="4356956" y="0"/>
                        </a:cubicBezTo>
                        <a:cubicBezTo>
                          <a:pt x="4724497" y="-3261"/>
                          <a:pt x="4751400" y="-28032"/>
                          <a:pt x="5039771" y="0"/>
                        </a:cubicBezTo>
                        <a:cubicBezTo>
                          <a:pt x="5331110" y="28311"/>
                          <a:pt x="5364822" y="21809"/>
                          <a:pt x="5620163" y="0"/>
                        </a:cubicBezTo>
                        <a:cubicBezTo>
                          <a:pt x="5888183" y="-24913"/>
                          <a:pt x="5979858" y="2683"/>
                          <a:pt x="6302979" y="0"/>
                        </a:cubicBezTo>
                        <a:cubicBezTo>
                          <a:pt x="6600434" y="21209"/>
                          <a:pt x="6953201" y="22953"/>
                          <a:pt x="7088215" y="0"/>
                        </a:cubicBezTo>
                        <a:cubicBezTo>
                          <a:pt x="7258746" y="7471"/>
                          <a:pt x="7592467" y="51752"/>
                          <a:pt x="7771030" y="0"/>
                        </a:cubicBezTo>
                        <a:cubicBezTo>
                          <a:pt x="7954149" y="-41031"/>
                          <a:pt x="8135923" y="-61"/>
                          <a:pt x="8249001" y="0"/>
                        </a:cubicBezTo>
                        <a:cubicBezTo>
                          <a:pt x="8345732" y="-24654"/>
                          <a:pt x="8617738" y="13723"/>
                          <a:pt x="8726972" y="0"/>
                        </a:cubicBezTo>
                        <a:cubicBezTo>
                          <a:pt x="8813344" y="-21301"/>
                          <a:pt x="9035145" y="-25305"/>
                          <a:pt x="9204942" y="0"/>
                        </a:cubicBezTo>
                        <a:cubicBezTo>
                          <a:pt x="9356426" y="37393"/>
                          <a:pt x="9537208" y="40151"/>
                          <a:pt x="9682913" y="0"/>
                        </a:cubicBezTo>
                        <a:cubicBezTo>
                          <a:pt x="9915015" y="-62598"/>
                          <a:pt x="10618544" y="67779"/>
                          <a:pt x="10911980" y="0"/>
                        </a:cubicBezTo>
                        <a:cubicBezTo>
                          <a:pt x="11316681" y="12646"/>
                          <a:pt x="11598119" y="306284"/>
                          <a:pt x="11581735" y="649300"/>
                        </a:cubicBezTo>
                        <a:cubicBezTo>
                          <a:pt x="11574091" y="803359"/>
                          <a:pt x="11554589" y="1101753"/>
                          <a:pt x="11581735" y="1324552"/>
                        </a:cubicBezTo>
                        <a:cubicBezTo>
                          <a:pt x="11584022" y="1522552"/>
                          <a:pt x="11584439" y="1846904"/>
                          <a:pt x="11581735" y="1973833"/>
                        </a:cubicBezTo>
                        <a:cubicBezTo>
                          <a:pt x="11541036" y="2160218"/>
                          <a:pt x="11597668" y="2390735"/>
                          <a:pt x="11581735" y="2623114"/>
                        </a:cubicBezTo>
                        <a:cubicBezTo>
                          <a:pt x="11543842" y="2856495"/>
                          <a:pt x="11612752" y="3082087"/>
                          <a:pt x="11581735" y="3246424"/>
                        </a:cubicBezTo>
                        <a:cubicBezTo>
                          <a:pt x="11551107" y="3515186"/>
                          <a:pt x="11212215" y="3924738"/>
                          <a:pt x="10911980" y="3895725"/>
                        </a:cubicBezTo>
                        <a:cubicBezTo>
                          <a:pt x="10711925" y="3888490"/>
                          <a:pt x="10600989" y="3890354"/>
                          <a:pt x="10331587" y="3895725"/>
                        </a:cubicBezTo>
                        <a:cubicBezTo>
                          <a:pt x="10098460" y="3897130"/>
                          <a:pt x="9887812" y="3925978"/>
                          <a:pt x="9751194" y="3895725"/>
                        </a:cubicBezTo>
                        <a:cubicBezTo>
                          <a:pt x="9632303" y="3878542"/>
                          <a:pt x="9425884" y="3920125"/>
                          <a:pt x="9170801" y="3895725"/>
                        </a:cubicBezTo>
                        <a:cubicBezTo>
                          <a:pt x="8990207" y="3889686"/>
                          <a:pt x="8950424" y="3904423"/>
                          <a:pt x="8795254" y="3895725"/>
                        </a:cubicBezTo>
                        <a:cubicBezTo>
                          <a:pt x="8703334" y="3902830"/>
                          <a:pt x="8496454" y="3911576"/>
                          <a:pt x="8419705" y="3895725"/>
                        </a:cubicBezTo>
                        <a:cubicBezTo>
                          <a:pt x="8354752" y="3869503"/>
                          <a:pt x="8195701" y="3916891"/>
                          <a:pt x="8044157" y="3895725"/>
                        </a:cubicBezTo>
                        <a:cubicBezTo>
                          <a:pt x="7899586" y="3862409"/>
                          <a:pt x="7603099" y="3873638"/>
                          <a:pt x="7463764" y="3895725"/>
                        </a:cubicBezTo>
                        <a:cubicBezTo>
                          <a:pt x="7357605" y="3954454"/>
                          <a:pt x="7064739" y="3892360"/>
                          <a:pt x="6780949" y="3895725"/>
                        </a:cubicBezTo>
                        <a:cubicBezTo>
                          <a:pt x="6392452" y="3926337"/>
                          <a:pt x="6222197" y="3875498"/>
                          <a:pt x="5893289" y="3895725"/>
                        </a:cubicBezTo>
                        <a:cubicBezTo>
                          <a:pt x="5593555" y="3922510"/>
                          <a:pt x="5502473" y="3884465"/>
                          <a:pt x="5210474" y="3895725"/>
                        </a:cubicBezTo>
                        <a:cubicBezTo>
                          <a:pt x="4911346" y="3916256"/>
                          <a:pt x="4965703" y="3883079"/>
                          <a:pt x="4834926" y="3895725"/>
                        </a:cubicBezTo>
                        <a:cubicBezTo>
                          <a:pt x="4700671" y="3867410"/>
                          <a:pt x="4340191" y="3916750"/>
                          <a:pt x="4049688" y="3895725"/>
                        </a:cubicBezTo>
                        <a:cubicBezTo>
                          <a:pt x="3797433" y="3884196"/>
                          <a:pt x="3809977" y="3895895"/>
                          <a:pt x="3571718" y="3895725"/>
                        </a:cubicBezTo>
                        <a:cubicBezTo>
                          <a:pt x="3333742" y="3858804"/>
                          <a:pt x="3017702" y="3964053"/>
                          <a:pt x="2786480" y="3895725"/>
                        </a:cubicBezTo>
                        <a:cubicBezTo>
                          <a:pt x="2569110" y="3865338"/>
                          <a:pt x="2298077" y="3899763"/>
                          <a:pt x="2103666" y="3895725"/>
                        </a:cubicBezTo>
                        <a:cubicBezTo>
                          <a:pt x="1912313" y="3875369"/>
                          <a:pt x="1818887" y="3895166"/>
                          <a:pt x="1625695" y="3895725"/>
                        </a:cubicBezTo>
                        <a:cubicBezTo>
                          <a:pt x="1437544" y="3860372"/>
                          <a:pt x="1124319" y="3878783"/>
                          <a:pt x="669754" y="3895725"/>
                        </a:cubicBezTo>
                        <a:cubicBezTo>
                          <a:pt x="197405" y="3847050"/>
                          <a:pt x="34353" y="3584622"/>
                          <a:pt x="0" y="3246424"/>
                        </a:cubicBezTo>
                        <a:cubicBezTo>
                          <a:pt x="13031" y="3067819"/>
                          <a:pt x="5985" y="2897873"/>
                          <a:pt x="0" y="2675056"/>
                        </a:cubicBezTo>
                        <a:cubicBezTo>
                          <a:pt x="26539" y="2461084"/>
                          <a:pt x="37345" y="2252460"/>
                          <a:pt x="0" y="1973833"/>
                        </a:cubicBezTo>
                        <a:cubicBezTo>
                          <a:pt x="-42235" y="1696873"/>
                          <a:pt x="21054" y="1633968"/>
                          <a:pt x="0" y="1402466"/>
                        </a:cubicBezTo>
                        <a:cubicBezTo>
                          <a:pt x="-11737" y="1195385"/>
                          <a:pt x="19367" y="822432"/>
                          <a:pt x="0" y="649300"/>
                        </a:cubicBezTo>
                        <a:close/>
                      </a:path>
                      <a:path w="11581735" h="3895725" fill="none" stroke="0" extrusionOk="0">
                        <a:moveTo>
                          <a:pt x="0" y="649300"/>
                        </a:moveTo>
                        <a:cubicBezTo>
                          <a:pt x="-109498" y="285842"/>
                          <a:pt x="273427" y="70605"/>
                          <a:pt x="669754" y="0"/>
                        </a:cubicBezTo>
                        <a:cubicBezTo>
                          <a:pt x="722030" y="-14411"/>
                          <a:pt x="941812" y="-11390"/>
                          <a:pt x="1045302" y="0"/>
                        </a:cubicBezTo>
                        <a:cubicBezTo>
                          <a:pt x="1144069" y="-8384"/>
                          <a:pt x="1490307" y="-47524"/>
                          <a:pt x="1625695" y="0"/>
                        </a:cubicBezTo>
                        <a:cubicBezTo>
                          <a:pt x="1795462" y="60059"/>
                          <a:pt x="1954125" y="2387"/>
                          <a:pt x="2103666" y="0"/>
                        </a:cubicBezTo>
                        <a:cubicBezTo>
                          <a:pt x="2272601" y="34435"/>
                          <a:pt x="2515096" y="17950"/>
                          <a:pt x="2888903" y="0"/>
                        </a:cubicBezTo>
                        <a:cubicBezTo>
                          <a:pt x="3273163" y="-25394"/>
                          <a:pt x="3338893" y="39716"/>
                          <a:pt x="3674140" y="0"/>
                        </a:cubicBezTo>
                        <a:cubicBezTo>
                          <a:pt x="4027053" y="-5499"/>
                          <a:pt x="4101244" y="43147"/>
                          <a:pt x="4459378" y="0"/>
                        </a:cubicBezTo>
                        <a:cubicBezTo>
                          <a:pt x="4816462" y="-30435"/>
                          <a:pt x="4691674" y="-38738"/>
                          <a:pt x="4834926" y="0"/>
                        </a:cubicBezTo>
                        <a:cubicBezTo>
                          <a:pt x="4988850" y="16060"/>
                          <a:pt x="5031905" y="13749"/>
                          <a:pt x="5210474" y="0"/>
                        </a:cubicBezTo>
                        <a:cubicBezTo>
                          <a:pt x="5388092" y="-14282"/>
                          <a:pt x="5762357" y="39489"/>
                          <a:pt x="5893289" y="0"/>
                        </a:cubicBezTo>
                        <a:cubicBezTo>
                          <a:pt x="6014409" y="-1264"/>
                          <a:pt x="6477506" y="-2545"/>
                          <a:pt x="6678526" y="0"/>
                        </a:cubicBezTo>
                        <a:cubicBezTo>
                          <a:pt x="6916733" y="-24454"/>
                          <a:pt x="6872634" y="8769"/>
                          <a:pt x="7054074" y="0"/>
                        </a:cubicBezTo>
                        <a:cubicBezTo>
                          <a:pt x="7182853" y="49776"/>
                          <a:pt x="7610285" y="31625"/>
                          <a:pt x="7941734" y="0"/>
                        </a:cubicBezTo>
                        <a:cubicBezTo>
                          <a:pt x="8310863" y="26151"/>
                          <a:pt x="8273539" y="18192"/>
                          <a:pt x="8522127" y="0"/>
                        </a:cubicBezTo>
                        <a:cubicBezTo>
                          <a:pt x="8779283" y="-19342"/>
                          <a:pt x="8809434" y="12371"/>
                          <a:pt x="9102520" y="0"/>
                        </a:cubicBezTo>
                        <a:cubicBezTo>
                          <a:pt x="9390066" y="-12359"/>
                          <a:pt x="9383475" y="-7574"/>
                          <a:pt x="9478068" y="0"/>
                        </a:cubicBezTo>
                        <a:cubicBezTo>
                          <a:pt x="9567884" y="19298"/>
                          <a:pt x="9876114" y="-15228"/>
                          <a:pt x="10263305" y="0"/>
                        </a:cubicBezTo>
                        <a:cubicBezTo>
                          <a:pt x="10658368" y="36880"/>
                          <a:pt x="10738340" y="14189"/>
                          <a:pt x="10911980" y="0"/>
                        </a:cubicBezTo>
                        <a:cubicBezTo>
                          <a:pt x="11178018" y="-52176"/>
                          <a:pt x="11587566" y="292499"/>
                          <a:pt x="11581735" y="649300"/>
                        </a:cubicBezTo>
                        <a:cubicBezTo>
                          <a:pt x="11618190" y="948601"/>
                          <a:pt x="11562543" y="1056801"/>
                          <a:pt x="11581735" y="1324552"/>
                        </a:cubicBezTo>
                        <a:cubicBezTo>
                          <a:pt x="11614864" y="1580451"/>
                          <a:pt x="11577389" y="1860938"/>
                          <a:pt x="11581735" y="1973833"/>
                        </a:cubicBezTo>
                        <a:cubicBezTo>
                          <a:pt x="11565848" y="2080767"/>
                          <a:pt x="11620565" y="2395176"/>
                          <a:pt x="11581735" y="2545201"/>
                        </a:cubicBezTo>
                        <a:cubicBezTo>
                          <a:pt x="11572639" y="2736883"/>
                          <a:pt x="11648205" y="2933913"/>
                          <a:pt x="11581735" y="3246424"/>
                        </a:cubicBezTo>
                        <a:cubicBezTo>
                          <a:pt x="11544237" y="3553970"/>
                          <a:pt x="11262255" y="3887863"/>
                          <a:pt x="10911980" y="3895725"/>
                        </a:cubicBezTo>
                        <a:cubicBezTo>
                          <a:pt x="10671830" y="3900121"/>
                          <a:pt x="10461989" y="3916615"/>
                          <a:pt x="10331587" y="3895725"/>
                        </a:cubicBezTo>
                        <a:cubicBezTo>
                          <a:pt x="10209411" y="3865514"/>
                          <a:pt x="10000613" y="3951145"/>
                          <a:pt x="9751194" y="3895725"/>
                        </a:cubicBezTo>
                        <a:cubicBezTo>
                          <a:pt x="9503778" y="3886593"/>
                          <a:pt x="9309663" y="3876889"/>
                          <a:pt x="9068379" y="3895725"/>
                        </a:cubicBezTo>
                        <a:cubicBezTo>
                          <a:pt x="8824893" y="3885012"/>
                          <a:pt x="8691816" y="3941465"/>
                          <a:pt x="8590409" y="3895725"/>
                        </a:cubicBezTo>
                        <a:cubicBezTo>
                          <a:pt x="8463550" y="3849691"/>
                          <a:pt x="8246538" y="3878314"/>
                          <a:pt x="8112438" y="3895725"/>
                        </a:cubicBezTo>
                        <a:cubicBezTo>
                          <a:pt x="7970651" y="3910943"/>
                          <a:pt x="7839275" y="3881146"/>
                          <a:pt x="7736890" y="3895725"/>
                        </a:cubicBezTo>
                        <a:cubicBezTo>
                          <a:pt x="7588801" y="3879547"/>
                          <a:pt x="7309226" y="3901966"/>
                          <a:pt x="7156497" y="3895725"/>
                        </a:cubicBezTo>
                        <a:cubicBezTo>
                          <a:pt x="7012505" y="3910502"/>
                          <a:pt x="6622838" y="3833715"/>
                          <a:pt x="6371260" y="3895725"/>
                        </a:cubicBezTo>
                        <a:cubicBezTo>
                          <a:pt x="6085618" y="3903057"/>
                          <a:pt x="6027573" y="3897201"/>
                          <a:pt x="5688445" y="3895725"/>
                        </a:cubicBezTo>
                        <a:cubicBezTo>
                          <a:pt x="5354014" y="3888926"/>
                          <a:pt x="5308598" y="3913165"/>
                          <a:pt x="5210474" y="3895725"/>
                        </a:cubicBezTo>
                        <a:cubicBezTo>
                          <a:pt x="5093263" y="3887739"/>
                          <a:pt x="5017067" y="3872163"/>
                          <a:pt x="4834926" y="3895725"/>
                        </a:cubicBezTo>
                        <a:cubicBezTo>
                          <a:pt x="4669163" y="3919442"/>
                          <a:pt x="4423732" y="3857128"/>
                          <a:pt x="3947267" y="3895725"/>
                        </a:cubicBezTo>
                        <a:cubicBezTo>
                          <a:pt x="3515593" y="3934029"/>
                          <a:pt x="3658383" y="3915624"/>
                          <a:pt x="3366874" y="3895725"/>
                        </a:cubicBezTo>
                        <a:cubicBezTo>
                          <a:pt x="3105873" y="3858561"/>
                          <a:pt x="2777620" y="3898552"/>
                          <a:pt x="2581637" y="3895725"/>
                        </a:cubicBezTo>
                        <a:cubicBezTo>
                          <a:pt x="2387949" y="3902049"/>
                          <a:pt x="2297632" y="3873105"/>
                          <a:pt x="2206088" y="3895725"/>
                        </a:cubicBezTo>
                        <a:cubicBezTo>
                          <a:pt x="2101908" y="3873229"/>
                          <a:pt x="1871138" y="3876349"/>
                          <a:pt x="1728117" y="3895725"/>
                        </a:cubicBezTo>
                        <a:cubicBezTo>
                          <a:pt x="1541569" y="3907880"/>
                          <a:pt x="847309" y="3878280"/>
                          <a:pt x="669754" y="3895725"/>
                        </a:cubicBezTo>
                        <a:cubicBezTo>
                          <a:pt x="253662" y="3921859"/>
                          <a:pt x="-80768" y="3627272"/>
                          <a:pt x="0" y="3246424"/>
                        </a:cubicBezTo>
                        <a:cubicBezTo>
                          <a:pt x="-41472" y="3128265"/>
                          <a:pt x="-24726" y="2771221"/>
                          <a:pt x="0" y="2675056"/>
                        </a:cubicBezTo>
                        <a:cubicBezTo>
                          <a:pt x="32148" y="2545594"/>
                          <a:pt x="-64968" y="2267346"/>
                          <a:pt x="0" y="2051747"/>
                        </a:cubicBezTo>
                        <a:cubicBezTo>
                          <a:pt x="-12396" y="1821681"/>
                          <a:pt x="42359" y="1619376"/>
                          <a:pt x="0" y="1376495"/>
                        </a:cubicBezTo>
                        <a:cubicBezTo>
                          <a:pt x="12896" y="1145764"/>
                          <a:pt x="2388" y="1014515"/>
                          <a:pt x="0" y="6493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Sa Pa quả là món quà tặng diệu kì mà thiên nhiên dành cho đất nước ta.</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3171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9">
            <a:extLst>
              <a:ext uri="{FF2B5EF4-FFF2-40B4-BE49-F238E27FC236}">
                <a16:creationId xmlns:a16="http://schemas.microsoft.com/office/drawing/2014/main" id="{E9184D66-ED5D-D02A-3200-0ECC0041C79C}"/>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3" name="Group 2">
            <a:extLst>
              <a:ext uri="{FF2B5EF4-FFF2-40B4-BE49-F238E27FC236}">
                <a16:creationId xmlns:a16="http://schemas.microsoft.com/office/drawing/2014/main" id="{8B42A051-6405-381D-15AE-D267E0AF07D4}"/>
              </a:ext>
            </a:extLst>
          </p:cNvPr>
          <p:cNvGrpSpPr/>
          <p:nvPr/>
        </p:nvGrpSpPr>
        <p:grpSpPr>
          <a:xfrm>
            <a:off x="89479" y="3783333"/>
            <a:ext cx="5918971" cy="2737417"/>
            <a:chOff x="390828" y="2447967"/>
            <a:chExt cx="5918971" cy="2737417"/>
          </a:xfrm>
        </p:grpSpPr>
        <p:sp>
          <p:nvSpPr>
            <p:cNvPr id="4" name="Rectangle: Rounded Corners 23">
              <a:extLst>
                <a:ext uri="{FF2B5EF4-FFF2-40B4-BE49-F238E27FC236}">
                  <a16:creationId xmlns:a16="http://schemas.microsoft.com/office/drawing/2014/main" id="{CC43FB8E-8508-A688-2976-B23E227A9596}"/>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31DD1947-9C06-BC3C-07A7-F0622ABF13A4}"/>
                </a:ext>
              </a:extLst>
            </p:cNvPr>
            <p:cNvGrpSpPr/>
            <p:nvPr/>
          </p:nvGrpSpPr>
          <p:grpSpPr>
            <a:xfrm>
              <a:off x="390828" y="2447967"/>
              <a:ext cx="5852829" cy="2580903"/>
              <a:chOff x="390828" y="2447967"/>
              <a:chExt cx="5852829" cy="2580903"/>
            </a:xfrm>
          </p:grpSpPr>
          <p:grpSp>
            <p:nvGrpSpPr>
              <p:cNvPr id="6" name="Group 5">
                <a:extLst>
                  <a:ext uri="{FF2B5EF4-FFF2-40B4-BE49-F238E27FC236}">
                    <a16:creationId xmlns:a16="http://schemas.microsoft.com/office/drawing/2014/main" id="{B5B26236-F414-6ACB-4EE1-00D06DF15B23}"/>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0381070C-4B2A-D164-8CC2-57F37303139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9" name="Picture 2" descr="Sticker of Green Check Mark for Indicate Right Choice with Contour Stock  Vector - Illustration of checkmark, decorative: 103229668">
                  <a:extLst>
                    <a:ext uri="{FF2B5EF4-FFF2-40B4-BE49-F238E27FC236}">
                      <a16:creationId xmlns:a16="http://schemas.microsoft.com/office/drawing/2014/main" id="{469567EE-3EA0-5B87-127D-57A1C86013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2AB5AF3-3F98-ADC3-715C-4CB9664C343B}"/>
                  </a:ext>
                </a:extLst>
              </p:cNvPr>
              <p:cNvGrpSpPr/>
              <p:nvPr/>
            </p:nvGrpSpPr>
            <p:grpSpPr>
              <a:xfrm>
                <a:off x="390828" y="3135667"/>
                <a:ext cx="1194847" cy="1194847"/>
                <a:chOff x="1104774" y="2410136"/>
                <a:chExt cx="1194847" cy="1194847"/>
              </a:xfrm>
            </p:grpSpPr>
            <p:sp>
              <p:nvSpPr>
                <p:cNvPr id="15" name="Rectangle: Rounded Corners 14">
                  <a:extLst>
                    <a:ext uri="{FF2B5EF4-FFF2-40B4-BE49-F238E27FC236}">
                      <a16:creationId xmlns:a16="http://schemas.microsoft.com/office/drawing/2014/main" id="{E7CC6805-CB08-F3E1-FD3A-9843C634C52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745A306E-9CC1-EBDA-7A45-A96A68C5509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45AD08CD-F60D-4793-FFE1-7F8E93B7E2D8}"/>
                  </a:ext>
                </a:extLst>
              </p:cNvPr>
              <p:cNvGrpSpPr/>
              <p:nvPr/>
            </p:nvGrpSpPr>
            <p:grpSpPr>
              <a:xfrm>
                <a:off x="431200" y="3834023"/>
                <a:ext cx="1194847" cy="1194847"/>
                <a:chOff x="1145146" y="2405567"/>
                <a:chExt cx="1194847" cy="1194847"/>
              </a:xfrm>
            </p:grpSpPr>
            <p:sp>
              <p:nvSpPr>
                <p:cNvPr id="13" name="Rectangle: Rounded Corners 12">
                  <a:extLst>
                    <a:ext uri="{FF2B5EF4-FFF2-40B4-BE49-F238E27FC236}">
                      <a16:creationId xmlns:a16="http://schemas.microsoft.com/office/drawing/2014/main" id="{F7AB617E-0063-9DFE-20C1-02D80E7FF6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4" name="Picture 2" descr="Sticker of Green Check Mark for Indicate Right Choice with Contour Stock  Vector - Illustration of checkmark, decorative: 103229668">
                  <a:extLst>
                    <a:ext uri="{FF2B5EF4-FFF2-40B4-BE49-F238E27FC236}">
                      <a16:creationId xmlns:a16="http://schemas.microsoft.com/office/drawing/2014/main" id="{BDF7592E-7881-9C70-B734-B809E46867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F3B3510-C6B6-CECA-DDF2-8D6DC55D36E5}"/>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20" name="Group 19">
            <a:extLst>
              <a:ext uri="{FF2B5EF4-FFF2-40B4-BE49-F238E27FC236}">
                <a16:creationId xmlns:a16="http://schemas.microsoft.com/office/drawing/2014/main" id="{FD8DE5F9-0C90-4715-805E-771E8E0E11AE}"/>
              </a:ext>
            </a:extLst>
          </p:cNvPr>
          <p:cNvGrpSpPr/>
          <p:nvPr/>
        </p:nvGrpSpPr>
        <p:grpSpPr>
          <a:xfrm>
            <a:off x="6221593" y="3871812"/>
            <a:ext cx="5779743" cy="2614107"/>
            <a:chOff x="6290338" y="3972555"/>
            <a:chExt cx="5779742" cy="2468885"/>
          </a:xfrm>
        </p:grpSpPr>
        <p:sp>
          <p:nvSpPr>
            <p:cNvPr id="21" name="Rectangle: Rounded Corners 44">
              <a:extLst>
                <a:ext uri="{FF2B5EF4-FFF2-40B4-BE49-F238E27FC236}">
                  <a16:creationId xmlns:a16="http://schemas.microsoft.com/office/drawing/2014/main" id="{0A589621-694F-8D36-DB2F-AC1E43A0AA68}"/>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id="{B06C5888-9FD5-977B-05D9-07AED7F17DD4}"/>
                </a:ext>
              </a:extLst>
            </p:cNvPr>
            <p:cNvPicPr>
              <a:picLocks noChangeAspect="1"/>
            </p:cNvPicPr>
            <p:nvPr/>
          </p:nvPicPr>
          <p:blipFill rotWithShape="1">
            <a:blip r:embed="rId6"/>
            <a:srcRect t="19779"/>
            <a:stretch/>
          </p:blipFill>
          <p:spPr>
            <a:xfrm>
              <a:off x="6731545" y="4175876"/>
              <a:ext cx="5065398" cy="2044342"/>
            </a:xfrm>
            <a:prstGeom prst="rect">
              <a:avLst/>
            </a:prstGeom>
          </p:spPr>
        </p:pic>
      </p:grpSp>
      <p:grpSp>
        <p:nvGrpSpPr>
          <p:cNvPr id="23" name="Group 22">
            <a:extLst>
              <a:ext uri="{FF2B5EF4-FFF2-40B4-BE49-F238E27FC236}">
                <a16:creationId xmlns:a16="http://schemas.microsoft.com/office/drawing/2014/main" id="{03386CE0-3FBB-46D2-6131-634227921352}"/>
              </a:ext>
            </a:extLst>
          </p:cNvPr>
          <p:cNvGrpSpPr/>
          <p:nvPr/>
        </p:nvGrpSpPr>
        <p:grpSpPr>
          <a:xfrm>
            <a:off x="813321" y="2503101"/>
            <a:ext cx="2774671" cy="1733087"/>
            <a:chOff x="2736079" y="2345147"/>
            <a:chExt cx="4360623" cy="1811388"/>
          </a:xfrm>
        </p:grpSpPr>
        <p:pic>
          <p:nvPicPr>
            <p:cNvPr id="24" name="图片 24">
              <a:extLst>
                <a:ext uri="{FF2B5EF4-FFF2-40B4-BE49-F238E27FC236}">
                  <a16:creationId xmlns:a16="http://schemas.microsoft.com/office/drawing/2014/main" id="{1D3E46DD-BDC8-C586-67F3-D83769D31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5" name="TextBox 24">
              <a:extLst>
                <a:ext uri="{FF2B5EF4-FFF2-40B4-BE49-F238E27FC236}">
                  <a16:creationId xmlns:a16="http://schemas.microsoft.com/office/drawing/2014/main" id="{D7B9879F-6B77-7354-CDF9-D795081BEEFD}"/>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26" name="Group 25">
            <a:extLst>
              <a:ext uri="{FF2B5EF4-FFF2-40B4-BE49-F238E27FC236}">
                <a16:creationId xmlns:a16="http://schemas.microsoft.com/office/drawing/2014/main" id="{37EC6C5F-B92A-85AD-566A-A42D1587D28D}"/>
              </a:ext>
            </a:extLst>
          </p:cNvPr>
          <p:cNvGrpSpPr/>
          <p:nvPr/>
        </p:nvGrpSpPr>
        <p:grpSpPr>
          <a:xfrm>
            <a:off x="8604013" y="2251070"/>
            <a:ext cx="3314535" cy="1862880"/>
            <a:chOff x="2689219" y="2345147"/>
            <a:chExt cx="4360623" cy="1811388"/>
          </a:xfrm>
        </p:grpSpPr>
        <p:pic>
          <p:nvPicPr>
            <p:cNvPr id="27" name="图片 24">
              <a:extLst>
                <a:ext uri="{FF2B5EF4-FFF2-40B4-BE49-F238E27FC236}">
                  <a16:creationId xmlns:a16="http://schemas.microsoft.com/office/drawing/2014/main" id="{0FC96F01-FADE-60FD-7FE3-20881BDB5C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8" name="TextBox 27">
              <a:extLst>
                <a:ext uri="{FF2B5EF4-FFF2-40B4-BE49-F238E27FC236}">
                  <a16:creationId xmlns:a16="http://schemas.microsoft.com/office/drawing/2014/main" id="{729AF638-FAEA-044E-31B8-8ACB73B45BD2}"/>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29" name="Picture 2" descr="Girl kid jumping and smiles cartoon art illustration">
            <a:extLst>
              <a:ext uri="{FF2B5EF4-FFF2-40B4-BE49-F238E27FC236}">
                <a16:creationId xmlns:a16="http://schemas.microsoft.com/office/drawing/2014/main" id="{6138A5DB-E774-C100-35D6-A8F6B718538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5795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6206C9F-50C8-327C-AB46-5D2B973BD42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732ECB83-6EB4-FC4C-15FD-FC1B52F33CEA}"/>
              </a:ext>
            </a:extLst>
          </p:cNvPr>
          <p:cNvGrpSpPr/>
          <p:nvPr/>
        </p:nvGrpSpPr>
        <p:grpSpPr>
          <a:xfrm>
            <a:off x="110419" y="1858268"/>
            <a:ext cx="3314535" cy="1862881"/>
            <a:chOff x="2074577" y="2348488"/>
            <a:chExt cx="4360623" cy="1811388"/>
          </a:xfrm>
        </p:grpSpPr>
        <p:pic>
          <p:nvPicPr>
            <p:cNvPr id="12" name="图片 24">
              <a:extLst>
                <a:ext uri="{FF2B5EF4-FFF2-40B4-BE49-F238E27FC236}">
                  <a16:creationId xmlns:a16="http://schemas.microsoft.com/office/drawing/2014/main" id="{122A1C27-629A-62F0-A1AE-B66F94766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8" name="TextBox 17">
              <a:extLst>
                <a:ext uri="{FF2B5EF4-FFF2-40B4-BE49-F238E27FC236}">
                  <a16:creationId xmlns:a16="http://schemas.microsoft.com/office/drawing/2014/main" id="{ADA151A3-6FD9-9DE7-15B0-99F2FDFE93B1}"/>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0" name="Picture 2" descr="Cute girl smiling welcoming posture character cartoon logo hand drawn art illustration">
            <a:extLst>
              <a:ext uri="{FF2B5EF4-FFF2-40B4-BE49-F238E27FC236}">
                <a16:creationId xmlns:a16="http://schemas.microsoft.com/office/drawing/2014/main" id="{F8FD7BAE-381B-C00F-C7C7-A27DB3D3AC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451A2BC-023E-CF14-1A3E-C3B33CB62B23}"/>
              </a:ext>
            </a:extLst>
          </p:cNvPr>
          <p:cNvGrpSpPr/>
          <p:nvPr/>
        </p:nvGrpSpPr>
        <p:grpSpPr>
          <a:xfrm>
            <a:off x="6063470" y="3018372"/>
            <a:ext cx="5779743" cy="2614107"/>
            <a:chOff x="6290338" y="3972555"/>
            <a:chExt cx="5779742" cy="2468885"/>
          </a:xfrm>
        </p:grpSpPr>
        <p:sp>
          <p:nvSpPr>
            <p:cNvPr id="32" name="Rectangle: Rounded Corners 44">
              <a:extLst>
                <a:ext uri="{FF2B5EF4-FFF2-40B4-BE49-F238E27FC236}">
                  <a16:creationId xmlns:a16="http://schemas.microsoft.com/office/drawing/2014/main" id="{C595C5C8-09C8-6948-0BFB-D9C04A866DA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3" name="Picture 32">
              <a:extLst>
                <a:ext uri="{FF2B5EF4-FFF2-40B4-BE49-F238E27FC236}">
                  <a16:creationId xmlns:a16="http://schemas.microsoft.com/office/drawing/2014/main" id="{D54A6300-FBBD-939B-187A-2C5A0D3ADAB2}"/>
                </a:ext>
              </a:extLst>
            </p:cNvPr>
            <p:cNvPicPr>
              <a:picLocks noChangeAspect="1"/>
            </p:cNvPicPr>
            <p:nvPr/>
          </p:nvPicPr>
          <p:blipFill rotWithShape="1">
            <a:blip r:embed="rId7"/>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55359687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8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45664" y="815970"/>
            <a:ext cx="131799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E466E266-D481-404B-A7D2-C33437AFDF3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606F6976-BE95-E8AC-0948-6921CA98D0ED}"/>
              </a:ext>
            </a:extLst>
          </p:cNvPr>
          <p:cNvPicPr>
            <a:picLocks noChangeAspect="1"/>
          </p:cNvPicPr>
          <p:nvPr/>
        </p:nvPicPr>
        <p:blipFill>
          <a:blip r:embed="rId5"/>
          <a:stretch>
            <a:fillRect/>
          </a:stretch>
        </p:blipFill>
        <p:spPr>
          <a:xfrm>
            <a:off x="1140448" y="2759817"/>
            <a:ext cx="6139204" cy="3395766"/>
          </a:xfrm>
          <a:prstGeom prst="rect">
            <a:avLst/>
          </a:prstGeom>
        </p:spPr>
      </p:pic>
    </p:spTree>
    <p:extLst>
      <p:ext uri="{BB962C8B-B14F-4D97-AF65-F5344CB8AC3E}">
        <p14:creationId xmlns:p14="http://schemas.microsoft.com/office/powerpoint/2010/main" val="1294626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3970318"/>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Đó là</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hững đám mây bồng bềnh huyền ảo;</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hác nước trắng xóa tựa mây trời;</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ừng cây âm u;</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 chuối rực như ngọn lử;</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ấy con ngựa lông đen huyền, t</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ắng tuyết, đỏ son, chân dịu dàng,...</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a:t>
              </a:r>
              <a:r>
                <a:rPr kumimoji="0" lang="vi-VN"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ảnh vật trên đường đi Sa Pa có gì đẹp?</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91418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588519" y="815970"/>
            <a:ext cx="83228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7" name="Rectangle 6">
            <a:extLst>
              <a:ext uri="{FF2B5EF4-FFF2-40B4-BE49-F238E27FC236}">
                <a16:creationId xmlns:a16="http://schemas.microsoft.com/office/drawing/2014/main" id="{FA7584E7-D3F2-43C9-A02D-B7DDCB07880F}"/>
              </a:ext>
            </a:extLst>
          </p:cNvPr>
          <p:cNvSpPr/>
          <p:nvPr/>
        </p:nvSpPr>
        <p:spPr>
          <a:xfrm>
            <a:off x="8376202" y="-88693"/>
            <a:ext cx="3470565"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đi</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Sa Pa</a:t>
            </a:r>
          </a:p>
        </p:txBody>
      </p:sp>
      <p:sp>
        <p:nvSpPr>
          <p:cNvPr id="8" name="TextBox 7">
            <a:extLst>
              <a:ext uri="{FF2B5EF4-FFF2-40B4-BE49-F238E27FC236}">
                <a16:creationId xmlns:a16="http://schemas.microsoft.com/office/drawing/2014/main" id="{FD2ED027-2A45-412B-A30B-53B25B7B9671}"/>
              </a:ext>
            </a:extLst>
          </p:cNvPr>
          <p:cNvSpPr txBox="1"/>
          <p:nvPr/>
        </p:nvSpPr>
        <p:spPr>
          <a:xfrm rot="5400000">
            <a:off x="-1132044" y="6133769"/>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36D35731-9E87-904F-4F23-D47DCF184410}"/>
              </a:ext>
            </a:extLst>
          </p:cNvPr>
          <p:cNvPicPr>
            <a:picLocks noChangeAspect="1"/>
          </p:cNvPicPr>
          <p:nvPr/>
        </p:nvPicPr>
        <p:blipFill>
          <a:blip r:embed="rId5"/>
          <a:stretch>
            <a:fillRect/>
          </a:stretch>
        </p:blipFill>
        <p:spPr>
          <a:xfrm>
            <a:off x="968998" y="2527415"/>
            <a:ext cx="6139204" cy="3212870"/>
          </a:xfrm>
          <a:prstGeom prst="rect">
            <a:avLst/>
          </a:prstGeom>
        </p:spPr>
      </p:pic>
    </p:spTree>
    <p:extLst>
      <p:ext uri="{BB962C8B-B14F-4D97-AF65-F5344CB8AC3E}">
        <p14:creationId xmlns:p14="http://schemas.microsoft.com/office/powerpoint/2010/main" val="39463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Premium Vector | Chinese tea plantation colorful landscape mountains">
            <a:extLst>
              <a:ext uri="{FF2B5EF4-FFF2-40B4-BE49-F238E27FC236}">
                <a16:creationId xmlns:a16="http://schemas.microsoft.com/office/drawing/2014/main" id="{352E6161-5362-4D3B-A85C-34D30F63E9AB}"/>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a:extLst>
              <a:ext uri="{FF2B5EF4-FFF2-40B4-BE49-F238E27FC236}">
                <a16:creationId xmlns:a16="http://schemas.microsoft.com/office/drawing/2014/main" id="{A36DAFBB-A25F-4DCE-A565-693F12F32D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641269" y="3646315"/>
            <a:ext cx="3381462"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30FAC03-4682-4CFE-93D8-BBDB3E457D5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1146275">
            <a:off x="8037668" y="361840"/>
            <a:ext cx="3902287" cy="25865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FCD27F5-A45C-4915-96DE-5F927D1F02B6}"/>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519102" y="252408"/>
            <a:ext cx="3093112" cy="2586528"/>
          </a:xfrm>
          <a:prstGeom prst="rect">
            <a:avLst/>
          </a:prstGeom>
          <a:ln>
            <a:noFill/>
          </a:ln>
          <a:effectLst>
            <a:outerShdw blurRad="292100" dist="139700" dir="2700000" algn="tl" rotWithShape="0">
              <a:srgbClr val="333333">
                <a:alpha val="65000"/>
              </a:srgbClr>
            </a:outerShdw>
          </a:effectLst>
        </p:spPr>
      </p:pic>
      <p:pic>
        <p:nvPicPr>
          <p:cNvPr id="12" name="Picture 11" descr="1">
            <a:extLst>
              <a:ext uri="{FF2B5EF4-FFF2-40B4-BE49-F238E27FC236}">
                <a16:creationId xmlns:a16="http://schemas.microsoft.com/office/drawing/2014/main" id="{8C1693C4-12CF-4A15-B3A9-90A7D97588C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551919" y="360263"/>
            <a:ext cx="3560164"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a:extLst>
              <a:ext uri="{FF2B5EF4-FFF2-40B4-BE49-F238E27FC236}">
                <a16:creationId xmlns:a16="http://schemas.microsoft.com/office/drawing/2014/main" id="{329F6CEA-4E18-478B-A6BF-F8747CA4C73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4580781" y="3485325"/>
            <a:ext cx="3187256"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a:extLst>
              <a:ext uri="{FF2B5EF4-FFF2-40B4-BE49-F238E27FC236}">
                <a16:creationId xmlns:a16="http://schemas.microsoft.com/office/drawing/2014/main" id="{0690D00C-0578-49C8-98C4-867AFD8D97C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8300843" y="3735916"/>
            <a:ext cx="3346395"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76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a:extLst>
              <a:ext uri="{FF2B5EF4-FFF2-40B4-BE49-F238E27FC236}">
                <a16:creationId xmlns:a16="http://schemas.microsoft.com/office/drawing/2014/main" id="{B23336F3-9538-4325-A407-B18B2378138A}"/>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8426" y="3011015"/>
            <a:ext cx="11573110" cy="3416320"/>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Cảnh buổi chiều ở thị trấn nhỏ:</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N</a:t>
            </a:r>
            <a:r>
              <a:rPr lang="vi-VN" altLang="vi-VN" sz="3600" b="1" dirty="0">
                <a:solidFill>
                  <a:srgbClr val="002060"/>
                </a:solidFill>
                <a:latin typeface="Cambria" panose="02040503050406030204" pitchFamily="18" charset="0"/>
                <a:ea typeface="Cambria" panose="02040503050406030204" pitchFamily="18" charset="0"/>
              </a:rPr>
              <a:t>ắng </a:t>
            </a:r>
            <a:r>
              <a:rPr lang="vi-VN" altLang="vi-VN" sz="3600" b="1" dirty="0">
                <a:solidFill>
                  <a:srgbClr val="FF0000"/>
                </a:solidFill>
                <a:latin typeface="Cambria" panose="02040503050406030204" pitchFamily="18" charset="0"/>
                <a:ea typeface="Cambria" panose="02040503050406030204" pitchFamily="18" charset="0"/>
              </a:rPr>
              <a:t>vàng hoe</a:t>
            </a:r>
            <a:r>
              <a:rPr lang="vi-VN" altLang="vi-VN" sz="3600" b="1" dirty="0">
                <a:solidFill>
                  <a:srgbClr val="002060"/>
                </a:solidFill>
                <a:latin typeface="Cambria" panose="02040503050406030204" pitchFamily="18" charset="0"/>
                <a:ea typeface="Cambria" panose="02040503050406030204" pitchFamily="18" charset="0"/>
              </a:rPr>
              <a:t>;</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C</a:t>
            </a:r>
            <a:r>
              <a:rPr lang="vi-VN" altLang="vi-VN" sz="3600" b="1" dirty="0">
                <a:solidFill>
                  <a:srgbClr val="002060"/>
                </a:solidFill>
                <a:latin typeface="Cambria" panose="02040503050406030204" pitchFamily="18" charset="0"/>
                <a:ea typeface="Cambria" panose="02040503050406030204" pitchFamily="18" charset="0"/>
              </a:rPr>
              <a:t>ác bạn thi</a:t>
            </a:r>
            <a:r>
              <a:rPr lang="en-US" altLang="vi-VN" sz="3600" b="1" dirty="0">
                <a:solidFill>
                  <a:srgbClr val="002060"/>
                </a:solidFill>
                <a:latin typeface="Cambria" panose="02040503050406030204" pitchFamily="18" charset="0"/>
                <a:ea typeface="Cambria" panose="02040503050406030204" pitchFamily="18" charset="0"/>
              </a:rPr>
              <a:t>ế</a:t>
            </a:r>
            <a:r>
              <a:rPr lang="vi-VN" altLang="vi-VN" sz="3600" b="1" dirty="0">
                <a:solidFill>
                  <a:srgbClr val="002060"/>
                </a:solidFill>
                <a:latin typeface="Cambria" panose="02040503050406030204" pitchFamily="18" charset="0"/>
                <a:ea typeface="Cambria" panose="02040503050406030204" pitchFamily="18" charset="0"/>
              </a:rPr>
              <a:t>u nhi dân tộc thiểu số </a:t>
            </a:r>
            <a:r>
              <a:rPr lang="vi-VN" altLang="vi-VN" sz="3600" b="1" dirty="0">
                <a:solidFill>
                  <a:srgbClr val="FF0000"/>
                </a:solidFill>
                <a:latin typeface="Cambria" panose="02040503050406030204" pitchFamily="18" charset="0"/>
                <a:ea typeface="Cambria" panose="02040503050406030204" pitchFamily="18" charset="0"/>
              </a:rPr>
              <a:t>quần áo sặc sỡ </a:t>
            </a:r>
            <a:r>
              <a:rPr lang="vi-VN" altLang="vi-VN" sz="3600" b="1" dirty="0">
                <a:solidFill>
                  <a:srgbClr val="002060"/>
                </a:solidFill>
                <a:latin typeface="Cambria" panose="02040503050406030204" pitchFamily="18" charset="0"/>
                <a:ea typeface="Cambria" panose="02040503050406030204" pitchFamily="18" charset="0"/>
              </a:rPr>
              <a:t>đang nô đùa trước cửa hàng;</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H</a:t>
            </a:r>
            <a:r>
              <a:rPr lang="vi-VN" altLang="vi-VN" sz="3600" b="1" dirty="0">
                <a:solidFill>
                  <a:srgbClr val="002060"/>
                </a:solidFill>
                <a:latin typeface="Cambria" panose="02040503050406030204" pitchFamily="18" charset="0"/>
                <a:ea typeface="Cambria" panose="02040503050406030204" pitchFamily="18" charset="0"/>
              </a:rPr>
              <a:t>oàng hôn, áp phiên chợ, người và ngựa dập dìu trong </a:t>
            </a:r>
            <a:r>
              <a:rPr lang="vi-VN" altLang="vi-VN" sz="3600" b="1" dirty="0">
                <a:solidFill>
                  <a:srgbClr val="FF0000"/>
                </a:solidFill>
                <a:latin typeface="Cambria" panose="02040503050406030204" pitchFamily="18" charset="0"/>
                <a:ea typeface="Cambria" panose="02040503050406030204" pitchFamily="18" charset="0"/>
              </a:rPr>
              <a:t>sương núi tím nhạt</a:t>
            </a:r>
            <a:r>
              <a:rPr lang="vi-VN" altLang="vi-VN" sz="3600" b="1" dirty="0">
                <a:solidFill>
                  <a:srgbClr val="002060"/>
                </a:solidFill>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0" y="0"/>
            <a:ext cx="11586130" cy="2319627"/>
            <a:chOff x="0" y="0"/>
            <a:chExt cx="11586130" cy="2319627"/>
          </a:xfrm>
        </p:grpSpPr>
        <p:sp>
          <p:nvSpPr>
            <p:cNvPr id="18" name="菱形 14">
              <a:extLst>
                <a:ext uri="{FF2B5EF4-FFF2-40B4-BE49-F238E27FC236}">
                  <a16:creationId xmlns:a16="http://schemas.microsoft.com/office/drawing/2014/main"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87821" y="204952"/>
              <a:ext cx="70666"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1323439"/>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mbria" panose="02040503050406030204" pitchFamily="18" charset="0"/>
                  <a:ea typeface="Cambria" panose="02040503050406030204" pitchFamily="18" charset="0"/>
                </a:rPr>
                <a:t>Cảnh buổi chiều ở thị trấn nhỏ trên đường đi Sa Pa được miêu tả như thế nào?</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86125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26757" t="50934" b="8278"/>
          <a:stretch/>
        </p:blipFill>
        <p:spPr>
          <a:xfrm>
            <a:off x="952376" y="2064561"/>
            <a:ext cx="12192000" cy="9586877"/>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199992" y="409725"/>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272786" y="-29217"/>
            <a:ext cx="11371989" cy="6040407"/>
            <a:chOff x="0" y="0"/>
            <a:chExt cx="11371989" cy="6040407"/>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180374"/>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101233" y="825069"/>
              <a:ext cx="9270756" cy="5215338"/>
            </a:xfrm>
            <a:prstGeom prst="rect">
              <a:avLst/>
            </a:prstGeom>
            <a:solidFill>
              <a:schemeClr val="accent6">
                <a:lumMod val="20000"/>
                <a:lumOff val="8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Cụm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thoắt</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lặp</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miêu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mạnh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xuân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trôi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thay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tạo</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thú</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đủ</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17" name="TextBox 16">
            <a:extLst>
              <a:ext uri="{FF2B5EF4-FFF2-40B4-BE49-F238E27FC236}">
                <a16:creationId xmlns:a16="http://schemas.microsoft.com/office/drawing/2014/main" id="{27AD28AF-9A67-4540-B1D3-01C4DFAB198F}"/>
              </a:ext>
            </a:extLst>
          </p:cNvPr>
          <p:cNvSpPr txBox="1"/>
          <p:nvPr/>
        </p:nvSpPr>
        <p:spPr>
          <a:xfrm rot="5400000">
            <a:off x="10787538" y="6123578"/>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
        <p:nvSpPr>
          <p:cNvPr id="2" name="Oval 1">
            <a:extLst>
              <a:ext uri="{FF2B5EF4-FFF2-40B4-BE49-F238E27FC236}">
                <a16:creationId xmlns:a16="http://schemas.microsoft.com/office/drawing/2014/main" id="{89C67293-56BB-FAB5-DE37-8E332F9E5530}"/>
              </a:ext>
            </a:extLst>
          </p:cNvPr>
          <p:cNvSpPr/>
          <p:nvPr/>
        </p:nvSpPr>
        <p:spPr>
          <a:xfrm>
            <a:off x="2324100" y="4495800"/>
            <a:ext cx="514350" cy="466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586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ummer Distant Mountains Bushes Clouds, Summer, Distant Mountain, Grove PNG  Transparent Clipart Image and PSD File for Free Download">
            <a:extLst>
              <a:ext uri="{FF2B5EF4-FFF2-40B4-BE49-F238E27FC236}">
                <a16:creationId xmlns:a16="http://schemas.microsoft.com/office/drawing/2014/main" id="{C14CBB49-8FA7-4C27-A088-C9E8DE880909}"/>
              </a:ext>
            </a:extLst>
          </p:cNvPr>
          <p:cNvPicPr>
            <a:picLocks noChangeAspect="1" noChangeArrowheads="1"/>
          </p:cNvPicPr>
          <p:nvPr/>
        </p:nvPicPr>
        <p:blipFill>
          <a:blip r:embed="rId2">
            <a:alphaModFix amt="67000"/>
            <a:extLst>
              <a:ext uri="{BEBA8EAE-BF5A-486C-A8C5-ECC9F3942E4B}">
                <a14:imgProps xmlns:a14="http://schemas.microsoft.com/office/drawing/2010/main">
                  <a14:imgLayer r:embed="rId3">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oup 3">
            <a:extLst>
              <a:ext uri="{FF2B5EF4-FFF2-40B4-BE49-F238E27FC236}">
                <a16:creationId xmlns:a16="http://schemas.microsoft.com/office/drawing/2014/main" id="{140303E5-2B29-4C96-8322-402600148A83}"/>
              </a:ext>
            </a:extLst>
          </p:cNvPr>
          <p:cNvGrpSpPr>
            <a:grpSpLocks/>
          </p:cNvGrpSpPr>
          <p:nvPr/>
        </p:nvGrpSpPr>
        <p:grpSpPr bwMode="auto">
          <a:xfrm>
            <a:off x="-1417" y="78170"/>
            <a:ext cx="5649967" cy="3127660"/>
            <a:chOff x="-35" y="-112"/>
            <a:chExt cx="2867" cy="2092"/>
          </a:xfrm>
        </p:grpSpPr>
        <p:pic>
          <p:nvPicPr>
            <p:cNvPr id="24" name="Picture 4" descr="090130174147-954-357">
              <a:extLst>
                <a:ext uri="{FF2B5EF4-FFF2-40B4-BE49-F238E27FC236}">
                  <a16:creationId xmlns:a16="http://schemas.microsoft.com/office/drawing/2014/main" id="{A9468C19-12EC-41F2-894F-FB2A6F41C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0"/>
              <a:ext cx="2640" cy="1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 Box 5">
              <a:extLst>
                <a:ext uri="{FF2B5EF4-FFF2-40B4-BE49-F238E27FC236}">
                  <a16:creationId xmlns:a16="http://schemas.microsoft.com/office/drawing/2014/main" id="{96D7A9E1-D6C6-43C1-894E-6A09075292AE}"/>
                </a:ext>
              </a:extLst>
            </p:cNvPr>
            <p:cNvSpPr txBox="1">
              <a:spLocks noChangeArrowheads="1"/>
            </p:cNvSpPr>
            <p:nvPr/>
          </p:nvSpPr>
          <p:spPr bwMode="auto">
            <a:xfrm>
              <a:off x="-35" y="-112"/>
              <a:ext cx="1338" cy="550"/>
            </a:xfrm>
            <a:prstGeom prst="flowChartTerminator">
              <a:avLst/>
            </a:prstGeom>
            <a:solidFill>
              <a:schemeClr val="accent5">
                <a:lumMod val="20000"/>
                <a:lumOff val="80000"/>
              </a:scheme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6" name="Group 6">
            <a:extLst>
              <a:ext uri="{FF2B5EF4-FFF2-40B4-BE49-F238E27FC236}">
                <a16:creationId xmlns:a16="http://schemas.microsoft.com/office/drawing/2014/main" id="{D2D1EA87-71AA-4DA0-9F6E-7A7751F1CCCD}"/>
              </a:ext>
            </a:extLst>
          </p:cNvPr>
          <p:cNvGrpSpPr>
            <a:grpSpLocks/>
          </p:cNvGrpSpPr>
          <p:nvPr/>
        </p:nvGrpSpPr>
        <p:grpSpPr bwMode="auto">
          <a:xfrm>
            <a:off x="109" y="3652170"/>
            <a:ext cx="5822912" cy="3018584"/>
            <a:chOff x="2908" y="2112"/>
            <a:chExt cx="2660" cy="1971"/>
          </a:xfrm>
        </p:grpSpPr>
        <p:pic>
          <p:nvPicPr>
            <p:cNvPr id="27" name="Picture 7" descr="sapa7">
              <a:extLst>
                <a:ext uri="{FF2B5EF4-FFF2-40B4-BE49-F238E27FC236}">
                  <a16:creationId xmlns:a16="http://schemas.microsoft.com/office/drawing/2014/main" id="{B233E6AC-4A54-47E1-9BA2-85F649337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2112"/>
              <a:ext cx="2496" cy="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2908" y="3546"/>
              <a:ext cx="1145" cy="537"/>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chiều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9" name="Group 9">
            <a:extLst>
              <a:ext uri="{FF2B5EF4-FFF2-40B4-BE49-F238E27FC236}">
                <a16:creationId xmlns:a16="http://schemas.microsoft.com/office/drawing/2014/main" id="{C3DB1226-90AE-4FF1-935C-1CED9E1F1880}"/>
              </a:ext>
            </a:extLst>
          </p:cNvPr>
          <p:cNvGrpSpPr>
            <a:grpSpLocks/>
          </p:cNvGrpSpPr>
          <p:nvPr/>
        </p:nvGrpSpPr>
        <p:grpSpPr bwMode="auto">
          <a:xfrm>
            <a:off x="6172200" y="78345"/>
            <a:ext cx="6019042" cy="3188935"/>
            <a:chOff x="3072" y="867"/>
            <a:chExt cx="2659" cy="1773"/>
          </a:xfrm>
        </p:grpSpPr>
        <p:pic>
          <p:nvPicPr>
            <p:cNvPr id="30" name="Picture 10" descr="319304139_a91ac43774">
              <a:extLst>
                <a:ext uri="{FF2B5EF4-FFF2-40B4-BE49-F238E27FC236}">
                  <a16:creationId xmlns:a16="http://schemas.microsoft.com/office/drawing/2014/main" id="{12F85985-9B5C-48F1-90A8-F6D5682FA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960"/>
              <a:ext cx="2496" cy="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 Box 11">
              <a:extLst>
                <a:ext uri="{FF2B5EF4-FFF2-40B4-BE49-F238E27FC236}">
                  <a16:creationId xmlns:a16="http://schemas.microsoft.com/office/drawing/2014/main" id="{26B54D5D-3790-4706-9D61-AB83D7261603}"/>
                </a:ext>
              </a:extLst>
            </p:cNvPr>
            <p:cNvSpPr txBox="1">
              <a:spLocks noChangeArrowheads="1"/>
            </p:cNvSpPr>
            <p:nvPr/>
          </p:nvSpPr>
          <p:spPr bwMode="auto">
            <a:xfrm>
              <a:off x="4740" y="867"/>
              <a:ext cx="991" cy="457"/>
            </a:xfrm>
            <a:prstGeom prst="flowChartTerminator">
              <a:avLst/>
            </a:prstGeom>
            <a:solidFill>
              <a:srgbClr val="FFFF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 trưa</a:t>
              </a:r>
            </a:p>
          </p:txBody>
        </p:sp>
      </p:grpSp>
      <p:grpSp>
        <p:nvGrpSpPr>
          <p:cNvPr id="32" name="Group 12">
            <a:extLst>
              <a:ext uri="{FF2B5EF4-FFF2-40B4-BE49-F238E27FC236}">
                <a16:creationId xmlns:a16="http://schemas.microsoft.com/office/drawing/2014/main" id="{2CAB519E-CCDB-4D71-9445-F8E473931BCB}"/>
              </a:ext>
            </a:extLst>
          </p:cNvPr>
          <p:cNvGrpSpPr>
            <a:grpSpLocks/>
          </p:cNvGrpSpPr>
          <p:nvPr/>
        </p:nvGrpSpPr>
        <p:grpSpPr bwMode="auto">
          <a:xfrm>
            <a:off x="6250550" y="3660977"/>
            <a:ext cx="5939787" cy="2960212"/>
            <a:chOff x="403" y="2864"/>
            <a:chExt cx="2519" cy="1350"/>
          </a:xfrm>
        </p:grpSpPr>
        <p:pic>
          <p:nvPicPr>
            <p:cNvPr id="33" name="Picture 13" descr="sapa6">
              <a:extLst>
                <a:ext uri="{FF2B5EF4-FFF2-40B4-BE49-F238E27FC236}">
                  <a16:creationId xmlns:a16="http://schemas.microsoft.com/office/drawing/2014/main" id="{8ACBDD1B-DFD9-4E75-A22B-7CD1401FC5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62" t="8147" r="4942" b="6630"/>
            <a:stretch/>
          </p:blipFill>
          <p:spPr bwMode="auto">
            <a:xfrm>
              <a:off x="403" y="2864"/>
              <a:ext cx="2354" cy="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 Box 14">
              <a:extLst>
                <a:ext uri="{FF2B5EF4-FFF2-40B4-BE49-F238E27FC236}">
                  <a16:creationId xmlns:a16="http://schemas.microsoft.com/office/drawing/2014/main" id="{71EA7459-E780-4DA8-8C92-21BAFFEE672B}"/>
                </a:ext>
              </a:extLst>
            </p:cNvPr>
            <p:cNvSpPr txBox="1">
              <a:spLocks noChangeArrowheads="1"/>
            </p:cNvSpPr>
            <p:nvPr/>
          </p:nvSpPr>
          <p:spPr bwMode="auto">
            <a:xfrm>
              <a:off x="1971" y="3800"/>
              <a:ext cx="951" cy="375"/>
            </a:xfrm>
            <a:prstGeom prst="flowChartTerminator">
              <a:avLst/>
            </a:prstGeom>
            <a:solidFill>
              <a:srgbClr val="00206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Buổi tối</a:t>
              </a:r>
            </a:p>
          </p:txBody>
        </p:sp>
      </p:grpSp>
      <p:sp>
        <p:nvSpPr>
          <p:cNvPr id="35" name="Oval 16">
            <a:extLst>
              <a:ext uri="{FF2B5EF4-FFF2-40B4-BE49-F238E27FC236}">
                <a16:creationId xmlns:a16="http://schemas.microsoft.com/office/drawing/2014/main" id="{01E83ADD-0DDC-4E0F-B396-C5F27DD37502}"/>
              </a:ext>
            </a:extLst>
          </p:cNvPr>
          <p:cNvSpPr>
            <a:spLocks noChangeArrowheads="1"/>
          </p:cNvSpPr>
          <p:nvPr/>
        </p:nvSpPr>
        <p:spPr bwMode="auto">
          <a:xfrm>
            <a:off x="2503329" y="3118319"/>
            <a:ext cx="7488620" cy="831754"/>
          </a:xfrm>
          <a:prstGeom prst="round2DiagRect">
            <a:avLst/>
          </a:prstGeom>
          <a:solidFill>
            <a:srgbClr val="FFFFCC"/>
          </a:solidFill>
          <a:ln w="9525">
            <a:solidFill>
              <a:schemeClr val="bg1"/>
            </a:solidFill>
            <a:round/>
            <a:headEnd/>
            <a:tailEnd/>
          </a:ln>
        </p:spPr>
        <p:txBody>
          <a:bodyPr wrap="none" anchor="ctr" anchorCtr="1"/>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mùa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trong</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ngày ở Sa Pa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92745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62546" b="8278"/>
          <a:stretch/>
        </p:blipFill>
        <p:spPr>
          <a:xfrm>
            <a:off x="0" y="0"/>
            <a:ext cx="12192000" cy="685753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985" y="2126432"/>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282146" y="375496"/>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141890" y="97631"/>
            <a:ext cx="11736442" cy="2448502"/>
            <a:chOff x="0" y="0"/>
            <a:chExt cx="11736442" cy="2448502"/>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209335"/>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056415" y="671263"/>
              <a:ext cx="9680027" cy="1323439"/>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Vì sao tác giả khẳng định: “Sa Pa là món quà dành cho đất nước ta”?</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27998060-7E10-F0F4-E007-F2CBECB15668}"/>
              </a:ext>
            </a:extLst>
          </p:cNvPr>
          <p:cNvSpPr>
            <a:spLocks noChangeArrowheads="1"/>
          </p:cNvSpPr>
          <p:nvPr/>
        </p:nvSpPr>
        <p:spPr bwMode="auto">
          <a:xfrm>
            <a:off x="617976" y="3030065"/>
            <a:ext cx="10773924" cy="2862322"/>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Vì phong cảnh ở Sa Pa, hiếm có. Mới chỉ là con đường đi lên Sa Pa mà đã ch</a:t>
            </a:r>
            <a:r>
              <a:rPr lang="en-US" altLang="vi-VN" sz="3600" b="1" dirty="0" err="1">
                <a:solidFill>
                  <a:srgbClr val="002060"/>
                </a:solidFill>
                <a:latin typeface="Cambria" panose="02040503050406030204" pitchFamily="18" charset="0"/>
                <a:ea typeface="Cambria" panose="02040503050406030204" pitchFamily="18" charset="0"/>
              </a:rPr>
              <a:t>i</a:t>
            </a:r>
            <a:r>
              <a:rPr lang="vi-VN" altLang="vi-VN" sz="3600" b="1" dirty="0">
                <a:solidFill>
                  <a:srgbClr val="002060"/>
                </a:solidFill>
                <a:latin typeface="Cambria" panose="02040503050406030204" pitchFamily="18" charset="0"/>
                <a:ea typeface="Cambria" panose="02040503050406030204" pitchFamily="18" charset="0"/>
              </a:rPr>
              <a:t>nh phục được lòng người bởi những dốc cao chênh vênh, thác nước tung bọt trắng xóa, hay cảnh rừng cây đại ngàn đầy hoang sơ,...</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46325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Horizontal)">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1754326"/>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VD: </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thích chi tiết miêu tả đàn ngựa gặm cỏ bên đường; e</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thích chỉ tiết miêu tả thời tiết, cảnh vật ở Sa Pa,...</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Em</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hình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ảnh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nào</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trong</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bài</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đọc</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rPr>
                <a:t>5</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92679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a:extLst>
              <a:ext uri="{FF2B5EF4-FFF2-40B4-BE49-F238E27FC236}">
                <a16:creationId xmlns:a16="http://schemas.microsoft.com/office/drawing/2014/main" id="{B847AF9F-EFF8-4D02-BC41-8BE086EF4829}"/>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1"/>
            <a:ext cx="12192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a:extLst>
              <a:ext uri="{FF2B5EF4-FFF2-40B4-BE49-F238E27FC236}">
                <a16:creationId xmlns:a16="http://schemas.microsoft.com/office/drawing/2014/main" id="{C1BDB63A-6C78-40A8-81CF-104BFEECC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p:blipFill>
        <p:spPr>
          <a:xfrm flipH="1">
            <a:off x="-1" y="-4035971"/>
            <a:ext cx="12192000" cy="10888114"/>
          </a:xfrm>
          <a:prstGeom prst="rect">
            <a:avLst/>
          </a:prstGeom>
        </p:spPr>
      </p:pic>
      <p:sp>
        <p:nvSpPr>
          <p:cNvPr id="110" name="菱形 14">
            <a:extLst>
              <a:ext uri="{FF2B5EF4-FFF2-40B4-BE49-F238E27FC236}">
                <a16:creationId xmlns:a16="http://schemas.microsoft.com/office/drawing/2014/main" id="{A43AEE49-8906-4C85-902F-6B0B5B28CDF6}"/>
              </a:ext>
            </a:extLst>
          </p:cNvPr>
          <p:cNvSpPr/>
          <p:nvPr/>
        </p:nvSpPr>
        <p:spPr>
          <a:xfrm>
            <a:off x="149561" y="-46205"/>
            <a:ext cx="533683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3" name="TextBox 112">
            <a:extLst>
              <a:ext uri="{FF2B5EF4-FFF2-40B4-BE49-F238E27FC236}">
                <a16:creationId xmlns:a16="http://schemas.microsoft.com/office/drawing/2014/main" id="{A2438745-C1C7-48C5-9F98-7BEE745729F4}"/>
              </a:ext>
            </a:extLst>
          </p:cNvPr>
          <p:cNvSpPr txBox="1"/>
          <p:nvPr/>
        </p:nvSpPr>
        <p:spPr>
          <a:xfrm>
            <a:off x="3266418" y="3391557"/>
            <a:ext cx="8686800" cy="3046988"/>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 ngợi vẻ đẹp độc đáo của Sa Pa, thể hiện tình cảm yêu mến thiết tha của tác giả đối với cảnh đẹp đất nước.</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515AED0-7C9E-7A40-DE9A-CB097FF924DB}"/>
              </a:ext>
            </a:extLst>
          </p:cNvPr>
          <p:cNvPicPr>
            <a:picLocks noChangeAspect="1"/>
          </p:cNvPicPr>
          <p:nvPr/>
        </p:nvPicPr>
        <p:blipFill>
          <a:blip r:embed="rId7"/>
          <a:stretch>
            <a:fillRect/>
          </a:stretch>
        </p:blipFill>
        <p:spPr>
          <a:xfrm>
            <a:off x="-196101" y="599936"/>
            <a:ext cx="6145301" cy="3200677"/>
          </a:xfrm>
          <a:prstGeom prst="rect">
            <a:avLst/>
          </a:prstGeom>
        </p:spPr>
      </p:pic>
    </p:spTree>
    <p:extLst>
      <p:ext uri="{BB962C8B-B14F-4D97-AF65-F5344CB8AC3E}">
        <p14:creationId xmlns:p14="http://schemas.microsoft.com/office/powerpoint/2010/main" val="23359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barn(outHorizontal)">
                                      <p:cBhvr>
                                        <p:cTn id="13" dur="500"/>
                                        <p:tgtEl>
                                          <p:spTgt spid="1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id="{5E09EFB2-36E2-416F-A53B-365114BD2E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id="{C148D82D-C8A0-4BA1-8F5E-51DCB33B5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9" name="Rectangle 18">
            <a:extLst>
              <a:ext uri="{FF2B5EF4-FFF2-40B4-BE49-F238E27FC236}">
                <a16:creationId xmlns:a16="http://schemas.microsoft.com/office/drawing/2014/main" id="{4DC4A186-C766-4483-8881-9392AC5E5DCB}"/>
              </a:ext>
            </a:extLst>
          </p:cNvPr>
          <p:cNvSpPr/>
          <p:nvPr/>
        </p:nvSpPr>
        <p:spPr>
          <a:xfrm>
            <a:off x="213035" y="1150883"/>
            <a:ext cx="11760645"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E9BF309-1DB6-4C45-9431-1F06E5BDEED1}"/>
              </a:ext>
            </a:extLst>
          </p:cNvPr>
          <p:cNvSpPr txBox="1">
            <a:spLocks noChangeArrowheads="1"/>
          </p:cNvSpPr>
          <p:nvPr/>
        </p:nvSpPr>
        <p:spPr bwMode="auto">
          <a:xfrm>
            <a:off x="1253343" y="1647832"/>
            <a:ext cx="9680027" cy="1464231"/>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cần có ý thức gì khi đi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tham quan, du lịch?</a:t>
            </a:r>
          </a:p>
        </p:txBody>
      </p:sp>
      <p:sp>
        <p:nvSpPr>
          <p:cNvPr id="13" name="Rectangle 12">
            <a:extLst>
              <a:ext uri="{FF2B5EF4-FFF2-40B4-BE49-F238E27FC236}">
                <a16:creationId xmlns:a16="http://schemas.microsoft.com/office/drawing/2014/main" id="{08770290-AB42-49F9-8373-99EBD38F220C}"/>
              </a:ext>
            </a:extLst>
          </p:cNvPr>
          <p:cNvSpPr/>
          <p:nvPr/>
        </p:nvSpPr>
        <p:spPr>
          <a:xfrm>
            <a:off x="600956" y="3112063"/>
            <a:ext cx="11372724" cy="248260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Chúng ta phải tự giác thực hiện những quy định về vệ sinh môi trường: không xả rác, không ngắt hoa, bẻ cành, tuyên truyền mọi người cùng thực hiện.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74815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91350" y="815970"/>
            <a:ext cx="1226618"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273E8739-EF22-4673-8D26-E1A51BC2702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93E6B2E5-5BF6-F5F9-C141-26E09C7433B9}"/>
              </a:ext>
            </a:extLst>
          </p:cNvPr>
          <p:cNvPicPr>
            <a:picLocks noChangeAspect="1"/>
          </p:cNvPicPr>
          <p:nvPr/>
        </p:nvPicPr>
        <p:blipFill>
          <a:blip r:embed="rId5"/>
          <a:stretch>
            <a:fillRect/>
          </a:stretch>
        </p:blipFill>
        <p:spPr>
          <a:xfrm>
            <a:off x="216443" y="2908034"/>
            <a:ext cx="7968163" cy="3194581"/>
          </a:xfrm>
          <a:prstGeom prst="rect">
            <a:avLst/>
          </a:prstGeom>
        </p:spPr>
      </p:pic>
    </p:spTree>
    <p:extLst>
      <p:ext uri="{BB962C8B-B14F-4D97-AF65-F5344CB8AC3E}">
        <p14:creationId xmlns:p14="http://schemas.microsoft.com/office/powerpoint/2010/main" val="141004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a:extLst>
              <a:ext uri="{FF2B5EF4-FFF2-40B4-BE49-F238E27FC236}">
                <a16:creationId xmlns:a16="http://schemas.microsoft.com/office/drawing/2014/main" id="{11DD2280-75E4-41FD-A2E6-F934DB132170}"/>
              </a:ext>
            </a:extLst>
          </p:cNvPr>
          <p:cNvPicPr>
            <a:picLocks noChangeAspect="1" noChangeArrowheads="1"/>
          </p:cNvPicPr>
          <p:nvPr/>
        </p:nvPicPr>
        <p:blipFill rotWithShape="1">
          <a:blip r:embed="rId3">
            <a:alphaModFix amt="55000"/>
            <a:extLst>
              <a:ext uri="{BEBA8EAE-BF5A-486C-A8C5-ECC9F3942E4B}">
                <a14:imgProps xmlns:a14="http://schemas.microsoft.com/office/drawing/2010/main">
                  <a14:imgLayer r:embed="rId4">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84AC32-AA98-417C-9771-7E4D79556D89}"/>
              </a:ext>
            </a:extLst>
          </p:cNvPr>
          <p:cNvSpPr txBox="1"/>
          <p:nvPr/>
        </p:nvSpPr>
        <p:spPr>
          <a:xfrm>
            <a:off x="96981" y="5880644"/>
            <a:ext cx="12095019" cy="861774"/>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
        <p:nvSpPr>
          <p:cNvPr id="24" name="TextBox 23">
            <a:extLst>
              <a:ext uri="{FF2B5EF4-FFF2-40B4-BE49-F238E27FC236}">
                <a16:creationId xmlns:a16="http://schemas.microsoft.com/office/drawing/2014/main" id="{46AC9CB3-24FA-433B-87E7-9E7FD78D9BE4}"/>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Content Placeholder 7">
            <a:extLst>
              <a:ext uri="{FF2B5EF4-FFF2-40B4-BE49-F238E27FC236}">
                <a16:creationId xmlns:a16="http://schemas.microsoft.com/office/drawing/2014/main" id="{2583B919-B2D2-400A-B81E-F16A581514DF}"/>
              </a:ext>
            </a:extLst>
          </p:cNvPr>
          <p:cNvSpPr txBox="1">
            <a:spLocks/>
          </p:cNvSpPr>
          <p:nvPr>
            <p:custDataLst>
              <p:tags r:id="rId1"/>
            </p:custDataLst>
          </p:nvPr>
        </p:nvSpPr>
        <p:spPr>
          <a:xfrm>
            <a:off x="0" y="1061502"/>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kumimoji="0" lang="en-US" sz="3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A5ADFFF-7D6D-F884-1896-D0885134AB3C}"/>
              </a:ext>
            </a:extLst>
          </p:cNvPr>
          <p:cNvPicPr>
            <a:picLocks noChangeAspect="1"/>
          </p:cNvPicPr>
          <p:nvPr/>
        </p:nvPicPr>
        <p:blipFill>
          <a:blip r:embed="rId5"/>
          <a:stretch>
            <a:fillRect/>
          </a:stretch>
        </p:blipFill>
        <p:spPr>
          <a:xfrm>
            <a:off x="3292384" y="-87706"/>
            <a:ext cx="5035732" cy="1737511"/>
          </a:xfrm>
          <a:prstGeom prst="rect">
            <a:avLst/>
          </a:prstGeom>
        </p:spPr>
      </p:pic>
    </p:spTree>
    <p:extLst>
      <p:ext uri="{BB962C8B-B14F-4D97-AF65-F5344CB8AC3E}">
        <p14:creationId xmlns:p14="http://schemas.microsoft.com/office/powerpoint/2010/main" val="4170111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610137"/>
            <a:ext cx="12192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34411A3-0418-FF92-F25C-441624F64E2A}"/>
              </a:ext>
            </a:extLst>
          </p:cNvPr>
          <p:cNvPicPr>
            <a:picLocks noChangeAspect="1"/>
          </p:cNvPicPr>
          <p:nvPr/>
        </p:nvPicPr>
        <p:blipFill>
          <a:blip r:embed="rId5"/>
          <a:stretch>
            <a:fillRect/>
          </a:stretch>
        </p:blipFill>
        <p:spPr>
          <a:xfrm>
            <a:off x="4234664" y="-225225"/>
            <a:ext cx="3475021" cy="1231499"/>
          </a:xfrm>
          <a:prstGeom prst="rect">
            <a:avLst/>
          </a:prstGeom>
        </p:spPr>
      </p:pic>
      <p:pic>
        <p:nvPicPr>
          <p:cNvPr id="4" name="Picture 3">
            <a:extLst>
              <a:ext uri="{FF2B5EF4-FFF2-40B4-BE49-F238E27FC236}">
                <a16:creationId xmlns:a16="http://schemas.microsoft.com/office/drawing/2014/main" id="{C3B560D5-541A-2E1A-046D-D0934C6E3C5C}"/>
              </a:ext>
            </a:extLst>
          </p:cNvPr>
          <p:cNvPicPr>
            <a:picLocks noChangeAspect="1"/>
          </p:cNvPicPr>
          <p:nvPr/>
        </p:nvPicPr>
        <p:blipFill>
          <a:blip r:embed="rId6"/>
          <a:stretch>
            <a:fillRect/>
          </a:stretch>
        </p:blipFill>
        <p:spPr>
          <a:xfrm>
            <a:off x="-1" y="4295775"/>
            <a:ext cx="4780271" cy="2562225"/>
          </a:xfrm>
          <a:prstGeom prst="rect">
            <a:avLst/>
          </a:prstGeom>
        </p:spPr>
      </p:pic>
      <p:sp>
        <p:nvSpPr>
          <p:cNvPr id="5" name="Content Placeholder 7">
            <a:extLst>
              <a:ext uri="{FF2B5EF4-FFF2-40B4-BE49-F238E27FC236}">
                <a16:creationId xmlns:a16="http://schemas.microsoft.com/office/drawing/2014/main" id="{3E6F853C-A693-CCAE-FF7D-947146B9E987}"/>
              </a:ext>
            </a:extLst>
          </p:cNvPr>
          <p:cNvSpPr txBox="1">
            <a:spLocks/>
          </p:cNvSpPr>
          <p:nvPr>
            <p:custDataLst>
              <p:tags r:id="rId1"/>
            </p:custDataLst>
          </p:nvPr>
        </p:nvSpPr>
        <p:spPr>
          <a:xfrm>
            <a:off x="0" y="606445"/>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extLst>
      <p:ext uri="{BB962C8B-B14F-4D97-AF65-F5344CB8AC3E}">
        <p14:creationId xmlns:p14="http://schemas.microsoft.com/office/powerpoint/2010/main" val="4236748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413970" y="1260970"/>
            <a:ext cx="1431802"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760459C1-16B0-4192-9013-BD8D85947D71}"/>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C7E79723-B04C-7394-FC56-BDA62EAE60C7}"/>
              </a:ext>
            </a:extLst>
          </p:cNvPr>
          <p:cNvPicPr>
            <a:picLocks noChangeAspect="1"/>
          </p:cNvPicPr>
          <p:nvPr/>
        </p:nvPicPr>
        <p:blipFill>
          <a:blip r:embed="rId5"/>
          <a:stretch>
            <a:fillRect/>
          </a:stretch>
        </p:blipFill>
        <p:spPr>
          <a:xfrm>
            <a:off x="340268" y="3052857"/>
            <a:ext cx="7968163" cy="2219136"/>
          </a:xfrm>
          <a:prstGeom prst="rect">
            <a:avLst/>
          </a:prstGeom>
        </p:spPr>
      </p:pic>
      <p:sp>
        <p:nvSpPr>
          <p:cNvPr id="5" name="TextBox 4">
            <a:extLst>
              <a:ext uri="{FF2B5EF4-FFF2-40B4-BE49-F238E27FC236}">
                <a16:creationId xmlns:a16="http://schemas.microsoft.com/office/drawing/2014/main" id="{F98DF2D5-598B-F0D7-07C5-BFED23409474}"/>
              </a:ext>
            </a:extLst>
          </p:cNvPr>
          <p:cNvSpPr txBox="1"/>
          <p:nvPr/>
        </p:nvSpPr>
        <p:spPr>
          <a:xfrm>
            <a:off x="5930900" y="6378694"/>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010016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82062"/>
            <a:ext cx="12191999" cy="69400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50934" b="8278"/>
          <a:stretch/>
        </p:blipFill>
        <p:spPr>
          <a:xfrm>
            <a:off x="19375" y="-2644202"/>
            <a:ext cx="12192000" cy="958687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2566" y="16546"/>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7" name="图片 2">
            <a:extLst>
              <a:ext uri="{FF2B5EF4-FFF2-40B4-BE49-F238E27FC236}">
                <a16:creationId xmlns:a16="http://schemas.microsoft.com/office/drawing/2014/main" id="{75EBEAF6-9368-458F-949C-FE666BBC45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a:off x="9961306" y="2149237"/>
            <a:ext cx="2092769" cy="1027369"/>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085" y="792660"/>
            <a:ext cx="3468255" cy="1567616"/>
          </a:xfrm>
          <a:prstGeom prst="rect">
            <a:avLst/>
          </a:prstGeom>
        </p:spPr>
      </p:pic>
      <p:sp>
        <p:nvSpPr>
          <p:cNvPr id="14" name="菱形 14">
            <a:extLst>
              <a:ext uri="{FF2B5EF4-FFF2-40B4-BE49-F238E27FC236}">
                <a16:creationId xmlns:a16="http://schemas.microsoft.com/office/drawing/2014/main" id="{A4FB602E-2DE1-4481-AB87-BD7909FA9FD9}"/>
              </a:ext>
            </a:extLst>
          </p:cNvPr>
          <p:cNvSpPr/>
          <p:nvPr/>
        </p:nvSpPr>
        <p:spPr>
          <a:xfrm>
            <a:off x="948727" y="426637"/>
            <a:ext cx="10330767" cy="6430051"/>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2" name="Picture 1">
            <a:extLst>
              <a:ext uri="{FF2B5EF4-FFF2-40B4-BE49-F238E27FC236}">
                <a16:creationId xmlns:a16="http://schemas.microsoft.com/office/drawing/2014/main" id="{D76B35A7-1DF1-9F07-DD6B-8097BEACEFBB}"/>
              </a:ext>
            </a:extLst>
          </p:cNvPr>
          <p:cNvPicPr>
            <a:picLocks noChangeAspect="1"/>
          </p:cNvPicPr>
          <p:nvPr/>
        </p:nvPicPr>
        <p:blipFill>
          <a:blip r:embed="rId9"/>
          <a:stretch>
            <a:fillRect/>
          </a:stretch>
        </p:blipFill>
        <p:spPr>
          <a:xfrm>
            <a:off x="1421483" y="2174223"/>
            <a:ext cx="9425233" cy="3328704"/>
          </a:xfrm>
          <a:prstGeom prst="rect">
            <a:avLst/>
          </a:prstGeom>
        </p:spPr>
      </p:pic>
    </p:spTree>
    <p:extLst>
      <p:ext uri="{BB962C8B-B14F-4D97-AF65-F5344CB8AC3E}">
        <p14:creationId xmlns:p14="http://schemas.microsoft.com/office/powerpoint/2010/main" val="927140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a:extLst>
              <a:ext uri="{FF2B5EF4-FFF2-40B4-BE49-F238E27FC236}">
                <a16:creationId xmlns:a16="http://schemas.microsoft.com/office/drawing/2014/main" id="{19D47FA5-2B5F-4FE1-B94D-113580F9FBEC}"/>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9" name="Rectangle 8">
            <a:extLst>
              <a:ext uri="{FF2B5EF4-FFF2-40B4-BE49-F238E27FC236}">
                <a16:creationId xmlns:a16="http://schemas.microsoft.com/office/drawing/2014/main" id="{1C54AF22-188B-4821-B838-FBBBBAE6A1D6}"/>
              </a:ext>
            </a:extLst>
          </p:cNvPr>
          <p:cNvSpPr/>
          <p:nvPr/>
        </p:nvSpPr>
        <p:spPr>
          <a:xfrm>
            <a:off x="0" y="225760"/>
            <a:ext cx="2372497" cy="843131"/>
          </a:xfrm>
          <a:prstGeom prst="homePlate">
            <a:avLst/>
          </a:prstGeom>
          <a:solidFill>
            <a:srgbClr val="7DBE57">
              <a:alpha val="56000"/>
            </a:srgbClr>
          </a:solidFill>
          <a:ln w="3810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giả</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1C35764-B1FD-42AC-B15F-97B65153D0AE}"/>
              </a:ext>
            </a:extLst>
          </p:cNvPr>
          <p:cNvPicPr>
            <a:picLocks noChangeAspect="1"/>
          </p:cNvPicPr>
          <p:nvPr/>
        </p:nvPicPr>
        <p:blipFill>
          <a:blip r:embed="rId3"/>
          <a:stretch>
            <a:fillRect/>
          </a:stretch>
        </p:blipFill>
        <p:spPr>
          <a:xfrm>
            <a:off x="949310" y="1307555"/>
            <a:ext cx="4430017" cy="5418433"/>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
        <p:nvSpPr>
          <p:cNvPr id="12" name="Line Callout 1 14">
            <a:extLst>
              <a:ext uri="{FF2B5EF4-FFF2-40B4-BE49-F238E27FC236}">
                <a16:creationId xmlns:a16="http://schemas.microsoft.com/office/drawing/2014/main" id="{BCE7F5C4-7BED-4C27-82A9-052F053DB8BB}"/>
              </a:ext>
            </a:extLst>
          </p:cNvPr>
          <p:cNvSpPr/>
          <p:nvPr/>
        </p:nvSpPr>
        <p:spPr>
          <a:xfrm>
            <a:off x="6020944" y="352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Nguyễn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Xuân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Hách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(1944 – 2019); </a:t>
            </a:r>
            <a:r>
              <a:rPr kumimoji="0" lang="en-US" sz="2900" b="1"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quê</a:t>
            </a: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ở</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Thuận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Ninh</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Line Callout 1 15">
            <a:extLst>
              <a:ext uri="{FF2B5EF4-FFF2-40B4-BE49-F238E27FC236}">
                <a16:creationId xmlns:a16="http://schemas.microsoft.com/office/drawing/2014/main" id="{BCA6CDA2-4B49-4FD9-96BC-8C7B1337E844}"/>
              </a:ext>
            </a:extLst>
          </p:cNvPr>
          <p:cNvSpPr/>
          <p:nvPr/>
        </p:nvSpPr>
        <p:spPr>
          <a:xfrm>
            <a:off x="6020944" y="2479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thơ</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29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Nam. Nguyên là Tổng biên tập Nhà xuất bản Dân trí.</a:t>
            </a:r>
          </a:p>
        </p:txBody>
      </p:sp>
      <p:sp>
        <p:nvSpPr>
          <p:cNvPr id="14" name="Line Callout 1 16">
            <a:extLst>
              <a:ext uri="{FF2B5EF4-FFF2-40B4-BE49-F238E27FC236}">
                <a16:creationId xmlns:a16="http://schemas.microsoft.com/office/drawing/2014/main" id="{2D5C00BE-5ACF-4398-9928-2B8E91CD35DF}"/>
              </a:ext>
            </a:extLst>
          </p:cNvPr>
          <p:cNvSpPr/>
          <p:nvPr/>
        </p:nvSpPr>
        <p:spPr>
          <a:xfrm>
            <a:off x="6058472" y="4398741"/>
            <a:ext cx="5715000" cy="2106571"/>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Đường đi Sapa”</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l</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một đoạn văn hay được cắt ra từ bút ký </a:t>
            </a: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“Một miền đất nước”</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viết về Ho</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ng Liên Sơn năm 1978.</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92034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12" name="Rectangle 11">
            <a:extLst>
              <a:ext uri="{FF2B5EF4-FFF2-40B4-BE49-F238E27FC236}">
                <a16:creationId xmlns:a16="http://schemas.microsoft.com/office/drawing/2014/main" id="{EABD863D-FCCB-4664-8284-D7787529EA3C}"/>
              </a:ext>
            </a:extLst>
          </p:cNvPr>
          <p:cNvSpPr/>
          <p:nvPr/>
        </p:nvSpPr>
        <p:spPr>
          <a:xfrm>
            <a:off x="2937426" y="320580"/>
            <a:ext cx="6317148"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55016B18-7664-44F7-818E-68D509216BE1}"/>
              </a:ext>
            </a:extLst>
          </p:cNvPr>
          <p:cNvGrpSpPr/>
          <p:nvPr/>
        </p:nvGrpSpPr>
        <p:grpSpPr>
          <a:xfrm>
            <a:off x="277091" y="1280585"/>
            <a:ext cx="11623964" cy="880726"/>
            <a:chOff x="2743199" y="1696221"/>
            <a:chExt cx="8432554" cy="880726"/>
          </a:xfrm>
          <a:solidFill>
            <a:srgbClr val="7DBE57">
              <a:alpha val="67000"/>
            </a:srgbClr>
          </a:solidFill>
        </p:grpSpPr>
        <p:grpSp>
          <p:nvGrpSpPr>
            <p:cNvPr id="15" name="Group 14">
              <a:extLst>
                <a:ext uri="{FF2B5EF4-FFF2-40B4-BE49-F238E27FC236}">
                  <a16:creationId xmlns:a16="http://schemas.microsoft.com/office/drawing/2014/main" id="{D3969F3E-F867-4A39-A635-BDB20DBC795D}"/>
                </a:ext>
              </a:extLst>
            </p:cNvPr>
            <p:cNvGrpSpPr/>
            <p:nvPr/>
          </p:nvGrpSpPr>
          <p:grpSpPr>
            <a:xfrm>
              <a:off x="2743199" y="1696221"/>
              <a:ext cx="8432554" cy="880726"/>
              <a:chOff x="5753100" y="1905000"/>
              <a:chExt cx="4876464" cy="460318"/>
            </a:xfrm>
            <a:grpFill/>
          </p:grpSpPr>
          <p:sp>
            <p:nvSpPr>
              <p:cNvPr id="17" name="Hexagon 16">
                <a:extLst>
                  <a:ext uri="{FF2B5EF4-FFF2-40B4-BE49-F238E27FC236}">
                    <a16:creationId xmlns:a16="http://schemas.microsoft.com/office/drawing/2014/main"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Xe</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liễu</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rủ</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grpSp>
        <p:nvGrpSpPr>
          <p:cNvPr id="20" name="Group 19">
            <a:extLst>
              <a:ext uri="{FF2B5EF4-FFF2-40B4-BE49-F238E27FC236}">
                <a16:creationId xmlns:a16="http://schemas.microsoft.com/office/drawing/2014/main" id="{DCC388D3-9D63-431B-A63D-5335A60A8AF1}"/>
              </a:ext>
            </a:extLst>
          </p:cNvPr>
          <p:cNvGrpSpPr/>
          <p:nvPr/>
        </p:nvGrpSpPr>
        <p:grpSpPr>
          <a:xfrm>
            <a:off x="277092" y="2592721"/>
            <a:ext cx="11623962" cy="874761"/>
            <a:chOff x="2743201" y="3008357"/>
            <a:chExt cx="8107950" cy="874761"/>
          </a:xfrm>
          <a:solidFill>
            <a:srgbClr val="7DBE57">
              <a:alpha val="67000"/>
            </a:srgbClr>
          </a:solidFill>
        </p:grpSpPr>
        <p:grpSp>
          <p:nvGrpSpPr>
            <p:cNvPr id="21" name="Group 20">
              <a:extLst>
                <a:ext uri="{FF2B5EF4-FFF2-40B4-BE49-F238E27FC236}">
                  <a16:creationId xmlns:a16="http://schemas.microsoft.com/office/drawing/2014/main" id="{A47FFDE4-58D3-43FB-81F4-CFFA11B22B30}"/>
                </a:ext>
              </a:extLst>
            </p:cNvPr>
            <p:cNvGrpSpPr/>
            <p:nvPr/>
          </p:nvGrpSpPr>
          <p:grpSpPr>
            <a:xfrm>
              <a:off x="2743201" y="3008357"/>
              <a:ext cx="8107950" cy="874761"/>
              <a:chOff x="5753100" y="1905000"/>
              <a:chExt cx="4688748" cy="457201"/>
            </a:xfrm>
            <a:grpFill/>
          </p:grpSpPr>
          <p:sp>
            <p:nvSpPr>
              <p:cNvPr id="23" name="Hexagon 22">
                <a:extLst>
                  <a:ext uri="{FF2B5EF4-FFF2-40B4-BE49-F238E27FC236}">
                    <a16:creationId xmlns:a16="http://schemas.microsoft.com/office/drawing/2014/main"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sương</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tím</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nhạt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grpSp>
      <p:grpSp>
        <p:nvGrpSpPr>
          <p:cNvPr id="26" name="Group 25">
            <a:extLst>
              <a:ext uri="{FF2B5EF4-FFF2-40B4-BE49-F238E27FC236}">
                <a16:creationId xmlns:a16="http://schemas.microsoft.com/office/drawing/2014/main" id="{A3EFFF0D-3605-4F40-9CB5-1A6E9A02500B}"/>
              </a:ext>
            </a:extLst>
          </p:cNvPr>
          <p:cNvGrpSpPr/>
          <p:nvPr/>
        </p:nvGrpSpPr>
        <p:grpSpPr>
          <a:xfrm>
            <a:off x="251639" y="3784356"/>
            <a:ext cx="11649415" cy="874762"/>
            <a:chOff x="2725447" y="4199992"/>
            <a:chExt cx="7947811" cy="874762"/>
          </a:xfrm>
          <a:solidFill>
            <a:srgbClr val="7DBE57">
              <a:alpha val="67000"/>
            </a:srgbClr>
          </a:solidFill>
        </p:grpSpPr>
        <p:grpSp>
          <p:nvGrpSpPr>
            <p:cNvPr id="27" name="Group 26">
              <a:extLst>
                <a:ext uri="{FF2B5EF4-FFF2-40B4-BE49-F238E27FC236}">
                  <a16:creationId xmlns:a16="http://schemas.microsoft.com/office/drawing/2014/main" id="{B59871A6-660A-4C67-A1EB-6CB4D73B6F93}"/>
                </a:ext>
              </a:extLst>
            </p:cNvPr>
            <p:cNvGrpSpPr/>
            <p:nvPr/>
          </p:nvGrpSpPr>
          <p:grpSpPr>
            <a:xfrm>
              <a:off x="2725447" y="4199992"/>
              <a:ext cx="7947811" cy="874762"/>
              <a:chOff x="5742834" y="1909700"/>
              <a:chExt cx="4596141" cy="457201"/>
            </a:xfrm>
            <a:grpFill/>
          </p:grpSpPr>
          <p:sp>
            <p:nvSpPr>
              <p:cNvPr id="29" name="Hexagon 28">
                <a:extLst>
                  <a:ext uri="{FF2B5EF4-FFF2-40B4-BE49-F238E27FC236}">
                    <a16:creationId xmlns:a16="http://schemas.microsoft.com/office/drawing/2014/main"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grpSp>
      <p:sp>
        <p:nvSpPr>
          <p:cNvPr id="34" name="TextBox 33">
            <a:extLst>
              <a:ext uri="{FF2B5EF4-FFF2-40B4-BE49-F238E27FC236}">
                <a16:creationId xmlns:a16="http://schemas.microsoft.com/office/drawing/2014/main" id="{8C520A9F-1702-4F1E-BE2C-123B79AE4535}"/>
              </a:ext>
            </a:extLst>
          </p:cNvPr>
          <p:cNvSpPr txBox="1"/>
          <p:nvPr/>
        </p:nvSpPr>
        <p:spPr>
          <a:xfrm>
            <a:off x="277091" y="5027053"/>
            <a:ext cx="11650071" cy="1569660"/>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78952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 name="直接连接符 34">
            <a:extLst>
              <a:ext uri="{FF2B5EF4-FFF2-40B4-BE49-F238E27FC236}">
                <a16:creationId xmlns:a16="http://schemas.microsoft.com/office/drawing/2014/main" id="{EDE1BC23-8BC9-4953-29D4-794133F522BB}"/>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02ABDFE-6D12-8881-A328-F6601B183EE7}"/>
              </a:ext>
            </a:extLst>
          </p:cNvPr>
          <p:cNvPicPr>
            <a:picLocks noChangeAspect="1"/>
          </p:cNvPicPr>
          <p:nvPr/>
        </p:nvPicPr>
        <p:blipFill>
          <a:blip r:embed="rId4"/>
          <a:stretch>
            <a:fillRect/>
          </a:stretch>
        </p:blipFill>
        <p:spPr>
          <a:xfrm>
            <a:off x="1898578" y="3869210"/>
            <a:ext cx="8586230" cy="2853946"/>
          </a:xfrm>
          <a:prstGeom prst="rect">
            <a:avLst/>
          </a:prstGeom>
        </p:spPr>
      </p:pic>
      <p:pic>
        <p:nvPicPr>
          <p:cNvPr id="4" name="Picture 2" descr="Cute woman teacher holding bell in government uniform character cartoon art illustration">
            <a:extLst>
              <a:ext uri="{FF2B5EF4-FFF2-40B4-BE49-F238E27FC236}">
                <a16:creationId xmlns:a16="http://schemas.microsoft.com/office/drawing/2014/main" id="{C94EA48F-40D6-5342-624B-132C3287EE8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5" name="云形 3">
            <a:extLst>
              <a:ext uri="{FF2B5EF4-FFF2-40B4-BE49-F238E27FC236}">
                <a16:creationId xmlns:a16="http://schemas.microsoft.com/office/drawing/2014/main" id="{6EAE443C-BC18-7E5D-28D4-3186217DCB72}"/>
              </a:ext>
            </a:extLst>
          </p:cNvPr>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chênh</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vênh</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6" name="云形 3">
            <a:extLst>
              <a:ext uri="{FF2B5EF4-FFF2-40B4-BE49-F238E27FC236}">
                <a16:creationId xmlns:a16="http://schemas.microsoft.com/office/drawing/2014/main" id="{0FFC875D-33DB-639A-7DFF-F66E82DEBCD2}"/>
              </a:ext>
            </a:extLst>
          </p:cNvPr>
          <p:cNvSpPr/>
          <p:nvPr/>
        </p:nvSpPr>
        <p:spPr>
          <a:xfrm>
            <a:off x="8486775" y="714137"/>
            <a:ext cx="3495675"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lướt thướt liễu rủ</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7" name="云形 3">
            <a:extLst>
              <a:ext uri="{FF2B5EF4-FFF2-40B4-BE49-F238E27FC236}">
                <a16:creationId xmlns:a16="http://schemas.microsoft.com/office/drawing/2014/main" id="{D39D6F60-D6F7-DF06-2E6B-6C64B32A9754}"/>
              </a:ext>
            </a:extLst>
          </p:cNvPr>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Tu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Dí</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a:extLst>
              <a:ext uri="{FF2B5EF4-FFF2-40B4-BE49-F238E27FC236}">
                <a16:creationId xmlns:a16="http://schemas.microsoft.com/office/drawing/2014/main" id="{10C5A3D9-9AA9-32EA-C872-E3FEEBF3F664}"/>
              </a:ext>
            </a:extLst>
          </p:cNvPr>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Phù</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Lá</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a16="http://schemas.microsoft.com/office/drawing/2014/main" id="{E5295F9D-06A3-814C-BB77-7B2CF6DEEC33}"/>
              </a:ext>
            </a:extLst>
          </p:cNvPr>
          <p:cNvSpPr/>
          <p:nvPr/>
        </p:nvSpPr>
        <p:spPr>
          <a:xfrm>
            <a:off x="8976916" y="4395369"/>
            <a:ext cx="3034109" cy="1729206"/>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người ngựa dập dìu</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Tree>
    <p:extLst>
      <p:ext uri="{BB962C8B-B14F-4D97-AF65-F5344CB8AC3E}">
        <p14:creationId xmlns:p14="http://schemas.microsoft.com/office/powerpoint/2010/main" val="2583651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id="{B212208E-ED2D-4E42-BC7D-7F6BA729F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21" name="Rectangle 20">
            <a:extLst>
              <a:ext uri="{FF2B5EF4-FFF2-40B4-BE49-F238E27FC236}">
                <a16:creationId xmlns:a16="http://schemas.microsoft.com/office/drawing/2014/main" id="{BF1CF714-347B-4BD4-AB14-8D7B8E4993D0}"/>
              </a:ext>
            </a:extLst>
          </p:cNvPr>
          <p:cNvSpPr/>
          <p:nvPr/>
        </p:nvSpPr>
        <p:spPr>
          <a:xfrm>
            <a:off x="302739" y="1337178"/>
            <a:ext cx="11627708"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16FAF82-23F4-489F-85AF-D06BE926C756}"/>
              </a:ext>
            </a:extLst>
          </p:cNvPr>
          <p:cNvSpPr/>
          <p:nvPr/>
        </p:nvSpPr>
        <p:spPr>
          <a:xfrm>
            <a:off x="580768" y="2008169"/>
            <a:ext cx="11071653" cy="120032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Những em bé Mông,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em bé Tu Dí,</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Phù Lá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quần áo sặc sỡ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đang chơi đùa trước cửa hàng.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5EA6C9A4-36A2-4C5F-BFFA-F318D8611207}"/>
              </a:ext>
            </a:extLst>
          </p:cNvPr>
          <p:cNvSpPr/>
          <p:nvPr/>
        </p:nvSpPr>
        <p:spPr>
          <a:xfrm>
            <a:off x="581026" y="4002599"/>
            <a:ext cx="11134724" cy="1754326"/>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Hoàng hôn,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áp phiên của phiên chợ thị trấn,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người ngựa dập  dìu</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chìm trong sương núi tím nhạt.</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552B212-66B7-3370-359C-D1C9EF7C1E26}"/>
              </a:ext>
            </a:extLst>
          </p:cNvPr>
          <p:cNvPicPr>
            <a:picLocks noChangeAspect="1"/>
          </p:cNvPicPr>
          <p:nvPr/>
        </p:nvPicPr>
        <p:blipFill>
          <a:blip r:embed="rId3"/>
          <a:stretch>
            <a:fillRect/>
          </a:stretch>
        </p:blipFill>
        <p:spPr>
          <a:xfrm>
            <a:off x="2045951" y="0"/>
            <a:ext cx="9224047" cy="1944793"/>
          </a:xfrm>
          <a:prstGeom prst="rect">
            <a:avLst/>
          </a:prstGeom>
        </p:spPr>
      </p:pic>
      <p:sp>
        <p:nvSpPr>
          <p:cNvPr id="5" name="TextBox 4">
            <a:extLst>
              <a:ext uri="{FF2B5EF4-FFF2-40B4-BE49-F238E27FC236}">
                <a16:creationId xmlns:a16="http://schemas.microsoft.com/office/drawing/2014/main" id="{E0E3A351-A38B-9280-9568-879D14EE5772}"/>
              </a:ext>
            </a:extLst>
          </p:cNvPr>
          <p:cNvSpPr txBox="1"/>
          <p:nvPr/>
        </p:nvSpPr>
        <p:spPr>
          <a:xfrm>
            <a:off x="7454900" y="6488668"/>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61829436"/>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9" name="Rectangle 8">
            <a:extLst>
              <a:ext uri="{FF2B5EF4-FFF2-40B4-BE49-F238E27FC236}">
                <a16:creationId xmlns:a16="http://schemas.microsoft.com/office/drawing/2014/main" id="{01665F32-B8C6-4FE3-AAFC-0DA16F4238FE}"/>
              </a:ext>
            </a:extLst>
          </p:cNvPr>
          <p:cNvSpPr/>
          <p:nvPr/>
        </p:nvSpPr>
        <p:spPr>
          <a:xfrm rot="21123600">
            <a:off x="1066676" y="612351"/>
            <a:ext cx="4750635" cy="950144"/>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Sa Pa: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một</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huyện</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thuộc</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tỉnh</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Lào</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Cai.</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7" name="Picture 6">
            <a:extLst>
              <a:ext uri="{FF2B5EF4-FFF2-40B4-BE49-F238E27FC236}">
                <a16:creationId xmlns:a16="http://schemas.microsoft.com/office/drawing/2014/main" id="{C99A6EBC-D70B-412D-B64D-C73C576D8528}"/>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602616">
            <a:off x="753853" y="2481740"/>
            <a:ext cx="4740827" cy="378057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7670054-099C-1DE7-C1EE-0D3720854167}"/>
              </a:ext>
            </a:extLst>
          </p:cNvPr>
          <p:cNvPicPr>
            <a:picLocks noChangeAspect="1"/>
          </p:cNvPicPr>
          <p:nvPr/>
        </p:nvPicPr>
        <p:blipFill>
          <a:blip r:embed="rId5"/>
          <a:stretch>
            <a:fillRect/>
          </a:stretch>
        </p:blipFill>
        <p:spPr>
          <a:xfrm rot="20998364">
            <a:off x="6519863" y="1676398"/>
            <a:ext cx="5100638" cy="3400425"/>
          </a:xfrm>
          <a:prstGeom prst="rect">
            <a:avLst/>
          </a:prstGeom>
        </p:spPr>
      </p:pic>
      <p:pic>
        <p:nvPicPr>
          <p:cNvPr id="3" name="Picture 2">
            <a:extLst>
              <a:ext uri="{FF2B5EF4-FFF2-40B4-BE49-F238E27FC236}">
                <a16:creationId xmlns:a16="http://schemas.microsoft.com/office/drawing/2014/main" id="{5D20AEE0-3F38-E7B2-1B75-803481CCCEF7}"/>
              </a:ext>
            </a:extLst>
          </p:cNvPr>
          <p:cNvPicPr>
            <a:picLocks noChangeAspect="1"/>
          </p:cNvPicPr>
          <p:nvPr/>
        </p:nvPicPr>
        <p:blipFill>
          <a:blip r:embed="rId6"/>
          <a:stretch>
            <a:fillRect/>
          </a:stretch>
        </p:blipFill>
        <p:spPr>
          <a:xfrm>
            <a:off x="6491746" y="95250"/>
            <a:ext cx="5700254" cy="1487553"/>
          </a:xfrm>
          <a:prstGeom prst="rect">
            <a:avLst/>
          </a:prstGeom>
        </p:spPr>
      </p:pic>
    </p:spTree>
    <p:extLst>
      <p:ext uri="{BB962C8B-B14F-4D97-AF65-F5344CB8AC3E}">
        <p14:creationId xmlns:p14="http://schemas.microsoft.com/office/powerpoint/2010/main" val="512239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pic>
        <p:nvPicPr>
          <p:cNvPr id="8" name="Picture 7">
            <a:extLst>
              <a:ext uri="{FF2B5EF4-FFF2-40B4-BE49-F238E27FC236}">
                <a16:creationId xmlns:a16="http://schemas.microsoft.com/office/drawing/2014/main" id="{72C108C5-E395-47AC-845D-68EC1199B04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470106" y="2074018"/>
            <a:ext cx="7426493" cy="434235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D2839C-AAB1-409C-B11C-7D7F8670C2F2}"/>
              </a:ext>
            </a:extLst>
          </p:cNvPr>
          <p:cNvSpPr/>
          <p:nvPr/>
        </p:nvSpPr>
        <p:spPr>
          <a:xfrm rot="21325169">
            <a:off x="1074636" y="257260"/>
            <a:ext cx="5782311" cy="1395081"/>
          </a:xfrm>
          <a:prstGeom prst="rect">
            <a:avLst/>
          </a:prstGeom>
          <a:solidFill>
            <a:srgbClr val="66CCFF">
              <a:alpha val="67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âm âm: </a:t>
            </a:r>
            <a:r>
              <a:rPr lang="vi-VN"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rậm rạp, hơi tối và tĩnh mịch.</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3858824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heme/theme1.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1957</Words>
  <Application>Microsoft Office PowerPoint</Application>
  <PresentationFormat>Widescreen</PresentationFormat>
  <Paragraphs>127</Paragraphs>
  <Slides>31</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Microsoft YaHei</vt:lpstr>
      <vt:lpstr>#9Slide06 SVNFresh Script</vt:lpstr>
      <vt:lpstr>#9Slide07 Altus</vt:lpstr>
      <vt:lpstr>#9Slide07 HoneyCream</vt:lpstr>
      <vt:lpstr>#9Slide07 IcielStormtrooper</vt:lpstr>
      <vt:lpstr>Arial</vt:lpstr>
      <vt:lpstr>Calibri</vt:lpstr>
      <vt:lpstr>Cambria</vt:lpstr>
      <vt:lpstr>SVN-Newton</vt:lpstr>
      <vt:lpstr>Times New Roman</vt:lpstr>
      <vt:lpstr>UVF Mussica Swash</vt:lpstr>
      <vt:lpstr>UVF Pistilli</vt:lpstr>
      <vt:lpstr>UVF TypoSlabserif</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34</cp:revision>
  <dcterms:created xsi:type="dcterms:W3CDTF">2024-01-04T11:59:10Z</dcterms:created>
  <dcterms:modified xsi:type="dcterms:W3CDTF">2025-04-05T13:53:22Z</dcterms:modified>
</cp:coreProperties>
</file>