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1" r:id="rId3"/>
    <p:sldMasterId id="2147483723" r:id="rId4"/>
    <p:sldMasterId id="2147483762" r:id="rId5"/>
  </p:sldMasterIdLst>
  <p:notesMasterIdLst>
    <p:notesMasterId r:id="rId32"/>
  </p:notesMasterIdLst>
  <p:sldIdLst>
    <p:sldId id="258" r:id="rId6"/>
    <p:sldId id="259" r:id="rId7"/>
    <p:sldId id="265" r:id="rId8"/>
    <p:sldId id="280" r:id="rId9"/>
    <p:sldId id="286" r:id="rId10"/>
    <p:sldId id="287" r:id="rId11"/>
    <p:sldId id="288" r:id="rId12"/>
    <p:sldId id="282" r:id="rId13"/>
    <p:sldId id="289" r:id="rId14"/>
    <p:sldId id="7346" r:id="rId15"/>
    <p:sldId id="7345" r:id="rId16"/>
    <p:sldId id="7368" r:id="rId17"/>
    <p:sldId id="290" r:id="rId18"/>
    <p:sldId id="291" r:id="rId19"/>
    <p:sldId id="292" r:id="rId20"/>
    <p:sldId id="7349" r:id="rId21"/>
    <p:sldId id="7356" r:id="rId22"/>
    <p:sldId id="7351" r:id="rId23"/>
    <p:sldId id="7352" r:id="rId24"/>
    <p:sldId id="7353" r:id="rId25"/>
    <p:sldId id="7354" r:id="rId26"/>
    <p:sldId id="7369" r:id="rId27"/>
    <p:sldId id="7363" r:id="rId28"/>
    <p:sldId id="7364" r:id="rId29"/>
    <p:sldId id="276" r:id="rId30"/>
    <p:sldId id="73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B40EC-C653-4120-9FB5-6C3A5DE9C8AB}"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20111-88AD-4BDF-AEC1-14D7EF8F47A3}" type="slidenum">
              <a:rPr lang="en-US" smtClean="0"/>
              <a:t>‹#›</a:t>
            </a:fld>
            <a:endParaRPr lang="en-US"/>
          </a:p>
        </p:txBody>
      </p:sp>
    </p:spTree>
    <p:extLst>
      <p:ext uri="{BB962C8B-B14F-4D97-AF65-F5344CB8AC3E}">
        <p14:creationId xmlns:p14="http://schemas.microsoft.com/office/powerpoint/2010/main" val="3942126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1C620111-88AD-4BDF-AEC1-14D7EF8F47A3}" type="slidenum">
              <a:rPr lang="en-US" smtClean="0"/>
              <a:t>3</a:t>
            </a:fld>
            <a:endParaRPr lang="en-US"/>
          </a:p>
        </p:txBody>
      </p:sp>
    </p:spTree>
    <p:extLst>
      <p:ext uri="{BB962C8B-B14F-4D97-AF65-F5344CB8AC3E}">
        <p14:creationId xmlns:p14="http://schemas.microsoft.com/office/powerpoint/2010/main" val="312354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15238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5621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8973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8.gi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gi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1.png"/><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8.gi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8064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155066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7043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68694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2768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7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6323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341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4768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5751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8596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155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5053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0449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3337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4861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981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33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9559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520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77954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507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9631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3506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366492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42840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9665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80974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66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98326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645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34717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069450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4047138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366770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79147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25957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57839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906337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2594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1340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050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24053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172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818595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1881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42989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38667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751820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46699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28852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737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9311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3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5728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01513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7935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9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01416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931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6723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1695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89356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14773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75352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74109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2305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28176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7409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6710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7590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0531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0917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917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0412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23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7615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02990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572495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2329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246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9727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38761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35474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2881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16881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87946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4089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345236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142558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188056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2858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28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293413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6496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8192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4/5/2025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92317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328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14085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3999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5223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420085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94958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33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25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92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350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5.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7FB43DB-8185-048F-9003-DA926F607C8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0922" y="180484"/>
            <a:ext cx="1252390" cy="1252390"/>
          </a:xfrm>
          <a:prstGeom prst="rect">
            <a:avLst/>
          </a:prstGeom>
        </p:spPr>
      </p:pic>
    </p:spTree>
    <p:extLst>
      <p:ext uri="{BB962C8B-B14F-4D97-AF65-F5344CB8AC3E}">
        <p14:creationId xmlns:p14="http://schemas.microsoft.com/office/powerpoint/2010/main" val="340490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403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2201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9532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27696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59.sv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9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4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75.png"/><Relationship Id="rId5" Type="http://schemas.openxmlformats.org/officeDocument/2006/relationships/image" Target="../media/image61.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6.jpg"/><Relationship Id="rId1" Type="http://schemas.openxmlformats.org/officeDocument/2006/relationships/slideLayout" Target="../slideLayouts/slideLayout62.xml"/><Relationship Id="rId5" Type="http://schemas.openxmlformats.org/officeDocument/2006/relationships/image" Target="../media/image77.png"/><Relationship Id="rId4" Type="http://schemas.openxmlformats.org/officeDocument/2006/relationships/image" Target="../media/image68.sv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g"/><Relationship Id="rId1" Type="http://schemas.openxmlformats.org/officeDocument/2006/relationships/slideLayout" Target="../slideLayouts/slideLayout62.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g"/><Relationship Id="rId1" Type="http://schemas.openxmlformats.org/officeDocument/2006/relationships/slideLayout" Target="../slideLayouts/slideLayout62.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jp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40B41DA-E43A-4B45-7B1F-4929AB268C11}"/>
              </a:ext>
            </a:extLst>
          </p:cNvPr>
          <p:cNvSpPr/>
          <p:nvPr/>
        </p:nvSpPr>
        <p:spPr>
          <a:xfrm>
            <a:off x="1822344" y="397565"/>
            <a:ext cx="8547309" cy="4698909"/>
          </a:xfrm>
          <a:custGeom>
            <a:avLst/>
            <a:gdLst>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7309" h="4698909" fill="none" extrusionOk="0">
                <a:moveTo>
                  <a:pt x="0" y="470359"/>
                </a:moveTo>
                <a:cubicBezTo>
                  <a:pt x="4549" y="260090"/>
                  <a:pt x="215112" y="-44637"/>
                  <a:pt x="366245" y="0"/>
                </a:cubicBezTo>
                <a:cubicBezTo>
                  <a:pt x="3162906" y="199758"/>
                  <a:pt x="6388544" y="-308817"/>
                  <a:pt x="8181062" y="0"/>
                </a:cubicBezTo>
                <a:cubicBezTo>
                  <a:pt x="8314943" y="-12410"/>
                  <a:pt x="8619959" y="146424"/>
                  <a:pt x="8547309" y="470359"/>
                </a:cubicBezTo>
                <a:cubicBezTo>
                  <a:pt x="8648119" y="2029573"/>
                  <a:pt x="8748953" y="2742667"/>
                  <a:pt x="8547309" y="4228548"/>
                </a:cubicBezTo>
                <a:cubicBezTo>
                  <a:pt x="8497850" y="4546659"/>
                  <a:pt x="8440916" y="4696636"/>
                  <a:pt x="8181062" y="4698909"/>
                </a:cubicBezTo>
                <a:cubicBezTo>
                  <a:pt x="6508446" y="4580188"/>
                  <a:pt x="3705612" y="4607216"/>
                  <a:pt x="366245" y="4698909"/>
                </a:cubicBezTo>
                <a:cubicBezTo>
                  <a:pt x="154101" y="4625457"/>
                  <a:pt x="1309" y="4555702"/>
                  <a:pt x="0" y="4228548"/>
                </a:cubicBezTo>
                <a:cubicBezTo>
                  <a:pt x="-226146" y="2659623"/>
                  <a:pt x="85336" y="1687835"/>
                  <a:pt x="0" y="470359"/>
                </a:cubicBezTo>
                <a:close/>
              </a:path>
              <a:path w="8547309" h="4698909" stroke="0" extrusionOk="0">
                <a:moveTo>
                  <a:pt x="0" y="470359"/>
                </a:moveTo>
                <a:cubicBezTo>
                  <a:pt x="-44794" y="212634"/>
                  <a:pt x="202730" y="-35968"/>
                  <a:pt x="366245" y="0"/>
                </a:cubicBezTo>
                <a:cubicBezTo>
                  <a:pt x="2896258" y="-615473"/>
                  <a:pt x="4229029" y="408043"/>
                  <a:pt x="8181062" y="0"/>
                </a:cubicBezTo>
                <a:cubicBezTo>
                  <a:pt x="8314308" y="-7039"/>
                  <a:pt x="8550325" y="282453"/>
                  <a:pt x="8547309" y="470359"/>
                </a:cubicBezTo>
                <a:cubicBezTo>
                  <a:pt x="8684692" y="1536713"/>
                  <a:pt x="8797574" y="2853353"/>
                  <a:pt x="8547309" y="4228548"/>
                </a:cubicBezTo>
                <a:cubicBezTo>
                  <a:pt x="8550376" y="4524055"/>
                  <a:pt x="8355224" y="4690586"/>
                  <a:pt x="8181062" y="4698909"/>
                </a:cubicBezTo>
                <a:cubicBezTo>
                  <a:pt x="5022296" y="4629636"/>
                  <a:pt x="1222759" y="4697251"/>
                  <a:pt x="366245" y="4698909"/>
                </a:cubicBezTo>
                <a:cubicBezTo>
                  <a:pt x="171884" y="4615656"/>
                  <a:pt x="-20660" y="4424418"/>
                  <a:pt x="0" y="4228548"/>
                </a:cubicBezTo>
                <a:cubicBezTo>
                  <a:pt x="-262777" y="2908228"/>
                  <a:pt x="-265189" y="1977643"/>
                  <a:pt x="0" y="470359"/>
                </a:cubicBezTo>
                <a:close/>
              </a:path>
              <a:path w="8547309" h="4698909" fill="none" stroke="0" extrusionOk="0">
                <a:moveTo>
                  <a:pt x="0" y="470359"/>
                </a:moveTo>
                <a:cubicBezTo>
                  <a:pt x="-14834" y="186082"/>
                  <a:pt x="193777" y="-11008"/>
                  <a:pt x="366245" y="0"/>
                </a:cubicBezTo>
                <a:cubicBezTo>
                  <a:pt x="2838673" y="386584"/>
                  <a:pt x="6422366" y="-68420"/>
                  <a:pt x="8181062" y="0"/>
                </a:cubicBezTo>
                <a:cubicBezTo>
                  <a:pt x="8387244" y="20491"/>
                  <a:pt x="8580137" y="215451"/>
                  <a:pt x="8547309" y="470359"/>
                </a:cubicBezTo>
                <a:cubicBezTo>
                  <a:pt x="8526884" y="2245159"/>
                  <a:pt x="8693002" y="2660390"/>
                  <a:pt x="8547309" y="4228548"/>
                </a:cubicBezTo>
                <a:cubicBezTo>
                  <a:pt x="8538220" y="4559777"/>
                  <a:pt x="8387643" y="4676406"/>
                  <a:pt x="8181062" y="4698909"/>
                </a:cubicBezTo>
                <a:cubicBezTo>
                  <a:pt x="5823836" y="4370020"/>
                  <a:pt x="4252449" y="4663613"/>
                  <a:pt x="366245" y="4698909"/>
                </a:cubicBezTo>
                <a:cubicBezTo>
                  <a:pt x="152218" y="4639341"/>
                  <a:pt x="33199" y="4510636"/>
                  <a:pt x="0" y="4228548"/>
                </a:cubicBezTo>
                <a:cubicBezTo>
                  <a:pt x="-141022" y="2837552"/>
                  <a:pt x="-47331" y="1770337"/>
                  <a:pt x="0" y="470359"/>
                </a:cubicBezTo>
                <a:close/>
              </a:path>
              <a:path w="8547309" h="4698909" fill="none" stroke="0" extrusionOk="0">
                <a:moveTo>
                  <a:pt x="0" y="470359"/>
                </a:moveTo>
                <a:cubicBezTo>
                  <a:pt x="300" y="215970"/>
                  <a:pt x="210870" y="-34822"/>
                  <a:pt x="366245" y="0"/>
                </a:cubicBezTo>
                <a:cubicBezTo>
                  <a:pt x="2890702" y="410161"/>
                  <a:pt x="6606298" y="-393399"/>
                  <a:pt x="8181062" y="0"/>
                </a:cubicBezTo>
                <a:cubicBezTo>
                  <a:pt x="8326222" y="-4621"/>
                  <a:pt x="8605087" y="204487"/>
                  <a:pt x="8547309" y="470359"/>
                </a:cubicBezTo>
                <a:cubicBezTo>
                  <a:pt x="8549985" y="2165040"/>
                  <a:pt x="8740996" y="2697189"/>
                  <a:pt x="8547309" y="4228548"/>
                </a:cubicBezTo>
                <a:cubicBezTo>
                  <a:pt x="8508968" y="4543419"/>
                  <a:pt x="8393047" y="4668552"/>
                  <a:pt x="8181062" y="4698909"/>
                </a:cubicBezTo>
                <a:cubicBezTo>
                  <a:pt x="6143293" y="4186728"/>
                  <a:pt x="4130691" y="4491980"/>
                  <a:pt x="366245" y="4698909"/>
                </a:cubicBezTo>
                <a:cubicBezTo>
                  <a:pt x="150269" y="4631507"/>
                  <a:pt x="24901" y="4525735"/>
                  <a:pt x="0" y="4228548"/>
                </a:cubicBezTo>
                <a:cubicBezTo>
                  <a:pt x="-361385" y="2872270"/>
                  <a:pt x="235539" y="1706258"/>
                  <a:pt x="0" y="470359"/>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2C74B7E-CCD5-09D1-A0F3-D85CBDB65DE3}"/>
              </a:ext>
            </a:extLst>
          </p:cNvPr>
          <p:cNvPicPr>
            <a:picLocks noChangeAspect="1"/>
          </p:cNvPicPr>
          <p:nvPr/>
        </p:nvPicPr>
        <p:blipFill>
          <a:blip r:embed="rId3"/>
          <a:stretch>
            <a:fillRect/>
          </a:stretch>
        </p:blipFill>
        <p:spPr>
          <a:xfrm>
            <a:off x="2730729" y="968062"/>
            <a:ext cx="6425741" cy="1359526"/>
          </a:xfrm>
          <a:prstGeom prst="rect">
            <a:avLst/>
          </a:prstGeom>
        </p:spPr>
      </p:pic>
      <p:pic>
        <p:nvPicPr>
          <p:cNvPr id="6" name="Picture 5">
            <a:extLst>
              <a:ext uri="{FF2B5EF4-FFF2-40B4-BE49-F238E27FC236}">
                <a16:creationId xmlns:a16="http://schemas.microsoft.com/office/drawing/2014/main" id="{22BECF3C-5F09-BB29-3BB1-3420C0132ADA}"/>
              </a:ext>
            </a:extLst>
          </p:cNvPr>
          <p:cNvPicPr>
            <a:picLocks noChangeAspect="1"/>
          </p:cNvPicPr>
          <p:nvPr/>
        </p:nvPicPr>
        <p:blipFill>
          <a:blip r:embed="rId4"/>
          <a:stretch>
            <a:fillRect/>
          </a:stretch>
        </p:blipFill>
        <p:spPr>
          <a:xfrm>
            <a:off x="2145456" y="2095001"/>
            <a:ext cx="7748688" cy="2725148"/>
          </a:xfrm>
          <a:prstGeom prst="rect">
            <a:avLst/>
          </a:prstGeom>
        </p:spPr>
      </p:pic>
      <p:pic>
        <p:nvPicPr>
          <p:cNvPr id="10" name="Picture 9">
            <a:extLst>
              <a:ext uri="{FF2B5EF4-FFF2-40B4-BE49-F238E27FC236}">
                <a16:creationId xmlns:a16="http://schemas.microsoft.com/office/drawing/2014/main" id="{5AE662FF-A645-4DE7-492A-FD22D2FDAC09}"/>
              </a:ext>
            </a:extLst>
          </p:cNvPr>
          <p:cNvPicPr>
            <a:picLocks noChangeAspect="1"/>
          </p:cNvPicPr>
          <p:nvPr/>
        </p:nvPicPr>
        <p:blipFill>
          <a:blip r:embed="rId5"/>
          <a:stretch>
            <a:fillRect/>
          </a:stretch>
        </p:blipFill>
        <p:spPr>
          <a:xfrm>
            <a:off x="936419" y="1470232"/>
            <a:ext cx="1822862" cy="1079086"/>
          </a:xfrm>
          <a:prstGeom prst="rect">
            <a:avLst/>
          </a:prstGeom>
        </p:spPr>
      </p:pic>
      <p:sp>
        <p:nvSpPr>
          <p:cNvPr id="5" name="TextBox 4">
            <a:extLst>
              <a:ext uri="{FF2B5EF4-FFF2-40B4-BE49-F238E27FC236}">
                <a16:creationId xmlns:a16="http://schemas.microsoft.com/office/drawing/2014/main" id="{14A29550-6253-278D-32A3-0BFA1921B57D}"/>
              </a:ext>
            </a:extLst>
          </p:cNvPr>
          <p:cNvSpPr txBox="1"/>
          <p:nvPr/>
        </p:nvSpPr>
        <p:spPr>
          <a:xfrm>
            <a:off x="2657166" y="423166"/>
            <a:ext cx="6877664"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260249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FE4AFC54-270A-4B10-B955-E1D57FE90A57}"/>
              </a:ext>
            </a:extLst>
          </p:cNvPr>
          <p:cNvPicPr>
            <a:picLocks noChangeAspect="1"/>
          </p:cNvPicPr>
          <p:nvPr/>
        </p:nvPicPr>
        <p:blipFill>
          <a:blip r:embed="rId3"/>
          <a:srcRect/>
          <a:stretch>
            <a:fillRect/>
          </a:stretch>
        </p:blipFill>
        <p:spPr>
          <a:xfrm>
            <a:off x="754567" y="2241176"/>
            <a:ext cx="3177531" cy="4308516"/>
          </a:xfrm>
          <a:prstGeom prst="rect">
            <a:avLst/>
          </a:prstGeom>
        </p:spPr>
      </p:pic>
      <p:pic>
        <p:nvPicPr>
          <p:cNvPr id="9" name="Picture 7">
            <a:extLst>
              <a:ext uri="{FF2B5EF4-FFF2-40B4-BE49-F238E27FC236}">
                <a16:creationId xmlns:a16="http://schemas.microsoft.com/office/drawing/2014/main" id="{D3EE8DAF-2756-46E2-BB06-5F308F14BA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32098" y="308308"/>
            <a:ext cx="7356210" cy="5205579"/>
          </a:xfrm>
          <a:prstGeom prst="rect">
            <a:avLst/>
          </a:prstGeom>
        </p:spPr>
      </p:pic>
      <p:sp>
        <p:nvSpPr>
          <p:cNvPr id="4" name="TextBox 3">
            <a:extLst>
              <a:ext uri="{FF2B5EF4-FFF2-40B4-BE49-F238E27FC236}">
                <a16:creationId xmlns:a16="http://schemas.microsoft.com/office/drawing/2014/main" id="{E4B15F83-5A8D-4838-8C84-440E45682933}"/>
              </a:ext>
            </a:extLst>
          </p:cNvPr>
          <p:cNvSpPr txBox="1"/>
          <p:nvPr/>
        </p:nvSpPr>
        <p:spPr>
          <a:xfrm>
            <a:off x="5068875" y="1194955"/>
            <a:ext cx="504998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Trong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đọc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từ</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nào</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em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chưa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hiểu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nghĩa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a:t>
            </a:r>
          </a:p>
        </p:txBody>
      </p:sp>
    </p:spTree>
    <p:extLst>
      <p:ext uri="{BB962C8B-B14F-4D97-AF65-F5344CB8AC3E}">
        <p14:creationId xmlns:p14="http://schemas.microsoft.com/office/powerpoint/2010/main" val="45853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59" y="1730497"/>
            <a:ext cx="4515562" cy="1244144"/>
            <a:chOff x="2360278" y="2671670"/>
            <a:chExt cx="1601549"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601549" cy="892629"/>
              <a:chOff x="1336246" y="3302000"/>
              <a:chExt cx="1250919"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250919"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145486"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250338" cy="5962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Khu</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bảo</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tồn</a:t>
              </a:r>
              <a:endParaRPr kumimoji="0" lang="zh-CN" altLang="en-US"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3170099"/>
          </a:xfrm>
          <a:prstGeom prst="rect">
            <a:avLst/>
          </a:prstGeom>
          <a:noFill/>
        </p:spPr>
        <p:txBody>
          <a:bodyPr wrap="square" rtlCol="0">
            <a:spAutoFit/>
          </a:bodyPr>
          <a:lstStyle/>
          <a:p>
            <a:pPr lvl="0" algn="just">
              <a:defRPr/>
            </a:pPr>
            <a:r>
              <a:rPr lang="en-US" sz="4000" i="1" dirty="0">
                <a:solidFill>
                  <a:srgbClr val="002060"/>
                </a:solidFill>
                <a:latin typeface="Cambria" panose="02040503050406030204" pitchFamily="18" charset="0"/>
                <a:ea typeface="Cambria" panose="02040503050406030204" pitchFamily="18" charset="0"/>
              </a:rPr>
              <a:t>V</a:t>
            </a:r>
            <a:r>
              <a:rPr lang="vi-VN" sz="4000" i="1" dirty="0">
                <a:solidFill>
                  <a:srgbClr val="002060"/>
                </a:solidFill>
                <a:latin typeface="Cambria" panose="02040503050406030204" pitchFamily="18" charset="0"/>
                <a:ea typeface="Cambria" panose="02040503050406030204" pitchFamily="18" charset="0"/>
              </a:rPr>
              <a:t>ùng đất tự nhiên được thành lập nhằm mục đích bảo vệ nguồn tài nguyên thiên nhiên như: rừng, động vật hoang dã...</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4" name="Picture 3">
            <a:extLst>
              <a:ext uri="{FF2B5EF4-FFF2-40B4-BE49-F238E27FC236}">
                <a16:creationId xmlns:a16="http://schemas.microsoft.com/office/drawing/2014/main" id="{D47F2498-4539-BB45-760B-72E1267FEC0B}"/>
              </a:ext>
            </a:extLst>
          </p:cNvPr>
          <p:cNvPicPr>
            <a:picLocks noChangeAspect="1"/>
          </p:cNvPicPr>
          <p:nvPr/>
        </p:nvPicPr>
        <p:blipFill>
          <a:blip r:embed="rId7"/>
          <a:stretch>
            <a:fillRect/>
          </a:stretch>
        </p:blipFill>
        <p:spPr>
          <a:xfrm>
            <a:off x="938530" y="2467927"/>
            <a:ext cx="4760148" cy="3170873"/>
          </a:xfrm>
          <a:prstGeom prst="rect">
            <a:avLst/>
          </a:prstGeom>
        </p:spPr>
      </p:pic>
    </p:spTree>
    <p:extLst>
      <p:ext uri="{BB962C8B-B14F-4D97-AF65-F5344CB8AC3E}">
        <p14:creationId xmlns:p14="http://schemas.microsoft.com/office/powerpoint/2010/main" val="719496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61" y="1730497"/>
            <a:ext cx="5115000" cy="1244144"/>
            <a:chOff x="2360278" y="2671670"/>
            <a:chExt cx="1814153"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785326" cy="892629"/>
              <a:chOff x="1336246" y="3302000"/>
              <a:chExt cx="1394461"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394461"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293122"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668482" cy="507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Vùng</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bình</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nguyên</a:t>
              </a:r>
              <a:endParaRPr kumimoji="0" lang="zh-CN" altLang="en-US"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Vùng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bằng</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5" name="Picture 4">
            <a:extLst>
              <a:ext uri="{FF2B5EF4-FFF2-40B4-BE49-F238E27FC236}">
                <a16:creationId xmlns:a16="http://schemas.microsoft.com/office/drawing/2014/main" id="{63348020-4030-CDD8-48A2-86293E71C948}"/>
              </a:ext>
            </a:extLst>
          </p:cNvPr>
          <p:cNvPicPr>
            <a:picLocks noChangeAspect="1"/>
          </p:cNvPicPr>
          <p:nvPr/>
        </p:nvPicPr>
        <p:blipFill>
          <a:blip r:embed="rId7"/>
          <a:stretch>
            <a:fillRect/>
          </a:stretch>
        </p:blipFill>
        <p:spPr>
          <a:xfrm>
            <a:off x="761999" y="1841108"/>
            <a:ext cx="5401603" cy="3553852"/>
          </a:xfrm>
          <a:prstGeom prst="rect">
            <a:avLst/>
          </a:prstGeom>
        </p:spPr>
      </p:pic>
    </p:spTree>
    <p:extLst>
      <p:ext uri="{BB962C8B-B14F-4D97-AF65-F5344CB8AC3E}">
        <p14:creationId xmlns:p14="http://schemas.microsoft.com/office/powerpoint/2010/main" val="328854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80D16086-9BC9-CE22-703B-0C104A9F49D0}"/>
              </a:ext>
            </a:extLst>
          </p:cNvPr>
          <p:cNvGrpSpPr/>
          <p:nvPr/>
        </p:nvGrpSpPr>
        <p:grpSpPr>
          <a:xfrm>
            <a:off x="5881431" y="3135133"/>
            <a:ext cx="5458898" cy="2666227"/>
            <a:chOff x="2975205" y="1338778"/>
            <a:chExt cx="5458898" cy="2666227"/>
          </a:xfrm>
        </p:grpSpPr>
        <p:sp>
          <p:nvSpPr>
            <p:cNvPr id="6" name="Rectangle: Rounded Corners 6">
              <a:extLst>
                <a:ext uri="{FF2B5EF4-FFF2-40B4-BE49-F238E27FC236}">
                  <a16:creationId xmlns:a16="http://schemas.microsoft.com/office/drawing/2014/main" id="{C941F58B-40EE-E9ED-DDA4-91F76B61BC91}"/>
                </a:ext>
              </a:extLst>
            </p:cNvPr>
            <p:cNvSpPr/>
            <p:nvPr/>
          </p:nvSpPr>
          <p:spPr>
            <a:xfrm>
              <a:off x="2975205" y="1918554"/>
              <a:ext cx="5458898" cy="2086451"/>
            </a:xfrm>
            <a:custGeom>
              <a:avLst/>
              <a:gdLst>
                <a:gd name="connsiteX0" fmla="*/ 0 w 5458898"/>
                <a:gd name="connsiteY0" fmla="*/ 420879 h 2086451"/>
                <a:gd name="connsiteX1" fmla="*/ 420879 w 5458898"/>
                <a:gd name="connsiteY1" fmla="*/ 0 h 2086451"/>
                <a:gd name="connsiteX2" fmla="*/ 1034299 w 5458898"/>
                <a:gd name="connsiteY2" fmla="*/ 0 h 2086451"/>
                <a:gd name="connsiteX3" fmla="*/ 1647719 w 5458898"/>
                <a:gd name="connsiteY3" fmla="*/ 0 h 2086451"/>
                <a:gd name="connsiteX4" fmla="*/ 2168796 w 5458898"/>
                <a:gd name="connsiteY4" fmla="*/ 0 h 2086451"/>
                <a:gd name="connsiteX5" fmla="*/ 2736045 w 5458898"/>
                <a:gd name="connsiteY5" fmla="*/ 0 h 2086451"/>
                <a:gd name="connsiteX6" fmla="*/ 3303294 w 5458898"/>
                <a:gd name="connsiteY6" fmla="*/ 0 h 2086451"/>
                <a:gd name="connsiteX7" fmla="*/ 40090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30779 h 2086451"/>
                <a:gd name="connsiteX11" fmla="*/ 5458898 w 5458898"/>
                <a:gd name="connsiteY11" fmla="*/ 1665572 h 2086451"/>
                <a:gd name="connsiteX12" fmla="*/ 5038019 w 5458898"/>
                <a:gd name="connsiteY12" fmla="*/ 2086451 h 2086451"/>
                <a:gd name="connsiteX13" fmla="*/ 4332256 w 5458898"/>
                <a:gd name="connsiteY13" fmla="*/ 2086451 h 2086451"/>
                <a:gd name="connsiteX14" fmla="*/ 3672665 w 5458898"/>
                <a:gd name="connsiteY14" fmla="*/ 2086451 h 2086451"/>
                <a:gd name="connsiteX15" fmla="*/ 2920731 w 5458898"/>
                <a:gd name="connsiteY15" fmla="*/ 2086451 h 2086451"/>
                <a:gd name="connsiteX16" fmla="*/ 2261139 w 5458898"/>
                <a:gd name="connsiteY16" fmla="*/ 2086451 h 2086451"/>
                <a:gd name="connsiteX17" fmla="*/ 1601548 w 5458898"/>
                <a:gd name="connsiteY17" fmla="*/ 2086451 h 2086451"/>
                <a:gd name="connsiteX18" fmla="*/ 420879 w 5458898"/>
                <a:gd name="connsiteY18" fmla="*/ 2086451 h 2086451"/>
                <a:gd name="connsiteX19" fmla="*/ 0 w 5458898"/>
                <a:gd name="connsiteY19" fmla="*/ 1665572 h 2086451"/>
                <a:gd name="connsiteX20" fmla="*/ 0 w 5458898"/>
                <a:gd name="connsiteY20" fmla="*/ 1055672 h 2086451"/>
                <a:gd name="connsiteX21" fmla="*/ 0 w 5458898"/>
                <a:gd name="connsiteY21" fmla="*/ 420879 h 2086451"/>
                <a:gd name="connsiteX0" fmla="*/ 0 w 5458898"/>
                <a:gd name="connsiteY0" fmla="*/ 420879 h 2086451"/>
                <a:gd name="connsiteX1" fmla="*/ 420879 w 5458898"/>
                <a:gd name="connsiteY1" fmla="*/ 0 h 2086451"/>
                <a:gd name="connsiteX2" fmla="*/ 1126642 w 5458898"/>
                <a:gd name="connsiteY2" fmla="*/ 0 h 2086451"/>
                <a:gd name="connsiteX3" fmla="*/ 1693890 w 5458898"/>
                <a:gd name="connsiteY3" fmla="*/ 0 h 2086451"/>
                <a:gd name="connsiteX4" fmla="*/ 2261139 w 5458898"/>
                <a:gd name="connsiteY4" fmla="*/ 0 h 2086451"/>
                <a:gd name="connsiteX5" fmla="*/ 2966902 w 5458898"/>
                <a:gd name="connsiteY5" fmla="*/ 0 h 2086451"/>
                <a:gd name="connsiteX6" fmla="*/ 3580322 w 5458898"/>
                <a:gd name="connsiteY6" fmla="*/ 0 h 2086451"/>
                <a:gd name="connsiteX7" fmla="*/ 43322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18332 h 2086451"/>
                <a:gd name="connsiteX11" fmla="*/ 5458898 w 5458898"/>
                <a:gd name="connsiteY11" fmla="*/ 1665572 h 2086451"/>
                <a:gd name="connsiteX12" fmla="*/ 5038019 w 5458898"/>
                <a:gd name="connsiteY12" fmla="*/ 2086451 h 2086451"/>
                <a:gd name="connsiteX13" fmla="*/ 4470770 w 5458898"/>
                <a:gd name="connsiteY13" fmla="*/ 2086451 h 2086451"/>
                <a:gd name="connsiteX14" fmla="*/ 3765008 w 5458898"/>
                <a:gd name="connsiteY14" fmla="*/ 2086451 h 2086451"/>
                <a:gd name="connsiteX15" fmla="*/ 3013073 w 5458898"/>
                <a:gd name="connsiteY15" fmla="*/ 2086451 h 2086451"/>
                <a:gd name="connsiteX16" fmla="*/ 2399653 w 5458898"/>
                <a:gd name="connsiteY16" fmla="*/ 2086451 h 2086451"/>
                <a:gd name="connsiteX17" fmla="*/ 1786233 w 5458898"/>
                <a:gd name="connsiteY17" fmla="*/ 2086451 h 2086451"/>
                <a:gd name="connsiteX18" fmla="*/ 1034299 w 5458898"/>
                <a:gd name="connsiteY18" fmla="*/ 2086451 h 2086451"/>
                <a:gd name="connsiteX19" fmla="*/ 420879 w 5458898"/>
                <a:gd name="connsiteY19" fmla="*/ 2086451 h 2086451"/>
                <a:gd name="connsiteX20" fmla="*/ 0 w 5458898"/>
                <a:gd name="connsiteY20" fmla="*/ 1665572 h 2086451"/>
                <a:gd name="connsiteX21" fmla="*/ 0 w 5458898"/>
                <a:gd name="connsiteY21" fmla="*/ 1068119 h 2086451"/>
                <a:gd name="connsiteX22" fmla="*/ 0 w 5458898"/>
                <a:gd name="connsiteY22" fmla="*/ 420879 h 20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8898" h="2086451" fill="none" extrusionOk="0">
                  <a:moveTo>
                    <a:pt x="0" y="420879"/>
                  </a:moveTo>
                  <a:cubicBezTo>
                    <a:pt x="8836" y="173619"/>
                    <a:pt x="180043" y="78050"/>
                    <a:pt x="420879" y="0"/>
                  </a:cubicBezTo>
                  <a:cubicBezTo>
                    <a:pt x="695348" y="-6184"/>
                    <a:pt x="810206" y="26801"/>
                    <a:pt x="1034299" y="0"/>
                  </a:cubicBezTo>
                  <a:cubicBezTo>
                    <a:pt x="1259833" y="5910"/>
                    <a:pt x="1413079" y="-24038"/>
                    <a:pt x="1647719" y="0"/>
                  </a:cubicBezTo>
                  <a:cubicBezTo>
                    <a:pt x="1873522" y="37102"/>
                    <a:pt x="2018734" y="-8054"/>
                    <a:pt x="2168796" y="0"/>
                  </a:cubicBezTo>
                  <a:cubicBezTo>
                    <a:pt x="2328456" y="-9175"/>
                    <a:pt x="2634154" y="15914"/>
                    <a:pt x="2736045" y="0"/>
                  </a:cubicBezTo>
                  <a:cubicBezTo>
                    <a:pt x="2869458" y="-14264"/>
                    <a:pt x="3179405" y="-1485"/>
                    <a:pt x="3303294" y="0"/>
                  </a:cubicBezTo>
                  <a:cubicBezTo>
                    <a:pt x="3407164" y="-28473"/>
                    <a:pt x="3719041" y="41427"/>
                    <a:pt x="4009056" y="0"/>
                  </a:cubicBezTo>
                  <a:cubicBezTo>
                    <a:pt x="4349746" y="-62160"/>
                    <a:pt x="4769895" y="59198"/>
                    <a:pt x="5038019" y="0"/>
                  </a:cubicBezTo>
                  <a:cubicBezTo>
                    <a:pt x="5313660" y="14066"/>
                    <a:pt x="5480685" y="192584"/>
                    <a:pt x="5458898" y="420879"/>
                  </a:cubicBezTo>
                  <a:cubicBezTo>
                    <a:pt x="5452562" y="607924"/>
                    <a:pt x="5454655" y="756094"/>
                    <a:pt x="5458898" y="1030779"/>
                  </a:cubicBezTo>
                  <a:cubicBezTo>
                    <a:pt x="5449701" y="1275383"/>
                    <a:pt x="5518787" y="1416883"/>
                    <a:pt x="5458898" y="1665572"/>
                  </a:cubicBezTo>
                  <a:cubicBezTo>
                    <a:pt x="5458826" y="1852106"/>
                    <a:pt x="5276859" y="2166579"/>
                    <a:pt x="5038019" y="2086451"/>
                  </a:cubicBezTo>
                  <a:cubicBezTo>
                    <a:pt x="4903954" y="2124365"/>
                    <a:pt x="4464584" y="2115853"/>
                    <a:pt x="4332256" y="2086451"/>
                  </a:cubicBezTo>
                  <a:cubicBezTo>
                    <a:pt x="4155303" y="2064270"/>
                    <a:pt x="3941048" y="2045689"/>
                    <a:pt x="3672665" y="2086451"/>
                  </a:cubicBezTo>
                  <a:cubicBezTo>
                    <a:pt x="3366649" y="2115652"/>
                    <a:pt x="3168702" y="2072740"/>
                    <a:pt x="2920731" y="2086451"/>
                  </a:cubicBezTo>
                  <a:cubicBezTo>
                    <a:pt x="2692173" y="2085743"/>
                    <a:pt x="2585044" y="2118098"/>
                    <a:pt x="2261139" y="2086451"/>
                  </a:cubicBezTo>
                  <a:cubicBezTo>
                    <a:pt x="1940009" y="2087926"/>
                    <a:pt x="1770720" y="2094789"/>
                    <a:pt x="1601548" y="2086451"/>
                  </a:cubicBezTo>
                  <a:cubicBezTo>
                    <a:pt x="1439524" y="2057951"/>
                    <a:pt x="795731" y="2013140"/>
                    <a:pt x="420879" y="2086451"/>
                  </a:cubicBezTo>
                  <a:cubicBezTo>
                    <a:pt x="144780" y="2127762"/>
                    <a:pt x="20651" y="1838642"/>
                    <a:pt x="0" y="1665572"/>
                  </a:cubicBezTo>
                  <a:cubicBezTo>
                    <a:pt x="4695" y="1557617"/>
                    <a:pt x="-13886" y="1345015"/>
                    <a:pt x="0" y="1055672"/>
                  </a:cubicBezTo>
                  <a:cubicBezTo>
                    <a:pt x="27658" y="806654"/>
                    <a:pt x="-13660" y="549730"/>
                    <a:pt x="0" y="420879"/>
                  </a:cubicBezTo>
                  <a:close/>
                </a:path>
                <a:path w="5458898" h="2086451" stroke="0" extrusionOk="0">
                  <a:moveTo>
                    <a:pt x="0" y="420879"/>
                  </a:moveTo>
                  <a:cubicBezTo>
                    <a:pt x="-3276" y="222024"/>
                    <a:pt x="216287" y="19606"/>
                    <a:pt x="420879" y="0"/>
                  </a:cubicBezTo>
                  <a:cubicBezTo>
                    <a:pt x="702238" y="26775"/>
                    <a:pt x="858303" y="52731"/>
                    <a:pt x="1126642" y="0"/>
                  </a:cubicBezTo>
                  <a:cubicBezTo>
                    <a:pt x="1403462" y="-36481"/>
                    <a:pt x="1430156" y="5811"/>
                    <a:pt x="1693890" y="0"/>
                  </a:cubicBezTo>
                  <a:cubicBezTo>
                    <a:pt x="1965466" y="-4874"/>
                    <a:pt x="2010474" y="-16178"/>
                    <a:pt x="2261139" y="0"/>
                  </a:cubicBezTo>
                  <a:cubicBezTo>
                    <a:pt x="2517183" y="-9943"/>
                    <a:pt x="2766692" y="72101"/>
                    <a:pt x="2966902" y="0"/>
                  </a:cubicBezTo>
                  <a:cubicBezTo>
                    <a:pt x="3199968" y="-15199"/>
                    <a:pt x="3393214" y="-15973"/>
                    <a:pt x="3580322" y="0"/>
                  </a:cubicBezTo>
                  <a:cubicBezTo>
                    <a:pt x="3818507" y="-13246"/>
                    <a:pt x="4028520" y="5162"/>
                    <a:pt x="4332256" y="0"/>
                  </a:cubicBezTo>
                  <a:cubicBezTo>
                    <a:pt x="4646019" y="-66170"/>
                    <a:pt x="4778045" y="-25101"/>
                    <a:pt x="5038019" y="0"/>
                  </a:cubicBezTo>
                  <a:cubicBezTo>
                    <a:pt x="5235653" y="-15435"/>
                    <a:pt x="5494117" y="152538"/>
                    <a:pt x="5458898" y="420879"/>
                  </a:cubicBezTo>
                  <a:cubicBezTo>
                    <a:pt x="5448496" y="571302"/>
                    <a:pt x="5490560" y="895052"/>
                    <a:pt x="5458898" y="1018332"/>
                  </a:cubicBezTo>
                  <a:cubicBezTo>
                    <a:pt x="5436879" y="1147931"/>
                    <a:pt x="5432382" y="1503466"/>
                    <a:pt x="5458898" y="1665572"/>
                  </a:cubicBezTo>
                  <a:cubicBezTo>
                    <a:pt x="5495244" y="1941210"/>
                    <a:pt x="5235800" y="2018760"/>
                    <a:pt x="5038019" y="2086451"/>
                  </a:cubicBezTo>
                  <a:cubicBezTo>
                    <a:pt x="4767299" y="2070365"/>
                    <a:pt x="4615194" y="2126694"/>
                    <a:pt x="4470770" y="2086451"/>
                  </a:cubicBezTo>
                  <a:cubicBezTo>
                    <a:pt x="4351418" y="2081273"/>
                    <a:pt x="3973872" y="2166169"/>
                    <a:pt x="3765008" y="2086451"/>
                  </a:cubicBezTo>
                  <a:cubicBezTo>
                    <a:pt x="3525725" y="2064590"/>
                    <a:pt x="3283945" y="2087694"/>
                    <a:pt x="3013073" y="2086451"/>
                  </a:cubicBezTo>
                  <a:cubicBezTo>
                    <a:pt x="2738232" y="2072862"/>
                    <a:pt x="2699845" y="2083632"/>
                    <a:pt x="2399653" y="2086451"/>
                  </a:cubicBezTo>
                  <a:cubicBezTo>
                    <a:pt x="2107138" y="2080743"/>
                    <a:pt x="2082050" y="2099941"/>
                    <a:pt x="1786233" y="2086451"/>
                  </a:cubicBezTo>
                  <a:cubicBezTo>
                    <a:pt x="1505102" y="2101534"/>
                    <a:pt x="1240885" y="2036910"/>
                    <a:pt x="1034299" y="2086451"/>
                  </a:cubicBezTo>
                  <a:cubicBezTo>
                    <a:pt x="816554" y="2075541"/>
                    <a:pt x="684904" y="2106629"/>
                    <a:pt x="420879" y="2086451"/>
                  </a:cubicBezTo>
                  <a:cubicBezTo>
                    <a:pt x="249188" y="2078676"/>
                    <a:pt x="-20620" y="1908958"/>
                    <a:pt x="0" y="1665572"/>
                  </a:cubicBezTo>
                  <a:cubicBezTo>
                    <a:pt x="518" y="1441245"/>
                    <a:pt x="-11544" y="1220556"/>
                    <a:pt x="0" y="1068119"/>
                  </a:cubicBezTo>
                  <a:cubicBezTo>
                    <a:pt x="24891" y="888238"/>
                    <a:pt x="-14629" y="567074"/>
                    <a:pt x="0" y="420879"/>
                  </a:cubicBezTo>
                  <a:close/>
                </a:path>
                <a:path w="5458898" h="2086451" fill="none" stroke="0" extrusionOk="0">
                  <a:moveTo>
                    <a:pt x="0" y="420879"/>
                  </a:moveTo>
                  <a:cubicBezTo>
                    <a:pt x="26685" y="237746"/>
                    <a:pt x="164563" y="59942"/>
                    <a:pt x="420879" y="0"/>
                  </a:cubicBezTo>
                  <a:cubicBezTo>
                    <a:pt x="683565" y="-13155"/>
                    <a:pt x="801667" y="40577"/>
                    <a:pt x="1034299" y="0"/>
                  </a:cubicBezTo>
                  <a:cubicBezTo>
                    <a:pt x="1273276" y="-42622"/>
                    <a:pt x="1410870" y="-26337"/>
                    <a:pt x="1647719" y="0"/>
                  </a:cubicBezTo>
                  <a:cubicBezTo>
                    <a:pt x="1860466" y="31437"/>
                    <a:pt x="2053441" y="-17195"/>
                    <a:pt x="2168796" y="0"/>
                  </a:cubicBezTo>
                  <a:cubicBezTo>
                    <a:pt x="2336259" y="-11756"/>
                    <a:pt x="2628426" y="-12446"/>
                    <a:pt x="2736045" y="0"/>
                  </a:cubicBezTo>
                  <a:cubicBezTo>
                    <a:pt x="2844781" y="-15382"/>
                    <a:pt x="3144784" y="22977"/>
                    <a:pt x="3303294" y="0"/>
                  </a:cubicBezTo>
                  <a:cubicBezTo>
                    <a:pt x="3460864" y="-44818"/>
                    <a:pt x="3764760" y="72827"/>
                    <a:pt x="4009056" y="0"/>
                  </a:cubicBezTo>
                  <a:cubicBezTo>
                    <a:pt x="4272449" y="-25003"/>
                    <a:pt x="4737606" y="15088"/>
                    <a:pt x="5038019" y="0"/>
                  </a:cubicBezTo>
                  <a:cubicBezTo>
                    <a:pt x="5260275" y="-1682"/>
                    <a:pt x="5480700" y="146528"/>
                    <a:pt x="5458898" y="420879"/>
                  </a:cubicBezTo>
                  <a:cubicBezTo>
                    <a:pt x="5484821" y="585336"/>
                    <a:pt x="5476578" y="782594"/>
                    <a:pt x="5458898" y="1030779"/>
                  </a:cubicBezTo>
                  <a:cubicBezTo>
                    <a:pt x="5452851" y="1290394"/>
                    <a:pt x="5487282" y="1404840"/>
                    <a:pt x="5458898" y="1665572"/>
                  </a:cubicBezTo>
                  <a:cubicBezTo>
                    <a:pt x="5494683" y="1882752"/>
                    <a:pt x="5283814" y="2173759"/>
                    <a:pt x="5038019" y="2086451"/>
                  </a:cubicBezTo>
                  <a:cubicBezTo>
                    <a:pt x="4904640" y="2095449"/>
                    <a:pt x="4502046" y="2131645"/>
                    <a:pt x="4332256" y="2086451"/>
                  </a:cubicBezTo>
                  <a:cubicBezTo>
                    <a:pt x="4131578" y="2093789"/>
                    <a:pt x="3959589" y="2066688"/>
                    <a:pt x="3672665" y="2086451"/>
                  </a:cubicBezTo>
                  <a:cubicBezTo>
                    <a:pt x="3393726" y="2101997"/>
                    <a:pt x="3127550" y="2068882"/>
                    <a:pt x="2920731" y="2086451"/>
                  </a:cubicBezTo>
                  <a:cubicBezTo>
                    <a:pt x="2680235" y="2098433"/>
                    <a:pt x="2572447" y="2102303"/>
                    <a:pt x="2261139" y="2086451"/>
                  </a:cubicBezTo>
                  <a:cubicBezTo>
                    <a:pt x="1948009" y="2059274"/>
                    <a:pt x="1791499" y="2096008"/>
                    <a:pt x="1601548" y="2086451"/>
                  </a:cubicBezTo>
                  <a:cubicBezTo>
                    <a:pt x="1475647" y="2082408"/>
                    <a:pt x="934468" y="2041008"/>
                    <a:pt x="420879" y="2086451"/>
                  </a:cubicBezTo>
                  <a:cubicBezTo>
                    <a:pt x="205519" y="2150104"/>
                    <a:pt x="-22961" y="1859026"/>
                    <a:pt x="0" y="1665572"/>
                  </a:cubicBezTo>
                  <a:cubicBezTo>
                    <a:pt x="7004" y="1555642"/>
                    <a:pt x="-390" y="1342406"/>
                    <a:pt x="0" y="1055672"/>
                  </a:cubicBezTo>
                  <a:cubicBezTo>
                    <a:pt x="-12026" y="800436"/>
                    <a:pt x="9092" y="542272"/>
                    <a:pt x="0" y="42087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20879 h 2086451"/>
                        <a:gd name="connsiteX1" fmla="*/ 420879 w 5458898"/>
                        <a:gd name="connsiteY1" fmla="*/ 0 h 2086451"/>
                        <a:gd name="connsiteX2" fmla="*/ 1034299 w 5458898"/>
                        <a:gd name="connsiteY2" fmla="*/ 0 h 2086451"/>
                        <a:gd name="connsiteX3" fmla="*/ 1647719 w 5458898"/>
                        <a:gd name="connsiteY3" fmla="*/ 0 h 2086451"/>
                        <a:gd name="connsiteX4" fmla="*/ 2168796 w 5458898"/>
                        <a:gd name="connsiteY4" fmla="*/ 0 h 2086451"/>
                        <a:gd name="connsiteX5" fmla="*/ 2736045 w 5458898"/>
                        <a:gd name="connsiteY5" fmla="*/ 0 h 2086451"/>
                        <a:gd name="connsiteX6" fmla="*/ 3303294 w 5458898"/>
                        <a:gd name="connsiteY6" fmla="*/ 0 h 2086451"/>
                        <a:gd name="connsiteX7" fmla="*/ 40090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30779 h 2086451"/>
                        <a:gd name="connsiteX11" fmla="*/ 5458898 w 5458898"/>
                        <a:gd name="connsiteY11" fmla="*/ 1665572 h 2086451"/>
                        <a:gd name="connsiteX12" fmla="*/ 5038019 w 5458898"/>
                        <a:gd name="connsiteY12" fmla="*/ 2086451 h 2086451"/>
                        <a:gd name="connsiteX13" fmla="*/ 4332256 w 5458898"/>
                        <a:gd name="connsiteY13" fmla="*/ 2086451 h 2086451"/>
                        <a:gd name="connsiteX14" fmla="*/ 3672665 w 5458898"/>
                        <a:gd name="connsiteY14" fmla="*/ 2086451 h 2086451"/>
                        <a:gd name="connsiteX15" fmla="*/ 2920731 w 5458898"/>
                        <a:gd name="connsiteY15" fmla="*/ 2086451 h 2086451"/>
                        <a:gd name="connsiteX16" fmla="*/ 2261139 w 5458898"/>
                        <a:gd name="connsiteY16" fmla="*/ 2086451 h 2086451"/>
                        <a:gd name="connsiteX17" fmla="*/ 1601548 w 5458898"/>
                        <a:gd name="connsiteY17" fmla="*/ 2086451 h 2086451"/>
                        <a:gd name="connsiteX18" fmla="*/ 420879 w 5458898"/>
                        <a:gd name="connsiteY18" fmla="*/ 2086451 h 2086451"/>
                        <a:gd name="connsiteX19" fmla="*/ 0 w 5458898"/>
                        <a:gd name="connsiteY19" fmla="*/ 1665572 h 2086451"/>
                        <a:gd name="connsiteX20" fmla="*/ 0 w 5458898"/>
                        <a:gd name="connsiteY20" fmla="*/ 1055672 h 2086451"/>
                        <a:gd name="connsiteX21" fmla="*/ 0 w 5458898"/>
                        <a:gd name="connsiteY21" fmla="*/ 420879 h 20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086451" fill="none" extrusionOk="0">
                          <a:moveTo>
                            <a:pt x="0" y="420879"/>
                          </a:moveTo>
                          <a:cubicBezTo>
                            <a:pt x="26290" y="225672"/>
                            <a:pt x="150466" y="34751"/>
                            <a:pt x="420879" y="0"/>
                          </a:cubicBezTo>
                          <a:cubicBezTo>
                            <a:pt x="708552" y="-13672"/>
                            <a:pt x="820770" y="27679"/>
                            <a:pt x="1034299" y="0"/>
                          </a:cubicBezTo>
                          <a:cubicBezTo>
                            <a:pt x="1247828" y="-27679"/>
                            <a:pt x="1421092" y="-30386"/>
                            <a:pt x="1647719" y="0"/>
                          </a:cubicBezTo>
                          <a:cubicBezTo>
                            <a:pt x="1874346" y="30386"/>
                            <a:pt x="2029930" y="4340"/>
                            <a:pt x="2168796" y="0"/>
                          </a:cubicBezTo>
                          <a:cubicBezTo>
                            <a:pt x="2307662" y="-4340"/>
                            <a:pt x="2617507" y="-3275"/>
                            <a:pt x="2736045" y="0"/>
                          </a:cubicBezTo>
                          <a:cubicBezTo>
                            <a:pt x="2854583" y="3275"/>
                            <a:pt x="3158204" y="6944"/>
                            <a:pt x="3303294" y="0"/>
                          </a:cubicBezTo>
                          <a:cubicBezTo>
                            <a:pt x="3448384" y="-6944"/>
                            <a:pt x="3716994" y="25693"/>
                            <a:pt x="4009056" y="0"/>
                          </a:cubicBezTo>
                          <a:cubicBezTo>
                            <a:pt x="4301118" y="-25693"/>
                            <a:pt x="4787381" y="37451"/>
                            <a:pt x="5038019" y="0"/>
                          </a:cubicBezTo>
                          <a:cubicBezTo>
                            <a:pt x="5287979" y="-1439"/>
                            <a:pt x="5449275" y="169762"/>
                            <a:pt x="5458898" y="420879"/>
                          </a:cubicBezTo>
                          <a:cubicBezTo>
                            <a:pt x="5483507" y="593934"/>
                            <a:pt x="5450310" y="777102"/>
                            <a:pt x="5458898" y="1030779"/>
                          </a:cubicBezTo>
                          <a:cubicBezTo>
                            <a:pt x="5467486" y="1284456"/>
                            <a:pt x="5485904" y="1422714"/>
                            <a:pt x="5458898" y="1665572"/>
                          </a:cubicBezTo>
                          <a:cubicBezTo>
                            <a:pt x="5502923" y="1898393"/>
                            <a:pt x="5293846" y="2127693"/>
                            <a:pt x="5038019" y="2086451"/>
                          </a:cubicBezTo>
                          <a:cubicBezTo>
                            <a:pt x="4884528" y="2101325"/>
                            <a:pt x="4500119" y="2099016"/>
                            <a:pt x="4332256" y="2086451"/>
                          </a:cubicBezTo>
                          <a:cubicBezTo>
                            <a:pt x="4164393" y="2073886"/>
                            <a:pt x="3955251" y="2075685"/>
                            <a:pt x="3672665" y="2086451"/>
                          </a:cubicBezTo>
                          <a:cubicBezTo>
                            <a:pt x="3390079" y="2097217"/>
                            <a:pt x="3138142" y="2088950"/>
                            <a:pt x="2920731" y="2086451"/>
                          </a:cubicBezTo>
                          <a:cubicBezTo>
                            <a:pt x="2703320" y="2083952"/>
                            <a:pt x="2571159" y="2118987"/>
                            <a:pt x="2261139" y="2086451"/>
                          </a:cubicBezTo>
                          <a:cubicBezTo>
                            <a:pt x="1951119" y="2053915"/>
                            <a:pt x="1756811" y="2105441"/>
                            <a:pt x="1601548" y="2086451"/>
                          </a:cubicBezTo>
                          <a:cubicBezTo>
                            <a:pt x="1446285" y="2067461"/>
                            <a:pt x="879556" y="2031022"/>
                            <a:pt x="420879" y="2086451"/>
                          </a:cubicBezTo>
                          <a:cubicBezTo>
                            <a:pt x="186521" y="2108857"/>
                            <a:pt x="-2732" y="1866630"/>
                            <a:pt x="0" y="1665572"/>
                          </a:cubicBezTo>
                          <a:cubicBezTo>
                            <a:pt x="24041" y="1521000"/>
                            <a:pt x="-9025" y="1330176"/>
                            <a:pt x="0" y="1055672"/>
                          </a:cubicBezTo>
                          <a:cubicBezTo>
                            <a:pt x="9025" y="781168"/>
                            <a:pt x="-12378" y="559275"/>
                            <a:pt x="0" y="420879"/>
                          </a:cubicBezTo>
                          <a:close/>
                        </a:path>
                        <a:path w="5458898" h="2086451" stroke="0" extrusionOk="0">
                          <a:moveTo>
                            <a:pt x="0" y="420879"/>
                          </a:moveTo>
                          <a:cubicBezTo>
                            <a:pt x="1390" y="230952"/>
                            <a:pt x="201832" y="23941"/>
                            <a:pt x="420879" y="0"/>
                          </a:cubicBezTo>
                          <a:cubicBezTo>
                            <a:pt x="726971" y="27399"/>
                            <a:pt x="851659" y="33053"/>
                            <a:pt x="1126642" y="0"/>
                          </a:cubicBezTo>
                          <a:cubicBezTo>
                            <a:pt x="1401625" y="-33053"/>
                            <a:pt x="1424271" y="8403"/>
                            <a:pt x="1693890" y="0"/>
                          </a:cubicBezTo>
                          <a:cubicBezTo>
                            <a:pt x="1963509" y="-8403"/>
                            <a:pt x="2012757" y="-18315"/>
                            <a:pt x="2261139" y="0"/>
                          </a:cubicBezTo>
                          <a:cubicBezTo>
                            <a:pt x="2509521" y="18315"/>
                            <a:pt x="2773375" y="24069"/>
                            <a:pt x="2966902" y="0"/>
                          </a:cubicBezTo>
                          <a:cubicBezTo>
                            <a:pt x="3160429" y="-24069"/>
                            <a:pt x="3396019" y="-28303"/>
                            <a:pt x="3580322" y="0"/>
                          </a:cubicBezTo>
                          <a:cubicBezTo>
                            <a:pt x="3764625" y="28303"/>
                            <a:pt x="4039188" y="35503"/>
                            <a:pt x="4332256" y="0"/>
                          </a:cubicBezTo>
                          <a:cubicBezTo>
                            <a:pt x="4625324" y="-35503"/>
                            <a:pt x="4794774" y="-19648"/>
                            <a:pt x="5038019" y="0"/>
                          </a:cubicBezTo>
                          <a:cubicBezTo>
                            <a:pt x="5236556" y="17848"/>
                            <a:pt x="5481860" y="163015"/>
                            <a:pt x="5458898" y="420879"/>
                          </a:cubicBezTo>
                          <a:cubicBezTo>
                            <a:pt x="5453518" y="543082"/>
                            <a:pt x="5467164" y="884509"/>
                            <a:pt x="5458898" y="1018332"/>
                          </a:cubicBezTo>
                          <a:cubicBezTo>
                            <a:pt x="5450632" y="1152155"/>
                            <a:pt x="5459453" y="1504661"/>
                            <a:pt x="5458898" y="1665572"/>
                          </a:cubicBezTo>
                          <a:cubicBezTo>
                            <a:pt x="5503390" y="1919918"/>
                            <a:pt x="5262494" y="2036503"/>
                            <a:pt x="5038019" y="2086451"/>
                          </a:cubicBezTo>
                          <a:cubicBezTo>
                            <a:pt x="4760391" y="2067217"/>
                            <a:pt x="4607242" y="2108933"/>
                            <a:pt x="4470770" y="2086451"/>
                          </a:cubicBezTo>
                          <a:cubicBezTo>
                            <a:pt x="4334298" y="2063969"/>
                            <a:pt x="3975463" y="2115300"/>
                            <a:pt x="3765008" y="2086451"/>
                          </a:cubicBezTo>
                          <a:cubicBezTo>
                            <a:pt x="3554553" y="2057602"/>
                            <a:pt x="3282058" y="2101526"/>
                            <a:pt x="3013073" y="2086451"/>
                          </a:cubicBezTo>
                          <a:cubicBezTo>
                            <a:pt x="2744089" y="2071376"/>
                            <a:pt x="2693320" y="2087351"/>
                            <a:pt x="2399653" y="2086451"/>
                          </a:cubicBezTo>
                          <a:cubicBezTo>
                            <a:pt x="2105986" y="2085551"/>
                            <a:pt x="2081862" y="2093983"/>
                            <a:pt x="1786233" y="2086451"/>
                          </a:cubicBezTo>
                          <a:cubicBezTo>
                            <a:pt x="1490604" y="2078919"/>
                            <a:pt x="1246337" y="2074037"/>
                            <a:pt x="1034299" y="2086451"/>
                          </a:cubicBezTo>
                          <a:cubicBezTo>
                            <a:pt x="822261" y="2098865"/>
                            <a:pt x="706285" y="2101124"/>
                            <a:pt x="420879" y="2086451"/>
                          </a:cubicBezTo>
                          <a:cubicBezTo>
                            <a:pt x="195166" y="2084620"/>
                            <a:pt x="30995" y="1913796"/>
                            <a:pt x="0" y="1665572"/>
                          </a:cubicBezTo>
                          <a:cubicBezTo>
                            <a:pt x="27582" y="1427178"/>
                            <a:pt x="-8157" y="1212816"/>
                            <a:pt x="0" y="1068119"/>
                          </a:cubicBezTo>
                          <a:cubicBezTo>
                            <a:pt x="8157" y="923422"/>
                            <a:pt x="-20488" y="598715"/>
                            <a:pt x="0" y="42087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494FD4D-0C0A-9542-D13D-9A510366EBC9}"/>
                </a:ext>
              </a:extLst>
            </p:cNvPr>
            <p:cNvSpPr/>
            <p:nvPr/>
          </p:nvSpPr>
          <p:spPr>
            <a:xfrm>
              <a:off x="4257002" y="133877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2339D92-6D28-A0CF-4932-3D986B8D0F50}"/>
                </a:ext>
              </a:extLst>
            </p:cNvPr>
            <p:cNvPicPr>
              <a:picLocks noChangeAspect="1"/>
            </p:cNvPicPr>
            <p:nvPr/>
          </p:nvPicPr>
          <p:blipFill>
            <a:blip r:embed="rId2"/>
            <a:stretch>
              <a:fillRect/>
            </a:stretch>
          </p:blipFill>
          <p:spPr>
            <a:xfrm flipH="1">
              <a:off x="3075433" y="2052486"/>
              <a:ext cx="609091" cy="609091"/>
            </a:xfrm>
            <a:prstGeom prst="rect">
              <a:avLst/>
            </a:prstGeom>
          </p:spPr>
        </p:pic>
        <p:pic>
          <p:nvPicPr>
            <p:cNvPr id="9" name="Picture 8">
              <a:extLst>
                <a:ext uri="{FF2B5EF4-FFF2-40B4-BE49-F238E27FC236}">
                  <a16:creationId xmlns:a16="http://schemas.microsoft.com/office/drawing/2014/main" id="{71E4B050-4812-3133-FD77-2F2B070C366A}"/>
                </a:ext>
              </a:extLst>
            </p:cNvPr>
            <p:cNvPicPr>
              <a:picLocks noChangeAspect="1"/>
            </p:cNvPicPr>
            <p:nvPr/>
          </p:nvPicPr>
          <p:blipFill>
            <a:blip r:embed="rId2"/>
            <a:stretch>
              <a:fillRect/>
            </a:stretch>
          </p:blipFill>
          <p:spPr>
            <a:xfrm flipH="1">
              <a:off x="3075433" y="2703903"/>
              <a:ext cx="609091" cy="609091"/>
            </a:xfrm>
            <a:prstGeom prst="rect">
              <a:avLst/>
            </a:prstGeom>
          </p:spPr>
        </p:pic>
        <p:pic>
          <p:nvPicPr>
            <p:cNvPr id="10" name="Picture 9">
              <a:extLst>
                <a:ext uri="{FF2B5EF4-FFF2-40B4-BE49-F238E27FC236}">
                  <a16:creationId xmlns:a16="http://schemas.microsoft.com/office/drawing/2014/main" id="{3C1D49E7-A1EE-0415-1659-B60EA49AACFC}"/>
                </a:ext>
              </a:extLst>
            </p:cNvPr>
            <p:cNvPicPr>
              <a:picLocks noChangeAspect="1"/>
            </p:cNvPicPr>
            <p:nvPr/>
          </p:nvPicPr>
          <p:blipFill>
            <a:blip r:embed="rId2"/>
            <a:stretch>
              <a:fillRect/>
            </a:stretch>
          </p:blipFill>
          <p:spPr>
            <a:xfrm flipH="1">
              <a:off x="3075433" y="3393938"/>
              <a:ext cx="609091" cy="609091"/>
            </a:xfrm>
            <a:prstGeom prst="rect">
              <a:avLst/>
            </a:prstGeom>
          </p:spPr>
        </p:pic>
      </p:grpSp>
      <p:pic>
        <p:nvPicPr>
          <p:cNvPr id="11" name="Graphic 10">
            <a:extLst>
              <a:ext uri="{FF2B5EF4-FFF2-40B4-BE49-F238E27FC236}">
                <a16:creationId xmlns:a16="http://schemas.microsoft.com/office/drawing/2014/main" id="{E44EE925-8792-D688-A85A-D3EBAF39A7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487" y="2518014"/>
            <a:ext cx="4025191" cy="4188060"/>
          </a:xfrm>
          <a:prstGeom prst="rect">
            <a:avLst/>
          </a:prstGeom>
        </p:spPr>
      </p:pic>
      <p:sp>
        <p:nvSpPr>
          <p:cNvPr id="12" name="TextBox 11">
            <a:extLst>
              <a:ext uri="{FF2B5EF4-FFF2-40B4-BE49-F238E27FC236}">
                <a16:creationId xmlns:a16="http://schemas.microsoft.com/office/drawing/2014/main" id="{39E81428-6400-5841-B063-54B6480A0F27}"/>
              </a:ext>
            </a:extLst>
          </p:cNvPr>
          <p:cNvSpPr txBox="1"/>
          <p:nvPr/>
        </p:nvSpPr>
        <p:spPr>
          <a:xfrm>
            <a:off x="2316087" y="1278985"/>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TRONG NHÓM</a:t>
            </a:r>
          </a:p>
        </p:txBody>
      </p:sp>
    </p:spTree>
    <p:extLst>
      <p:ext uri="{BB962C8B-B14F-4D97-AF65-F5344CB8AC3E}">
        <p14:creationId xmlns:p14="http://schemas.microsoft.com/office/powerpoint/2010/main" val="18218305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AA7D24E-FDF5-E6DC-F990-97850DE9FE9C}"/>
              </a:ext>
            </a:extLst>
          </p:cNvPr>
          <p:cNvSpPr txBox="1"/>
          <p:nvPr/>
        </p:nvSpPr>
        <p:spPr>
          <a:xfrm>
            <a:off x="1463040" y="727733"/>
            <a:ext cx="8939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TRƯỚC</a:t>
            </a:r>
            <a:r>
              <a:rPr kumimoji="0" lang="en-US" sz="6000" b="1" i="0" u="none" strike="noStrike" kern="1200" cap="none" spc="0" normalizeH="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 LỚP </a:t>
            </a:r>
            <a:endPar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20A2B092-A5C8-7BE8-5CF0-BA03FDFBBA38}"/>
              </a:ext>
            </a:extLst>
          </p:cNvPr>
          <p:cNvGrpSpPr/>
          <p:nvPr/>
        </p:nvGrpSpPr>
        <p:grpSpPr>
          <a:xfrm>
            <a:off x="554527" y="2310215"/>
            <a:ext cx="9122782" cy="3247305"/>
            <a:chOff x="4841104" y="3817600"/>
            <a:chExt cx="7073839" cy="2842692"/>
          </a:xfrm>
        </p:grpSpPr>
        <p:grpSp>
          <p:nvGrpSpPr>
            <p:cNvPr id="7" name="Group 6">
              <a:extLst>
                <a:ext uri="{FF2B5EF4-FFF2-40B4-BE49-F238E27FC236}">
                  <a16:creationId xmlns:a16="http://schemas.microsoft.com/office/drawing/2014/main" id="{D6A67182-7F5E-FB9A-5336-309204B7713F}"/>
                </a:ext>
              </a:extLst>
            </p:cNvPr>
            <p:cNvGrpSpPr/>
            <p:nvPr/>
          </p:nvGrpSpPr>
          <p:grpSpPr>
            <a:xfrm>
              <a:off x="4841104" y="3817600"/>
              <a:ext cx="7073839" cy="2842692"/>
              <a:chOff x="2975204" y="1255651"/>
              <a:chExt cx="7073839" cy="2842692"/>
            </a:xfrm>
          </p:grpSpPr>
          <p:sp>
            <p:nvSpPr>
              <p:cNvPr id="17" name="Rectangle: Rounded Corners 41">
                <a:extLst>
                  <a:ext uri="{FF2B5EF4-FFF2-40B4-BE49-F238E27FC236}">
                    <a16:creationId xmlns:a16="http://schemas.microsoft.com/office/drawing/2014/main" id="{D9CC4879-367D-98A4-2113-812D40073CD4}"/>
                  </a:ext>
                </a:extLst>
              </p:cNvPr>
              <p:cNvSpPr/>
              <p:nvPr/>
            </p:nvSpPr>
            <p:spPr>
              <a:xfrm>
                <a:off x="2975204" y="1724298"/>
                <a:ext cx="7073839" cy="2374045"/>
              </a:xfrm>
              <a:custGeom>
                <a:avLst/>
                <a:gdLst>
                  <a:gd name="connsiteX0" fmla="*/ 0 w 7073839"/>
                  <a:gd name="connsiteY0" fmla="*/ 478892 h 2374045"/>
                  <a:gd name="connsiteX1" fmla="*/ 424188 w 7073839"/>
                  <a:gd name="connsiteY1" fmla="*/ 0 h 2374045"/>
                  <a:gd name="connsiteX2" fmla="*/ 1005231 w 7073839"/>
                  <a:gd name="connsiteY2" fmla="*/ 0 h 2374045"/>
                  <a:gd name="connsiteX3" fmla="*/ 1524020 w 7073839"/>
                  <a:gd name="connsiteY3" fmla="*/ 0 h 2374045"/>
                  <a:gd name="connsiteX4" fmla="*/ 2167317 w 7073839"/>
                  <a:gd name="connsiteY4" fmla="*/ 0 h 2374045"/>
                  <a:gd name="connsiteX5" fmla="*/ 2686106 w 7073839"/>
                  <a:gd name="connsiteY5" fmla="*/ 0 h 2374045"/>
                  <a:gd name="connsiteX6" fmla="*/ 3204894 w 7073839"/>
                  <a:gd name="connsiteY6" fmla="*/ 0 h 2374045"/>
                  <a:gd name="connsiteX7" fmla="*/ 3785938 w 7073839"/>
                  <a:gd name="connsiteY7" fmla="*/ 0 h 2374045"/>
                  <a:gd name="connsiteX8" fmla="*/ 4304726 w 7073839"/>
                  <a:gd name="connsiteY8" fmla="*/ 0 h 2374045"/>
                  <a:gd name="connsiteX9" fmla="*/ 4761260 w 7073839"/>
                  <a:gd name="connsiteY9" fmla="*/ 0 h 2374045"/>
                  <a:gd name="connsiteX10" fmla="*/ 5217793 w 7073839"/>
                  <a:gd name="connsiteY10" fmla="*/ 0 h 2374045"/>
                  <a:gd name="connsiteX11" fmla="*/ 5549818 w 7073839"/>
                  <a:gd name="connsiteY11" fmla="*/ 0 h 2374045"/>
                  <a:gd name="connsiteX12" fmla="*/ 6006353 w 7073839"/>
                  <a:gd name="connsiteY12" fmla="*/ 0 h 2374045"/>
                  <a:gd name="connsiteX13" fmla="*/ 6649650 w 7073839"/>
                  <a:gd name="connsiteY13" fmla="*/ 0 h 2374045"/>
                  <a:gd name="connsiteX14" fmla="*/ 7073838 w 7073839"/>
                  <a:gd name="connsiteY14" fmla="*/ 478892 h 2374045"/>
                  <a:gd name="connsiteX15" fmla="*/ 7073838 w 7073839"/>
                  <a:gd name="connsiteY15" fmla="*/ 965141 h 2374045"/>
                  <a:gd name="connsiteX16" fmla="*/ 7073838 w 7073839"/>
                  <a:gd name="connsiteY16" fmla="*/ 1423065 h 2374045"/>
                  <a:gd name="connsiteX17" fmla="*/ 7073838 w 7073839"/>
                  <a:gd name="connsiteY17" fmla="*/ 1895152 h 2374045"/>
                  <a:gd name="connsiteX18" fmla="*/ 6649650 w 7073839"/>
                  <a:gd name="connsiteY18" fmla="*/ 2374045 h 2374045"/>
                  <a:gd name="connsiteX19" fmla="*/ 6068607 w 7073839"/>
                  <a:gd name="connsiteY19" fmla="*/ 2374045 h 2374045"/>
                  <a:gd name="connsiteX20" fmla="*/ 5612073 w 7073839"/>
                  <a:gd name="connsiteY20" fmla="*/ 2374045 h 2374045"/>
                  <a:gd name="connsiteX21" fmla="*/ 5155539 w 7073839"/>
                  <a:gd name="connsiteY21" fmla="*/ 2374045 h 2374045"/>
                  <a:gd name="connsiteX22" fmla="*/ 4823515 w 7073839"/>
                  <a:gd name="connsiteY22" fmla="*/ 2374045 h 2374045"/>
                  <a:gd name="connsiteX23" fmla="*/ 4429235 w 7073839"/>
                  <a:gd name="connsiteY23" fmla="*/ 2374045 h 2374045"/>
                  <a:gd name="connsiteX24" fmla="*/ 4097210 w 7073839"/>
                  <a:gd name="connsiteY24" fmla="*/ 2374045 h 2374045"/>
                  <a:gd name="connsiteX25" fmla="*/ 3453913 w 7073839"/>
                  <a:gd name="connsiteY25" fmla="*/ 2374045 h 2374045"/>
                  <a:gd name="connsiteX26" fmla="*/ 3059633 w 7073839"/>
                  <a:gd name="connsiteY26" fmla="*/ 2374045 h 2374045"/>
                  <a:gd name="connsiteX27" fmla="*/ 2665354 w 7073839"/>
                  <a:gd name="connsiteY27" fmla="*/ 2374045 h 2374045"/>
                  <a:gd name="connsiteX28" fmla="*/ 2022056 w 7073839"/>
                  <a:gd name="connsiteY28" fmla="*/ 2374045 h 2374045"/>
                  <a:gd name="connsiteX29" fmla="*/ 1690032 w 7073839"/>
                  <a:gd name="connsiteY29" fmla="*/ 2374045 h 2374045"/>
                  <a:gd name="connsiteX30" fmla="*/ 1108989 w 7073839"/>
                  <a:gd name="connsiteY30" fmla="*/ 2374045 h 2374045"/>
                  <a:gd name="connsiteX31" fmla="*/ 424188 w 7073839"/>
                  <a:gd name="connsiteY31" fmla="*/ 2374045 h 2374045"/>
                  <a:gd name="connsiteX32" fmla="*/ 0 w 7073839"/>
                  <a:gd name="connsiteY32" fmla="*/ 1895152 h 2374045"/>
                  <a:gd name="connsiteX33" fmla="*/ 0 w 7073839"/>
                  <a:gd name="connsiteY33" fmla="*/ 1408903 h 2374045"/>
                  <a:gd name="connsiteX34" fmla="*/ 0 w 7073839"/>
                  <a:gd name="connsiteY34" fmla="*/ 979304 h 2374045"/>
                  <a:gd name="connsiteX35" fmla="*/ 0 w 7073839"/>
                  <a:gd name="connsiteY35" fmla="*/ 478892 h 2374045"/>
                  <a:gd name="connsiteX0" fmla="*/ 0 w 7073839"/>
                  <a:gd name="connsiteY0" fmla="*/ 478892 h 2374045"/>
                  <a:gd name="connsiteX1" fmla="*/ 424188 w 7073839"/>
                  <a:gd name="connsiteY1" fmla="*/ 0 h 2374045"/>
                  <a:gd name="connsiteX2" fmla="*/ 1005231 w 7073839"/>
                  <a:gd name="connsiteY2" fmla="*/ 0 h 2374045"/>
                  <a:gd name="connsiteX3" fmla="*/ 1399510 w 7073839"/>
                  <a:gd name="connsiteY3" fmla="*/ 0 h 2374045"/>
                  <a:gd name="connsiteX4" fmla="*/ 1793790 w 7073839"/>
                  <a:gd name="connsiteY4" fmla="*/ 0 h 2374045"/>
                  <a:gd name="connsiteX5" fmla="*/ 2374833 w 7073839"/>
                  <a:gd name="connsiteY5" fmla="*/ 0 h 2374045"/>
                  <a:gd name="connsiteX6" fmla="*/ 2831367 w 7073839"/>
                  <a:gd name="connsiteY6" fmla="*/ 0 h 2374045"/>
                  <a:gd name="connsiteX7" fmla="*/ 3474664 w 7073839"/>
                  <a:gd name="connsiteY7" fmla="*/ 0 h 2374045"/>
                  <a:gd name="connsiteX8" fmla="*/ 4117962 w 7073839"/>
                  <a:gd name="connsiteY8" fmla="*/ 0 h 2374045"/>
                  <a:gd name="connsiteX9" fmla="*/ 4699005 w 7073839"/>
                  <a:gd name="connsiteY9" fmla="*/ 0 h 2374045"/>
                  <a:gd name="connsiteX10" fmla="*/ 5093285 w 7073839"/>
                  <a:gd name="connsiteY10" fmla="*/ 0 h 2374045"/>
                  <a:gd name="connsiteX11" fmla="*/ 5425309 w 7073839"/>
                  <a:gd name="connsiteY11" fmla="*/ 0 h 2374045"/>
                  <a:gd name="connsiteX12" fmla="*/ 6068607 w 7073839"/>
                  <a:gd name="connsiteY12" fmla="*/ 0 h 2374045"/>
                  <a:gd name="connsiteX13" fmla="*/ 6649650 w 7073839"/>
                  <a:gd name="connsiteY13" fmla="*/ 0 h 2374045"/>
                  <a:gd name="connsiteX14" fmla="*/ 7073838 w 7073839"/>
                  <a:gd name="connsiteY14" fmla="*/ 478892 h 2374045"/>
                  <a:gd name="connsiteX15" fmla="*/ 7073838 w 7073839"/>
                  <a:gd name="connsiteY15" fmla="*/ 908491 h 2374045"/>
                  <a:gd name="connsiteX16" fmla="*/ 7073838 w 7073839"/>
                  <a:gd name="connsiteY16" fmla="*/ 1408903 h 2374045"/>
                  <a:gd name="connsiteX17" fmla="*/ 7073838 w 7073839"/>
                  <a:gd name="connsiteY17" fmla="*/ 1895152 h 2374045"/>
                  <a:gd name="connsiteX18" fmla="*/ 6649650 w 7073839"/>
                  <a:gd name="connsiteY18" fmla="*/ 2374045 h 2374045"/>
                  <a:gd name="connsiteX19" fmla="*/ 6130862 w 7073839"/>
                  <a:gd name="connsiteY19" fmla="*/ 2374045 h 2374045"/>
                  <a:gd name="connsiteX20" fmla="*/ 5674328 w 7073839"/>
                  <a:gd name="connsiteY20" fmla="*/ 2374045 h 2374045"/>
                  <a:gd name="connsiteX21" fmla="*/ 5280048 w 7073839"/>
                  <a:gd name="connsiteY21" fmla="*/ 2374045 h 2374045"/>
                  <a:gd name="connsiteX22" fmla="*/ 4885769 w 7073839"/>
                  <a:gd name="connsiteY22" fmla="*/ 2374045 h 2374045"/>
                  <a:gd name="connsiteX23" fmla="*/ 4242471 w 7073839"/>
                  <a:gd name="connsiteY23" fmla="*/ 2374045 h 2374045"/>
                  <a:gd name="connsiteX24" fmla="*/ 3785938 w 7073839"/>
                  <a:gd name="connsiteY24" fmla="*/ 2374045 h 2374045"/>
                  <a:gd name="connsiteX25" fmla="*/ 3142639 w 7073839"/>
                  <a:gd name="connsiteY25" fmla="*/ 2374045 h 2374045"/>
                  <a:gd name="connsiteX26" fmla="*/ 2499342 w 7073839"/>
                  <a:gd name="connsiteY26" fmla="*/ 2374045 h 2374045"/>
                  <a:gd name="connsiteX27" fmla="*/ 2042808 w 7073839"/>
                  <a:gd name="connsiteY27" fmla="*/ 2374045 h 2374045"/>
                  <a:gd name="connsiteX28" fmla="*/ 1710784 w 7073839"/>
                  <a:gd name="connsiteY28" fmla="*/ 2374045 h 2374045"/>
                  <a:gd name="connsiteX29" fmla="*/ 1316504 w 7073839"/>
                  <a:gd name="connsiteY29" fmla="*/ 2374045 h 2374045"/>
                  <a:gd name="connsiteX30" fmla="*/ 922225 w 7073839"/>
                  <a:gd name="connsiteY30" fmla="*/ 2374045 h 2374045"/>
                  <a:gd name="connsiteX31" fmla="*/ 424188 w 7073839"/>
                  <a:gd name="connsiteY31" fmla="*/ 2374045 h 2374045"/>
                  <a:gd name="connsiteX32" fmla="*/ 0 w 7073839"/>
                  <a:gd name="connsiteY32" fmla="*/ 1895152 h 2374045"/>
                  <a:gd name="connsiteX33" fmla="*/ 0 w 7073839"/>
                  <a:gd name="connsiteY33" fmla="*/ 1437228 h 2374045"/>
                  <a:gd name="connsiteX34" fmla="*/ 0 w 7073839"/>
                  <a:gd name="connsiteY34" fmla="*/ 1007629 h 2374045"/>
                  <a:gd name="connsiteX35" fmla="*/ 0 w 7073839"/>
                  <a:gd name="connsiteY35"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073839" h="2374045" fill="none" extrusionOk="0">
                    <a:moveTo>
                      <a:pt x="0" y="478892"/>
                    </a:moveTo>
                    <a:cubicBezTo>
                      <a:pt x="11851" y="241227"/>
                      <a:pt x="215902" y="29373"/>
                      <a:pt x="424188" y="0"/>
                    </a:cubicBezTo>
                    <a:cubicBezTo>
                      <a:pt x="588494" y="-15818"/>
                      <a:pt x="897283" y="2153"/>
                      <a:pt x="1005231" y="0"/>
                    </a:cubicBezTo>
                    <a:cubicBezTo>
                      <a:pt x="1126409" y="6516"/>
                      <a:pt x="1401451" y="-5410"/>
                      <a:pt x="1524020" y="0"/>
                    </a:cubicBezTo>
                    <a:cubicBezTo>
                      <a:pt x="1661110" y="-26950"/>
                      <a:pt x="1879386" y="-16562"/>
                      <a:pt x="2167317" y="0"/>
                    </a:cubicBezTo>
                    <a:cubicBezTo>
                      <a:pt x="2427678" y="17356"/>
                      <a:pt x="2486170" y="19193"/>
                      <a:pt x="2686106" y="0"/>
                    </a:cubicBezTo>
                    <a:cubicBezTo>
                      <a:pt x="2885356" y="-14432"/>
                      <a:pt x="2955313" y="-14734"/>
                      <a:pt x="3204894" y="0"/>
                    </a:cubicBezTo>
                    <a:cubicBezTo>
                      <a:pt x="3464449" y="41954"/>
                      <a:pt x="3655694" y="-1336"/>
                      <a:pt x="3785938" y="0"/>
                    </a:cubicBezTo>
                    <a:cubicBezTo>
                      <a:pt x="3909858" y="-16459"/>
                      <a:pt x="4215077" y="5059"/>
                      <a:pt x="4304726" y="0"/>
                    </a:cubicBezTo>
                    <a:cubicBezTo>
                      <a:pt x="4406933" y="-10544"/>
                      <a:pt x="4551152" y="3471"/>
                      <a:pt x="4761260" y="0"/>
                    </a:cubicBezTo>
                    <a:cubicBezTo>
                      <a:pt x="4985382" y="-15166"/>
                      <a:pt x="5107497" y="-29717"/>
                      <a:pt x="5217793" y="0"/>
                    </a:cubicBezTo>
                    <a:cubicBezTo>
                      <a:pt x="5352587" y="28725"/>
                      <a:pt x="5467876" y="13749"/>
                      <a:pt x="5549818" y="0"/>
                    </a:cubicBezTo>
                    <a:cubicBezTo>
                      <a:pt x="5635497" y="-36105"/>
                      <a:pt x="5899282" y="28027"/>
                      <a:pt x="6006353" y="0"/>
                    </a:cubicBezTo>
                    <a:cubicBezTo>
                      <a:pt x="6144525" y="-16264"/>
                      <a:pt x="6454487" y="-14064"/>
                      <a:pt x="6649650" y="0"/>
                    </a:cubicBezTo>
                    <a:cubicBezTo>
                      <a:pt x="6900488" y="9638"/>
                      <a:pt x="7102294" y="142633"/>
                      <a:pt x="7073838" y="478892"/>
                    </a:cubicBezTo>
                    <a:cubicBezTo>
                      <a:pt x="7079098" y="715902"/>
                      <a:pt x="7061422" y="766637"/>
                      <a:pt x="7073838" y="965141"/>
                    </a:cubicBezTo>
                    <a:cubicBezTo>
                      <a:pt x="7076304" y="1150713"/>
                      <a:pt x="7065402" y="1310082"/>
                      <a:pt x="7073838" y="1423065"/>
                    </a:cubicBezTo>
                    <a:cubicBezTo>
                      <a:pt x="7089177" y="1547354"/>
                      <a:pt x="7095386" y="1783564"/>
                      <a:pt x="7073838" y="1895152"/>
                    </a:cubicBezTo>
                    <a:cubicBezTo>
                      <a:pt x="7054831" y="2192306"/>
                      <a:pt x="6863475" y="2344164"/>
                      <a:pt x="6649650" y="2374045"/>
                    </a:cubicBezTo>
                    <a:cubicBezTo>
                      <a:pt x="6520514" y="2422564"/>
                      <a:pt x="6324332" y="2319447"/>
                      <a:pt x="6068607" y="2374045"/>
                    </a:cubicBezTo>
                    <a:cubicBezTo>
                      <a:pt x="5791417" y="2411832"/>
                      <a:pt x="5838126" y="2377251"/>
                      <a:pt x="5612073" y="2374045"/>
                    </a:cubicBezTo>
                    <a:cubicBezTo>
                      <a:pt x="5397985" y="2384875"/>
                      <a:pt x="5260233" y="2402602"/>
                      <a:pt x="5155539" y="2374045"/>
                    </a:cubicBezTo>
                    <a:cubicBezTo>
                      <a:pt x="5040035" y="2363740"/>
                      <a:pt x="4906887" y="2371624"/>
                      <a:pt x="4823515" y="2374045"/>
                    </a:cubicBezTo>
                    <a:cubicBezTo>
                      <a:pt x="4726940" y="2372232"/>
                      <a:pt x="4566769" y="2383184"/>
                      <a:pt x="4429235" y="2374045"/>
                    </a:cubicBezTo>
                    <a:cubicBezTo>
                      <a:pt x="4309438" y="2339467"/>
                      <a:pt x="4186477" y="2371282"/>
                      <a:pt x="4097210" y="2374045"/>
                    </a:cubicBezTo>
                    <a:cubicBezTo>
                      <a:pt x="4017286" y="2399184"/>
                      <a:pt x="3745425" y="2351057"/>
                      <a:pt x="3453913" y="2374045"/>
                    </a:cubicBezTo>
                    <a:cubicBezTo>
                      <a:pt x="3158361" y="2375331"/>
                      <a:pt x="3213498" y="2391911"/>
                      <a:pt x="3059633" y="2374045"/>
                    </a:cubicBezTo>
                    <a:cubicBezTo>
                      <a:pt x="2917829" y="2356134"/>
                      <a:pt x="2746301" y="2352418"/>
                      <a:pt x="2665354" y="2374045"/>
                    </a:cubicBezTo>
                    <a:cubicBezTo>
                      <a:pt x="2545190" y="2404649"/>
                      <a:pt x="2165870" y="2370094"/>
                      <a:pt x="2022056" y="2374045"/>
                    </a:cubicBezTo>
                    <a:cubicBezTo>
                      <a:pt x="1866513" y="2405017"/>
                      <a:pt x="1841629" y="2345036"/>
                      <a:pt x="1690032" y="2374045"/>
                    </a:cubicBezTo>
                    <a:cubicBezTo>
                      <a:pt x="1527061" y="2376105"/>
                      <a:pt x="1253626" y="2356986"/>
                      <a:pt x="1108989" y="2374045"/>
                    </a:cubicBezTo>
                    <a:cubicBezTo>
                      <a:pt x="987430" y="2340438"/>
                      <a:pt x="744781" y="2333945"/>
                      <a:pt x="424188" y="2374045"/>
                    </a:cubicBezTo>
                    <a:cubicBezTo>
                      <a:pt x="223853" y="2376293"/>
                      <a:pt x="-48531" y="2185196"/>
                      <a:pt x="0" y="1895152"/>
                    </a:cubicBezTo>
                    <a:cubicBezTo>
                      <a:pt x="461" y="1664800"/>
                      <a:pt x="9162" y="1620778"/>
                      <a:pt x="0" y="1408903"/>
                    </a:cubicBezTo>
                    <a:cubicBezTo>
                      <a:pt x="52" y="1200041"/>
                      <a:pt x="6500" y="1116442"/>
                      <a:pt x="0" y="979304"/>
                    </a:cubicBezTo>
                    <a:cubicBezTo>
                      <a:pt x="-16324" y="843959"/>
                      <a:pt x="-1367" y="608105"/>
                      <a:pt x="0" y="478892"/>
                    </a:cubicBezTo>
                    <a:close/>
                  </a:path>
                  <a:path w="7073839" h="2374045" stroke="0" extrusionOk="0">
                    <a:moveTo>
                      <a:pt x="0" y="478892"/>
                    </a:moveTo>
                    <a:cubicBezTo>
                      <a:pt x="-5785" y="260479"/>
                      <a:pt x="231179" y="50499"/>
                      <a:pt x="424188" y="0"/>
                    </a:cubicBezTo>
                    <a:cubicBezTo>
                      <a:pt x="581711" y="-26225"/>
                      <a:pt x="747182" y="9192"/>
                      <a:pt x="1005231" y="0"/>
                    </a:cubicBezTo>
                    <a:cubicBezTo>
                      <a:pt x="1269465" y="11827"/>
                      <a:pt x="1222126" y="-19979"/>
                      <a:pt x="1399510" y="0"/>
                    </a:cubicBezTo>
                    <a:cubicBezTo>
                      <a:pt x="1599497" y="16341"/>
                      <a:pt x="1608149" y="-20574"/>
                      <a:pt x="1793790" y="0"/>
                    </a:cubicBezTo>
                    <a:cubicBezTo>
                      <a:pt x="1967126" y="-12080"/>
                      <a:pt x="2250881" y="12662"/>
                      <a:pt x="2374833" y="0"/>
                    </a:cubicBezTo>
                    <a:cubicBezTo>
                      <a:pt x="2499874" y="-10737"/>
                      <a:pt x="2725419" y="-197"/>
                      <a:pt x="2831367" y="0"/>
                    </a:cubicBezTo>
                    <a:cubicBezTo>
                      <a:pt x="2972857" y="14055"/>
                      <a:pt x="3167917" y="-75979"/>
                      <a:pt x="3474664" y="0"/>
                    </a:cubicBezTo>
                    <a:cubicBezTo>
                      <a:pt x="3801209" y="17354"/>
                      <a:pt x="3934216" y="-32926"/>
                      <a:pt x="4117962" y="0"/>
                    </a:cubicBezTo>
                    <a:cubicBezTo>
                      <a:pt x="4308613" y="12151"/>
                      <a:pt x="4449386" y="-11062"/>
                      <a:pt x="4699005" y="0"/>
                    </a:cubicBezTo>
                    <a:cubicBezTo>
                      <a:pt x="4942003" y="17716"/>
                      <a:pt x="4898278" y="-23130"/>
                      <a:pt x="5093285" y="0"/>
                    </a:cubicBezTo>
                    <a:cubicBezTo>
                      <a:pt x="5275621" y="18755"/>
                      <a:pt x="5312285" y="-25927"/>
                      <a:pt x="5425309" y="0"/>
                    </a:cubicBezTo>
                    <a:cubicBezTo>
                      <a:pt x="5548280" y="25376"/>
                      <a:pt x="5817489" y="-11035"/>
                      <a:pt x="6068607" y="0"/>
                    </a:cubicBezTo>
                    <a:cubicBezTo>
                      <a:pt x="6350740" y="24669"/>
                      <a:pt x="6495721" y="4376"/>
                      <a:pt x="6649650" y="0"/>
                    </a:cubicBezTo>
                    <a:cubicBezTo>
                      <a:pt x="6925154" y="-23187"/>
                      <a:pt x="7055756" y="202273"/>
                      <a:pt x="7073838" y="478892"/>
                    </a:cubicBezTo>
                    <a:cubicBezTo>
                      <a:pt x="7091436" y="681032"/>
                      <a:pt x="7056932" y="732983"/>
                      <a:pt x="7073838" y="908491"/>
                    </a:cubicBezTo>
                    <a:cubicBezTo>
                      <a:pt x="7105922" y="1060736"/>
                      <a:pt x="7065352" y="1242756"/>
                      <a:pt x="7073838" y="1408903"/>
                    </a:cubicBezTo>
                    <a:cubicBezTo>
                      <a:pt x="7084711" y="1589469"/>
                      <a:pt x="7083102" y="1688533"/>
                      <a:pt x="7073838" y="1895152"/>
                    </a:cubicBezTo>
                    <a:cubicBezTo>
                      <a:pt x="7081513" y="2124243"/>
                      <a:pt x="6888826" y="2433822"/>
                      <a:pt x="6649650" y="2374045"/>
                    </a:cubicBezTo>
                    <a:cubicBezTo>
                      <a:pt x="6482576" y="2381905"/>
                      <a:pt x="6319020" y="2360691"/>
                      <a:pt x="6130862" y="2374045"/>
                    </a:cubicBezTo>
                    <a:cubicBezTo>
                      <a:pt x="5958673" y="2348822"/>
                      <a:pt x="5786982" y="2350121"/>
                      <a:pt x="5674328" y="2374045"/>
                    </a:cubicBezTo>
                    <a:cubicBezTo>
                      <a:pt x="5571920" y="2354767"/>
                      <a:pt x="5442987" y="2348441"/>
                      <a:pt x="5280048" y="2374045"/>
                    </a:cubicBezTo>
                    <a:cubicBezTo>
                      <a:pt x="5125833" y="2374635"/>
                      <a:pt x="4967904" y="2367414"/>
                      <a:pt x="4885769" y="2374045"/>
                    </a:cubicBezTo>
                    <a:cubicBezTo>
                      <a:pt x="4800171" y="2364767"/>
                      <a:pt x="4408374" y="2359477"/>
                      <a:pt x="4242471" y="2374045"/>
                    </a:cubicBezTo>
                    <a:cubicBezTo>
                      <a:pt x="4102051" y="2367679"/>
                      <a:pt x="3967073" y="2385940"/>
                      <a:pt x="3785938" y="2374045"/>
                    </a:cubicBezTo>
                    <a:cubicBezTo>
                      <a:pt x="3604189" y="2338591"/>
                      <a:pt x="3466061" y="2399195"/>
                      <a:pt x="3142639" y="2374045"/>
                    </a:cubicBezTo>
                    <a:cubicBezTo>
                      <a:pt x="2824186" y="2356529"/>
                      <a:pt x="2814962" y="2378049"/>
                      <a:pt x="2499342" y="2374045"/>
                    </a:cubicBezTo>
                    <a:cubicBezTo>
                      <a:pt x="2196358" y="2362927"/>
                      <a:pt x="2254008" y="2351064"/>
                      <a:pt x="2042808" y="2374045"/>
                    </a:cubicBezTo>
                    <a:cubicBezTo>
                      <a:pt x="1836712" y="2389426"/>
                      <a:pt x="1859000" y="2371700"/>
                      <a:pt x="1710784" y="2374045"/>
                    </a:cubicBezTo>
                    <a:cubicBezTo>
                      <a:pt x="1550594" y="2391826"/>
                      <a:pt x="1449001" y="2365436"/>
                      <a:pt x="1316504" y="2374045"/>
                    </a:cubicBezTo>
                    <a:cubicBezTo>
                      <a:pt x="1186577" y="2361970"/>
                      <a:pt x="1105798" y="2352154"/>
                      <a:pt x="922225" y="2374045"/>
                    </a:cubicBezTo>
                    <a:cubicBezTo>
                      <a:pt x="748628" y="2396664"/>
                      <a:pt x="532854" y="2345271"/>
                      <a:pt x="424188" y="2374045"/>
                    </a:cubicBezTo>
                    <a:cubicBezTo>
                      <a:pt x="219137" y="2433559"/>
                      <a:pt x="-2028" y="2151604"/>
                      <a:pt x="0" y="1895152"/>
                    </a:cubicBezTo>
                    <a:cubicBezTo>
                      <a:pt x="16669" y="1704452"/>
                      <a:pt x="-2166" y="1623413"/>
                      <a:pt x="0" y="1437228"/>
                    </a:cubicBezTo>
                    <a:cubicBezTo>
                      <a:pt x="-17626" y="1268697"/>
                      <a:pt x="18847" y="1184009"/>
                      <a:pt x="0" y="1007629"/>
                    </a:cubicBezTo>
                    <a:cubicBezTo>
                      <a:pt x="-28229" y="814696"/>
                      <a:pt x="12745" y="681686"/>
                      <a:pt x="0" y="478892"/>
                    </a:cubicBezTo>
                    <a:close/>
                  </a:path>
                  <a:path w="7073839" h="2374045" fill="none" stroke="0" extrusionOk="0">
                    <a:moveTo>
                      <a:pt x="0" y="478892"/>
                    </a:moveTo>
                    <a:cubicBezTo>
                      <a:pt x="46568" y="251107"/>
                      <a:pt x="223466" y="63449"/>
                      <a:pt x="424188" y="0"/>
                    </a:cubicBezTo>
                    <a:cubicBezTo>
                      <a:pt x="602902" y="-19631"/>
                      <a:pt x="862145" y="15852"/>
                      <a:pt x="1005231" y="0"/>
                    </a:cubicBezTo>
                    <a:cubicBezTo>
                      <a:pt x="1151234" y="-15918"/>
                      <a:pt x="1344566" y="26107"/>
                      <a:pt x="1524020" y="0"/>
                    </a:cubicBezTo>
                    <a:cubicBezTo>
                      <a:pt x="1634828" y="-10470"/>
                      <a:pt x="1924290" y="-37874"/>
                      <a:pt x="2167317" y="0"/>
                    </a:cubicBezTo>
                    <a:cubicBezTo>
                      <a:pt x="2439151" y="12441"/>
                      <a:pt x="2489310" y="18333"/>
                      <a:pt x="2686106" y="0"/>
                    </a:cubicBezTo>
                    <a:cubicBezTo>
                      <a:pt x="2885790" y="-35111"/>
                      <a:pt x="2953006" y="-17687"/>
                      <a:pt x="3204894" y="0"/>
                    </a:cubicBezTo>
                    <a:cubicBezTo>
                      <a:pt x="3455939" y="10349"/>
                      <a:pt x="3678564" y="27881"/>
                      <a:pt x="3785938" y="0"/>
                    </a:cubicBezTo>
                    <a:cubicBezTo>
                      <a:pt x="3893407" y="-5807"/>
                      <a:pt x="4184133" y="4524"/>
                      <a:pt x="4304726" y="0"/>
                    </a:cubicBezTo>
                    <a:cubicBezTo>
                      <a:pt x="4390920" y="-10598"/>
                      <a:pt x="4556317" y="-11436"/>
                      <a:pt x="4761260" y="0"/>
                    </a:cubicBezTo>
                    <a:cubicBezTo>
                      <a:pt x="4975519" y="-2160"/>
                      <a:pt x="5105376" y="-17086"/>
                      <a:pt x="5217793" y="0"/>
                    </a:cubicBezTo>
                    <a:cubicBezTo>
                      <a:pt x="5338683" y="24719"/>
                      <a:pt x="5471430" y="5146"/>
                      <a:pt x="5549818" y="0"/>
                    </a:cubicBezTo>
                    <a:cubicBezTo>
                      <a:pt x="5616884" y="-33158"/>
                      <a:pt x="5895820" y="42249"/>
                      <a:pt x="6006353" y="0"/>
                    </a:cubicBezTo>
                    <a:cubicBezTo>
                      <a:pt x="6153260" y="-35214"/>
                      <a:pt x="6458752" y="4666"/>
                      <a:pt x="6649650" y="0"/>
                    </a:cubicBezTo>
                    <a:cubicBezTo>
                      <a:pt x="6874501" y="26567"/>
                      <a:pt x="7136166" y="148242"/>
                      <a:pt x="7073838" y="478892"/>
                    </a:cubicBezTo>
                    <a:cubicBezTo>
                      <a:pt x="7081357" y="726696"/>
                      <a:pt x="7069276" y="766322"/>
                      <a:pt x="7073838" y="965141"/>
                    </a:cubicBezTo>
                    <a:cubicBezTo>
                      <a:pt x="7069495" y="1164924"/>
                      <a:pt x="7055678" y="1308836"/>
                      <a:pt x="7073838" y="1423065"/>
                    </a:cubicBezTo>
                    <a:cubicBezTo>
                      <a:pt x="7079190" y="1550492"/>
                      <a:pt x="7086941" y="1772144"/>
                      <a:pt x="7073838" y="1895152"/>
                    </a:cubicBezTo>
                    <a:cubicBezTo>
                      <a:pt x="7138346" y="2228421"/>
                      <a:pt x="6903578" y="2346787"/>
                      <a:pt x="6649650" y="2374045"/>
                    </a:cubicBezTo>
                    <a:cubicBezTo>
                      <a:pt x="6540937" y="2424012"/>
                      <a:pt x="6316229" y="2326114"/>
                      <a:pt x="6068607" y="2374045"/>
                    </a:cubicBezTo>
                    <a:cubicBezTo>
                      <a:pt x="5773711" y="2417547"/>
                      <a:pt x="5841777" y="2381124"/>
                      <a:pt x="5612073" y="2374045"/>
                    </a:cubicBezTo>
                    <a:cubicBezTo>
                      <a:pt x="5385678" y="2376156"/>
                      <a:pt x="5272526" y="2377505"/>
                      <a:pt x="5155539" y="2374045"/>
                    </a:cubicBezTo>
                    <a:cubicBezTo>
                      <a:pt x="5047059" y="2351414"/>
                      <a:pt x="4910226" y="2385936"/>
                      <a:pt x="4823515" y="2374045"/>
                    </a:cubicBezTo>
                    <a:cubicBezTo>
                      <a:pt x="4733152" y="2373183"/>
                      <a:pt x="4539932" y="2389761"/>
                      <a:pt x="4429235" y="2374045"/>
                    </a:cubicBezTo>
                    <a:cubicBezTo>
                      <a:pt x="4310319" y="2371580"/>
                      <a:pt x="4182926" y="2365683"/>
                      <a:pt x="4097210" y="2374045"/>
                    </a:cubicBezTo>
                    <a:cubicBezTo>
                      <a:pt x="4003479" y="2423486"/>
                      <a:pt x="3723200" y="2337322"/>
                      <a:pt x="3453913" y="2374045"/>
                    </a:cubicBezTo>
                    <a:cubicBezTo>
                      <a:pt x="3175237" y="2380626"/>
                      <a:pt x="3231438" y="2400323"/>
                      <a:pt x="3059633" y="2374045"/>
                    </a:cubicBezTo>
                    <a:cubicBezTo>
                      <a:pt x="2900673" y="2354168"/>
                      <a:pt x="2781055" y="2347735"/>
                      <a:pt x="2665354" y="2374045"/>
                    </a:cubicBezTo>
                    <a:cubicBezTo>
                      <a:pt x="2552046" y="2386735"/>
                      <a:pt x="2181407" y="2360555"/>
                      <a:pt x="2022056" y="2374045"/>
                    </a:cubicBezTo>
                    <a:cubicBezTo>
                      <a:pt x="1875873" y="2399627"/>
                      <a:pt x="1833978" y="2363122"/>
                      <a:pt x="1690032" y="2374045"/>
                    </a:cubicBezTo>
                    <a:cubicBezTo>
                      <a:pt x="1546125" y="2395316"/>
                      <a:pt x="1248168" y="2352440"/>
                      <a:pt x="1108989" y="2374045"/>
                    </a:cubicBezTo>
                    <a:cubicBezTo>
                      <a:pt x="930432" y="2416645"/>
                      <a:pt x="740740" y="2307461"/>
                      <a:pt x="424188" y="2374045"/>
                    </a:cubicBezTo>
                    <a:cubicBezTo>
                      <a:pt x="208028" y="2353679"/>
                      <a:pt x="46661" y="2163054"/>
                      <a:pt x="0" y="1895152"/>
                    </a:cubicBezTo>
                    <a:cubicBezTo>
                      <a:pt x="-11487" y="1653073"/>
                      <a:pt x="2678" y="1619855"/>
                      <a:pt x="0" y="1408903"/>
                    </a:cubicBezTo>
                    <a:cubicBezTo>
                      <a:pt x="10111" y="1222986"/>
                      <a:pt x="-1728" y="1116732"/>
                      <a:pt x="0" y="979304"/>
                    </a:cubicBezTo>
                    <a:cubicBezTo>
                      <a:pt x="-21628" y="843617"/>
                      <a:pt x="-1044" y="583872"/>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22782"/>
                          <a:gd name="connsiteY0" fmla="*/ 547055 h 2711953"/>
                          <a:gd name="connsiteX1" fmla="*/ 547055 w 9122782"/>
                          <a:gd name="connsiteY1" fmla="*/ 0 h 2711953"/>
                          <a:gd name="connsiteX2" fmla="*/ 1296398 w 9122782"/>
                          <a:gd name="connsiteY2" fmla="*/ 0 h 2711953"/>
                          <a:gd name="connsiteX3" fmla="*/ 1965454 w 9122782"/>
                          <a:gd name="connsiteY3" fmla="*/ 0 h 2711953"/>
                          <a:gd name="connsiteX4" fmla="*/ 2795083 w 9122782"/>
                          <a:gd name="connsiteY4" fmla="*/ 0 h 2711953"/>
                          <a:gd name="connsiteX5" fmla="*/ 3464139 w 9122782"/>
                          <a:gd name="connsiteY5" fmla="*/ 0 h 2711953"/>
                          <a:gd name="connsiteX6" fmla="*/ 4133195 w 9122782"/>
                          <a:gd name="connsiteY6" fmla="*/ 0 h 2711953"/>
                          <a:gd name="connsiteX7" fmla="*/ 4882538 w 9122782"/>
                          <a:gd name="connsiteY7" fmla="*/ 0 h 2711953"/>
                          <a:gd name="connsiteX8" fmla="*/ 5551594 w 9122782"/>
                          <a:gd name="connsiteY8" fmla="*/ 0 h 2711953"/>
                          <a:gd name="connsiteX9" fmla="*/ 6140363 w 9122782"/>
                          <a:gd name="connsiteY9" fmla="*/ 0 h 2711953"/>
                          <a:gd name="connsiteX10" fmla="*/ 6729132 w 9122782"/>
                          <a:gd name="connsiteY10" fmla="*/ 0 h 2711953"/>
                          <a:gd name="connsiteX11" fmla="*/ 7157328 w 9122782"/>
                          <a:gd name="connsiteY11" fmla="*/ 0 h 2711953"/>
                          <a:gd name="connsiteX12" fmla="*/ 7746098 w 9122782"/>
                          <a:gd name="connsiteY12" fmla="*/ 0 h 2711953"/>
                          <a:gd name="connsiteX13" fmla="*/ 8575727 w 9122782"/>
                          <a:gd name="connsiteY13" fmla="*/ 0 h 2711953"/>
                          <a:gd name="connsiteX14" fmla="*/ 9122782 w 9122782"/>
                          <a:gd name="connsiteY14" fmla="*/ 547055 h 2711953"/>
                          <a:gd name="connsiteX15" fmla="*/ 9122782 w 9122782"/>
                          <a:gd name="connsiteY15" fmla="*/ 1102514 h 2711953"/>
                          <a:gd name="connsiteX16" fmla="*/ 9122782 w 9122782"/>
                          <a:gd name="connsiteY16" fmla="*/ 1625617 h 2711953"/>
                          <a:gd name="connsiteX17" fmla="*/ 9122782 w 9122782"/>
                          <a:gd name="connsiteY17" fmla="*/ 2164898 h 2711953"/>
                          <a:gd name="connsiteX18" fmla="*/ 8575727 w 9122782"/>
                          <a:gd name="connsiteY18" fmla="*/ 2711953 h 2711953"/>
                          <a:gd name="connsiteX19" fmla="*/ 7826384 w 9122782"/>
                          <a:gd name="connsiteY19" fmla="*/ 2711953 h 2711953"/>
                          <a:gd name="connsiteX20" fmla="*/ 7237615 w 9122782"/>
                          <a:gd name="connsiteY20" fmla="*/ 2711953 h 2711953"/>
                          <a:gd name="connsiteX21" fmla="*/ 6648846 w 9122782"/>
                          <a:gd name="connsiteY21" fmla="*/ 2711953 h 2711953"/>
                          <a:gd name="connsiteX22" fmla="*/ 6220650 w 9122782"/>
                          <a:gd name="connsiteY22" fmla="*/ 2711953 h 2711953"/>
                          <a:gd name="connsiteX23" fmla="*/ 5712167 w 9122782"/>
                          <a:gd name="connsiteY23" fmla="*/ 2711953 h 2711953"/>
                          <a:gd name="connsiteX24" fmla="*/ 5283971 w 9122782"/>
                          <a:gd name="connsiteY24" fmla="*/ 2711953 h 2711953"/>
                          <a:gd name="connsiteX25" fmla="*/ 4454342 w 9122782"/>
                          <a:gd name="connsiteY25" fmla="*/ 2711953 h 2711953"/>
                          <a:gd name="connsiteX26" fmla="*/ 3945859 w 9122782"/>
                          <a:gd name="connsiteY26" fmla="*/ 2711953 h 2711953"/>
                          <a:gd name="connsiteX27" fmla="*/ 3437377 w 9122782"/>
                          <a:gd name="connsiteY27" fmla="*/ 2711953 h 2711953"/>
                          <a:gd name="connsiteX28" fmla="*/ 2607747 w 9122782"/>
                          <a:gd name="connsiteY28" fmla="*/ 2711953 h 2711953"/>
                          <a:gd name="connsiteX29" fmla="*/ 2179552 w 9122782"/>
                          <a:gd name="connsiteY29" fmla="*/ 2711953 h 2711953"/>
                          <a:gd name="connsiteX30" fmla="*/ 1430209 w 9122782"/>
                          <a:gd name="connsiteY30" fmla="*/ 2711953 h 2711953"/>
                          <a:gd name="connsiteX31" fmla="*/ 547055 w 9122782"/>
                          <a:gd name="connsiteY31" fmla="*/ 2711953 h 2711953"/>
                          <a:gd name="connsiteX32" fmla="*/ 0 w 9122782"/>
                          <a:gd name="connsiteY32" fmla="*/ 2164898 h 2711953"/>
                          <a:gd name="connsiteX33" fmla="*/ 0 w 9122782"/>
                          <a:gd name="connsiteY33" fmla="*/ 1609439 h 2711953"/>
                          <a:gd name="connsiteX34" fmla="*/ 0 w 9122782"/>
                          <a:gd name="connsiteY34" fmla="*/ 1118693 h 2711953"/>
                          <a:gd name="connsiteX35" fmla="*/ 0 w 9122782"/>
                          <a:gd name="connsiteY35" fmla="*/ 547055 h 27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2782" h="2711953" fill="none" extrusionOk="0">
                            <a:moveTo>
                              <a:pt x="0" y="547055"/>
                            </a:moveTo>
                            <a:cubicBezTo>
                              <a:pt x="58527" y="245424"/>
                              <a:pt x="266997" y="38930"/>
                              <a:pt x="547055" y="0"/>
                            </a:cubicBezTo>
                            <a:cubicBezTo>
                              <a:pt x="791335" y="-22677"/>
                              <a:pt x="1136026" y="3661"/>
                              <a:pt x="1296398" y="0"/>
                            </a:cubicBezTo>
                            <a:cubicBezTo>
                              <a:pt x="1456770" y="-3661"/>
                              <a:pt x="1776048" y="15077"/>
                              <a:pt x="1965454" y="0"/>
                            </a:cubicBezTo>
                            <a:cubicBezTo>
                              <a:pt x="2154860" y="-15077"/>
                              <a:pt x="2446384" y="-14642"/>
                              <a:pt x="2795083" y="0"/>
                            </a:cubicBezTo>
                            <a:cubicBezTo>
                              <a:pt x="3143782" y="14642"/>
                              <a:pt x="3199870" y="28734"/>
                              <a:pt x="3464139" y="0"/>
                            </a:cubicBezTo>
                            <a:cubicBezTo>
                              <a:pt x="3728408" y="-28734"/>
                              <a:pt x="3815284" y="-27544"/>
                              <a:pt x="4133195" y="0"/>
                            </a:cubicBezTo>
                            <a:cubicBezTo>
                              <a:pt x="4451106" y="27544"/>
                              <a:pt x="4715897" y="7231"/>
                              <a:pt x="4882538" y="0"/>
                            </a:cubicBezTo>
                            <a:cubicBezTo>
                              <a:pt x="5049179" y="-7231"/>
                              <a:pt x="5412967" y="11892"/>
                              <a:pt x="5551594" y="0"/>
                            </a:cubicBezTo>
                            <a:cubicBezTo>
                              <a:pt x="5690221" y="-11892"/>
                              <a:pt x="5865534" y="-6170"/>
                              <a:pt x="6140363" y="0"/>
                            </a:cubicBezTo>
                            <a:cubicBezTo>
                              <a:pt x="6415192" y="6170"/>
                              <a:pt x="6560927" y="-23818"/>
                              <a:pt x="6729132" y="0"/>
                            </a:cubicBezTo>
                            <a:cubicBezTo>
                              <a:pt x="6897337" y="23818"/>
                              <a:pt x="7055669" y="12375"/>
                              <a:pt x="7157328" y="0"/>
                            </a:cubicBezTo>
                            <a:cubicBezTo>
                              <a:pt x="7258987" y="-12375"/>
                              <a:pt x="7608847" y="26714"/>
                              <a:pt x="7746098" y="0"/>
                            </a:cubicBezTo>
                            <a:cubicBezTo>
                              <a:pt x="7883349" y="-26714"/>
                              <a:pt x="8327269" y="-28662"/>
                              <a:pt x="8575727" y="0"/>
                            </a:cubicBezTo>
                            <a:cubicBezTo>
                              <a:pt x="8890075" y="17257"/>
                              <a:pt x="9179372" y="213047"/>
                              <a:pt x="9122782" y="547055"/>
                            </a:cubicBezTo>
                            <a:cubicBezTo>
                              <a:pt x="9125947" y="822549"/>
                              <a:pt x="9119260" y="879363"/>
                              <a:pt x="9122782" y="1102514"/>
                            </a:cubicBezTo>
                            <a:cubicBezTo>
                              <a:pt x="9126304" y="1325665"/>
                              <a:pt x="9098343" y="1506820"/>
                              <a:pt x="9122782" y="1625617"/>
                            </a:cubicBezTo>
                            <a:cubicBezTo>
                              <a:pt x="9147221" y="1744414"/>
                              <a:pt x="9126089" y="2027655"/>
                              <a:pt x="9122782" y="2164898"/>
                            </a:cubicBezTo>
                            <a:cubicBezTo>
                              <a:pt x="9139135" y="2515463"/>
                              <a:pt x="8895227" y="2679531"/>
                              <a:pt x="8575727" y="2711953"/>
                            </a:cubicBezTo>
                            <a:cubicBezTo>
                              <a:pt x="8420747" y="2740614"/>
                              <a:pt x="8199555" y="2675122"/>
                              <a:pt x="7826384" y="2711953"/>
                            </a:cubicBezTo>
                            <a:cubicBezTo>
                              <a:pt x="7453213" y="2748784"/>
                              <a:pt x="7527094" y="2711561"/>
                              <a:pt x="7237615" y="2711953"/>
                            </a:cubicBezTo>
                            <a:cubicBezTo>
                              <a:pt x="6948136" y="2712345"/>
                              <a:pt x="6784500" y="2726581"/>
                              <a:pt x="6648846" y="2711953"/>
                            </a:cubicBezTo>
                            <a:cubicBezTo>
                              <a:pt x="6513192" y="2697325"/>
                              <a:pt x="6326789" y="2718160"/>
                              <a:pt x="6220650" y="2711953"/>
                            </a:cubicBezTo>
                            <a:cubicBezTo>
                              <a:pt x="6114511" y="2705746"/>
                              <a:pt x="5872147" y="2731174"/>
                              <a:pt x="5712167" y="2711953"/>
                            </a:cubicBezTo>
                            <a:cubicBezTo>
                              <a:pt x="5552187" y="2692732"/>
                              <a:pt x="5398760" y="2699422"/>
                              <a:pt x="5283971" y="2711953"/>
                            </a:cubicBezTo>
                            <a:cubicBezTo>
                              <a:pt x="5169182" y="2724484"/>
                              <a:pt x="4832749" y="2700519"/>
                              <a:pt x="4454342" y="2711953"/>
                            </a:cubicBezTo>
                            <a:cubicBezTo>
                              <a:pt x="4075935" y="2723387"/>
                              <a:pt x="4155510" y="2729804"/>
                              <a:pt x="3945859" y="2711953"/>
                            </a:cubicBezTo>
                            <a:cubicBezTo>
                              <a:pt x="3736208" y="2694102"/>
                              <a:pt x="3565745" y="2689239"/>
                              <a:pt x="3437377" y="2711953"/>
                            </a:cubicBezTo>
                            <a:cubicBezTo>
                              <a:pt x="3309009" y="2734667"/>
                              <a:pt x="2809896" y="2673681"/>
                              <a:pt x="2607747" y="2711953"/>
                            </a:cubicBezTo>
                            <a:cubicBezTo>
                              <a:pt x="2405598" y="2750226"/>
                              <a:pt x="2372400" y="2691535"/>
                              <a:pt x="2179552" y="2711953"/>
                            </a:cubicBezTo>
                            <a:cubicBezTo>
                              <a:pt x="1986704" y="2732371"/>
                              <a:pt x="1606208" y="2685024"/>
                              <a:pt x="1430209" y="2711953"/>
                            </a:cubicBezTo>
                            <a:cubicBezTo>
                              <a:pt x="1254210" y="2738882"/>
                              <a:pt x="945343" y="2678521"/>
                              <a:pt x="547055" y="2711953"/>
                            </a:cubicBezTo>
                            <a:cubicBezTo>
                              <a:pt x="281724" y="2694762"/>
                              <a:pt x="25" y="2480380"/>
                              <a:pt x="0" y="2164898"/>
                            </a:cubicBezTo>
                            <a:cubicBezTo>
                              <a:pt x="-6998" y="1895629"/>
                              <a:pt x="7116" y="1842994"/>
                              <a:pt x="0" y="1609439"/>
                            </a:cubicBezTo>
                            <a:cubicBezTo>
                              <a:pt x="-7116" y="1375884"/>
                              <a:pt x="20040" y="1266335"/>
                              <a:pt x="0" y="1118693"/>
                            </a:cubicBezTo>
                            <a:cubicBezTo>
                              <a:pt x="-20040" y="971051"/>
                              <a:pt x="9258" y="686814"/>
                              <a:pt x="0" y="547055"/>
                            </a:cubicBezTo>
                            <a:close/>
                          </a:path>
                          <a:path w="9122782" h="2711953" stroke="0" extrusionOk="0">
                            <a:moveTo>
                              <a:pt x="0" y="547055"/>
                            </a:moveTo>
                            <a:cubicBezTo>
                              <a:pt x="669" y="265393"/>
                              <a:pt x="272157" y="48660"/>
                              <a:pt x="547055" y="0"/>
                            </a:cubicBezTo>
                            <a:cubicBezTo>
                              <a:pt x="720217" y="-25536"/>
                              <a:pt x="956428" y="-21935"/>
                              <a:pt x="1296398" y="0"/>
                            </a:cubicBezTo>
                            <a:cubicBezTo>
                              <a:pt x="1636368" y="21935"/>
                              <a:pt x="1554095" y="-18463"/>
                              <a:pt x="1804880" y="0"/>
                            </a:cubicBezTo>
                            <a:cubicBezTo>
                              <a:pt x="2055665" y="18463"/>
                              <a:pt x="2078391" y="-18803"/>
                              <a:pt x="2313363" y="0"/>
                            </a:cubicBezTo>
                            <a:cubicBezTo>
                              <a:pt x="2548335" y="18803"/>
                              <a:pt x="2902070" y="22938"/>
                              <a:pt x="3062706" y="0"/>
                            </a:cubicBezTo>
                            <a:cubicBezTo>
                              <a:pt x="3223342" y="-22938"/>
                              <a:pt x="3529233" y="-17316"/>
                              <a:pt x="3651475" y="0"/>
                            </a:cubicBezTo>
                            <a:cubicBezTo>
                              <a:pt x="3773717" y="17316"/>
                              <a:pt x="4068047" y="-37394"/>
                              <a:pt x="4481104" y="0"/>
                            </a:cubicBezTo>
                            <a:cubicBezTo>
                              <a:pt x="4894161" y="37394"/>
                              <a:pt x="5063862" y="-17904"/>
                              <a:pt x="5310734" y="0"/>
                            </a:cubicBezTo>
                            <a:cubicBezTo>
                              <a:pt x="5557606" y="17904"/>
                              <a:pt x="5751346" y="-15199"/>
                              <a:pt x="6060076" y="0"/>
                            </a:cubicBezTo>
                            <a:cubicBezTo>
                              <a:pt x="6368806" y="15199"/>
                              <a:pt x="6324950" y="-20672"/>
                              <a:pt x="6568559" y="0"/>
                            </a:cubicBezTo>
                            <a:cubicBezTo>
                              <a:pt x="6812168" y="20672"/>
                              <a:pt x="6861329" y="-19867"/>
                              <a:pt x="6996755" y="0"/>
                            </a:cubicBezTo>
                            <a:cubicBezTo>
                              <a:pt x="7132181" y="19867"/>
                              <a:pt x="7447073" y="-34529"/>
                              <a:pt x="7826384" y="0"/>
                            </a:cubicBezTo>
                            <a:cubicBezTo>
                              <a:pt x="8205695" y="34529"/>
                              <a:pt x="8366867" y="28564"/>
                              <a:pt x="8575727" y="0"/>
                            </a:cubicBezTo>
                            <a:cubicBezTo>
                              <a:pt x="8878461" y="-7837"/>
                              <a:pt x="9105533" y="212185"/>
                              <a:pt x="9122782" y="547055"/>
                            </a:cubicBezTo>
                            <a:cubicBezTo>
                              <a:pt x="9137667" y="763036"/>
                              <a:pt x="9108949" y="843384"/>
                              <a:pt x="9122782" y="1037801"/>
                            </a:cubicBezTo>
                            <a:cubicBezTo>
                              <a:pt x="9136615" y="1232218"/>
                              <a:pt x="9109633" y="1423596"/>
                              <a:pt x="9122782" y="1609439"/>
                            </a:cubicBezTo>
                            <a:cubicBezTo>
                              <a:pt x="9135931" y="1795282"/>
                              <a:pt x="9124939" y="1951792"/>
                              <a:pt x="9122782" y="2164898"/>
                            </a:cubicBezTo>
                            <a:cubicBezTo>
                              <a:pt x="9101583" y="2458427"/>
                              <a:pt x="8873451" y="2753819"/>
                              <a:pt x="8575727" y="2711953"/>
                            </a:cubicBezTo>
                            <a:cubicBezTo>
                              <a:pt x="8338215" y="2734748"/>
                              <a:pt x="8127787" y="2722398"/>
                              <a:pt x="7906671" y="2711953"/>
                            </a:cubicBezTo>
                            <a:cubicBezTo>
                              <a:pt x="7685555" y="2701508"/>
                              <a:pt x="7457752" y="2713208"/>
                              <a:pt x="7317902" y="2711953"/>
                            </a:cubicBezTo>
                            <a:cubicBezTo>
                              <a:pt x="7178052" y="2710698"/>
                              <a:pt x="7005319" y="2718444"/>
                              <a:pt x="6809419" y="2711953"/>
                            </a:cubicBezTo>
                            <a:cubicBezTo>
                              <a:pt x="6613519" y="2705462"/>
                              <a:pt x="6413230" y="2714623"/>
                              <a:pt x="6300937" y="2711953"/>
                            </a:cubicBezTo>
                            <a:cubicBezTo>
                              <a:pt x="6188644" y="2709283"/>
                              <a:pt x="5650522" y="2713140"/>
                              <a:pt x="5471307" y="2711953"/>
                            </a:cubicBezTo>
                            <a:cubicBezTo>
                              <a:pt x="5292092" y="2710767"/>
                              <a:pt x="5123958" y="2727233"/>
                              <a:pt x="4882538" y="2711953"/>
                            </a:cubicBezTo>
                            <a:cubicBezTo>
                              <a:pt x="4641118" y="2696673"/>
                              <a:pt x="4467047" y="2734876"/>
                              <a:pt x="4052908" y="2711953"/>
                            </a:cubicBezTo>
                            <a:cubicBezTo>
                              <a:pt x="3638769" y="2689031"/>
                              <a:pt x="3626973" y="2717214"/>
                              <a:pt x="3223279" y="2711953"/>
                            </a:cubicBezTo>
                            <a:cubicBezTo>
                              <a:pt x="2819585" y="2706692"/>
                              <a:pt x="2902118" y="2690449"/>
                              <a:pt x="2634510" y="2711953"/>
                            </a:cubicBezTo>
                            <a:cubicBezTo>
                              <a:pt x="2366902" y="2733457"/>
                              <a:pt x="2399585" y="2710460"/>
                              <a:pt x="2206314" y="2711953"/>
                            </a:cubicBezTo>
                            <a:cubicBezTo>
                              <a:pt x="2013043" y="2713446"/>
                              <a:pt x="1873401" y="2721887"/>
                              <a:pt x="1697831" y="2711953"/>
                            </a:cubicBezTo>
                            <a:cubicBezTo>
                              <a:pt x="1522261" y="2702019"/>
                              <a:pt x="1401968" y="2692655"/>
                              <a:pt x="1189349" y="2711953"/>
                            </a:cubicBezTo>
                            <a:cubicBezTo>
                              <a:pt x="976730" y="2731251"/>
                              <a:pt x="730515" y="2684687"/>
                              <a:pt x="547055" y="2711953"/>
                            </a:cubicBezTo>
                            <a:cubicBezTo>
                              <a:pt x="277964" y="2750037"/>
                              <a:pt x="23009" y="2439898"/>
                              <a:pt x="0" y="2164898"/>
                            </a:cubicBezTo>
                            <a:cubicBezTo>
                              <a:pt x="12688" y="1938702"/>
                              <a:pt x="19535" y="1841020"/>
                              <a:pt x="0" y="1641795"/>
                            </a:cubicBezTo>
                            <a:cubicBezTo>
                              <a:pt x="-19535" y="1442570"/>
                              <a:pt x="14818" y="1355155"/>
                              <a:pt x="0" y="1151050"/>
                            </a:cubicBezTo>
                            <a:cubicBezTo>
                              <a:pt x="-14818" y="946946"/>
                              <a:pt x="930" y="762324"/>
                              <a:pt x="0" y="54705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8B2A28E-12B5-61D5-B403-824AEF3ECBD2}"/>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39FDABE2-C0F6-9B32-7EF4-FC2EB81A10C7}"/>
                </a:ext>
              </a:extLst>
            </p:cNvPr>
            <p:cNvPicPr>
              <a:picLocks noChangeAspect="1"/>
            </p:cNvPicPr>
            <p:nvPr/>
          </p:nvPicPr>
          <p:blipFill>
            <a:blip r:embed="rId3"/>
            <a:stretch>
              <a:fillRect/>
            </a:stretch>
          </p:blipFill>
          <p:spPr>
            <a:xfrm>
              <a:off x="7786068" y="4837294"/>
              <a:ext cx="469963" cy="469963"/>
            </a:xfrm>
            <a:prstGeom prst="rect">
              <a:avLst/>
            </a:prstGeom>
          </p:spPr>
        </p:pic>
        <p:pic>
          <p:nvPicPr>
            <p:cNvPr id="9" name="Picture 8">
              <a:extLst>
                <a:ext uri="{FF2B5EF4-FFF2-40B4-BE49-F238E27FC236}">
                  <a16:creationId xmlns:a16="http://schemas.microsoft.com/office/drawing/2014/main" id="{4E186CF7-B0D6-F598-3B29-C2DF81A94C00}"/>
                </a:ext>
              </a:extLst>
            </p:cNvPr>
            <p:cNvPicPr>
              <a:picLocks noChangeAspect="1"/>
            </p:cNvPicPr>
            <p:nvPr/>
          </p:nvPicPr>
          <p:blipFill>
            <a:blip r:embed="rId4"/>
            <a:stretch>
              <a:fillRect/>
            </a:stretch>
          </p:blipFill>
          <p:spPr>
            <a:xfrm>
              <a:off x="7229394" y="4837294"/>
              <a:ext cx="469963" cy="469963"/>
            </a:xfrm>
            <a:prstGeom prst="rect">
              <a:avLst/>
            </a:prstGeom>
          </p:spPr>
        </p:pic>
        <p:pic>
          <p:nvPicPr>
            <p:cNvPr id="10" name="Picture 9">
              <a:extLst>
                <a:ext uri="{FF2B5EF4-FFF2-40B4-BE49-F238E27FC236}">
                  <a16:creationId xmlns:a16="http://schemas.microsoft.com/office/drawing/2014/main" id="{590083B1-9DDD-25C2-0F79-7F51E0C32E34}"/>
                </a:ext>
              </a:extLst>
            </p:cNvPr>
            <p:cNvPicPr>
              <a:picLocks noChangeAspect="1"/>
            </p:cNvPicPr>
            <p:nvPr/>
          </p:nvPicPr>
          <p:blipFill>
            <a:blip r:embed="rId5"/>
            <a:stretch>
              <a:fillRect/>
            </a:stretch>
          </p:blipFill>
          <p:spPr>
            <a:xfrm>
              <a:off x="8319108" y="4837294"/>
              <a:ext cx="469963" cy="469963"/>
            </a:xfrm>
            <a:prstGeom prst="rect">
              <a:avLst/>
            </a:prstGeom>
          </p:spPr>
        </p:pic>
        <p:pic>
          <p:nvPicPr>
            <p:cNvPr id="11" name="Picture 10">
              <a:extLst>
                <a:ext uri="{FF2B5EF4-FFF2-40B4-BE49-F238E27FC236}">
                  <a16:creationId xmlns:a16="http://schemas.microsoft.com/office/drawing/2014/main" id="{FDA1D443-42F9-5F8A-49B9-3825A80CEE1D}"/>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61ABDB00-CA50-C182-6479-68959D15A4C1}"/>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C44C7DD9-5ECC-FA8F-08E8-B28C3858F83B}"/>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5D7DB369-3F65-1866-3C42-9247137DD34B}"/>
                </a:ext>
              </a:extLst>
            </p:cNvPr>
            <p:cNvPicPr>
              <a:picLocks noChangeAspect="1"/>
            </p:cNvPicPr>
            <p:nvPr/>
          </p:nvPicPr>
          <p:blipFill>
            <a:blip r:embed="rId3"/>
            <a:stretch>
              <a:fillRect/>
            </a:stretch>
          </p:blipFill>
          <p:spPr>
            <a:xfrm>
              <a:off x="10460330" y="6075973"/>
              <a:ext cx="469963" cy="469963"/>
            </a:xfrm>
            <a:prstGeom prst="rect">
              <a:avLst/>
            </a:prstGeom>
          </p:spPr>
        </p:pic>
        <p:pic>
          <p:nvPicPr>
            <p:cNvPr id="15" name="Picture 14">
              <a:extLst>
                <a:ext uri="{FF2B5EF4-FFF2-40B4-BE49-F238E27FC236}">
                  <a16:creationId xmlns:a16="http://schemas.microsoft.com/office/drawing/2014/main" id="{7538B7C2-803E-1416-8039-74BBA8B5D8D3}"/>
                </a:ext>
              </a:extLst>
            </p:cNvPr>
            <p:cNvPicPr>
              <a:picLocks noChangeAspect="1"/>
            </p:cNvPicPr>
            <p:nvPr/>
          </p:nvPicPr>
          <p:blipFill>
            <a:blip r:embed="rId4"/>
            <a:stretch>
              <a:fillRect/>
            </a:stretch>
          </p:blipFill>
          <p:spPr>
            <a:xfrm>
              <a:off x="9903656" y="6075973"/>
              <a:ext cx="469963" cy="469963"/>
            </a:xfrm>
            <a:prstGeom prst="rect">
              <a:avLst/>
            </a:prstGeom>
          </p:spPr>
        </p:pic>
        <p:pic>
          <p:nvPicPr>
            <p:cNvPr id="16" name="Picture 15">
              <a:extLst>
                <a:ext uri="{FF2B5EF4-FFF2-40B4-BE49-F238E27FC236}">
                  <a16:creationId xmlns:a16="http://schemas.microsoft.com/office/drawing/2014/main" id="{FDC2B491-044E-952E-A84D-F6191EB4E6DC}"/>
                </a:ext>
              </a:extLst>
            </p:cNvPr>
            <p:cNvPicPr>
              <a:picLocks noChangeAspect="1"/>
            </p:cNvPicPr>
            <p:nvPr/>
          </p:nvPicPr>
          <p:blipFill>
            <a:blip r:embed="rId5"/>
            <a:stretch>
              <a:fillRect/>
            </a:stretch>
          </p:blipFill>
          <p:spPr>
            <a:xfrm>
              <a:off x="11017005" y="6075973"/>
              <a:ext cx="469963" cy="469963"/>
            </a:xfrm>
            <a:prstGeom prst="rect">
              <a:avLst/>
            </a:prstGeom>
          </p:spPr>
        </p:pic>
      </p:grpSp>
      <p:pic>
        <p:nvPicPr>
          <p:cNvPr id="19" name="Picture 17">
            <a:extLst>
              <a:ext uri="{FF2B5EF4-FFF2-40B4-BE49-F238E27FC236}">
                <a16:creationId xmlns:a16="http://schemas.microsoft.com/office/drawing/2014/main" id="{7A1E3668-E8F4-A194-1A02-64890E38A45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544" y="1556975"/>
            <a:ext cx="2028074" cy="5172560"/>
          </a:xfrm>
          <a:prstGeom prst="rect">
            <a:avLst/>
          </a:prstGeom>
        </p:spPr>
      </p:pic>
    </p:spTree>
    <p:extLst>
      <p:ext uri="{BB962C8B-B14F-4D97-AF65-F5344CB8AC3E}">
        <p14:creationId xmlns:p14="http://schemas.microsoft.com/office/powerpoint/2010/main" val="365324274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6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4" name="Picture 3">
            <a:extLst>
              <a:ext uri="{FF2B5EF4-FFF2-40B4-BE49-F238E27FC236}">
                <a16:creationId xmlns:a16="http://schemas.microsoft.com/office/drawing/2014/main" id="{18659061-5E53-D80D-70A5-219301E9119F}"/>
              </a:ext>
            </a:extLst>
          </p:cNvPr>
          <p:cNvPicPr>
            <a:picLocks noChangeAspect="1"/>
          </p:cNvPicPr>
          <p:nvPr/>
        </p:nvPicPr>
        <p:blipFill>
          <a:blip r:embed="rId6"/>
          <a:stretch>
            <a:fillRect/>
          </a:stretch>
        </p:blipFill>
        <p:spPr>
          <a:xfrm>
            <a:off x="2620976" y="1650868"/>
            <a:ext cx="7011008" cy="3048264"/>
          </a:xfrm>
          <a:prstGeom prst="rect">
            <a:avLst/>
          </a:prstGeom>
        </p:spPr>
      </p:pic>
    </p:spTree>
    <p:extLst>
      <p:ext uri="{BB962C8B-B14F-4D97-AF65-F5344CB8AC3E}">
        <p14:creationId xmlns:p14="http://schemas.microsoft.com/office/powerpoint/2010/main" val="4020006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32509" y="419225"/>
            <a:ext cx="11630771" cy="615822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C9270184-EEF7-41D8-93FE-081AC8401013}"/>
              </a:ext>
            </a:extLst>
          </p:cNvPr>
          <p:cNvSpPr txBox="1"/>
          <p:nvPr/>
        </p:nvSpPr>
        <p:spPr>
          <a:xfrm>
            <a:off x="618079" y="1606714"/>
            <a:ext cx="11181415" cy="4031873"/>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Tên gọi của khu bảo tồn động vật hoang dã có gì đặc biệt?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Chi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tiết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hiện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rõ</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nhất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sự</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phú</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động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tồn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Những chi tiết nào cho biết các loài động vật ở khu bảo tồn được sinh sống tự do và không sợ bị săn bắn?</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động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tồn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Ngô-</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rông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gô-rô</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83E931B7-5D35-3167-61F8-DFECBFE08C35}"/>
              </a:ext>
            </a:extLst>
          </p:cNvPr>
          <p:cNvPicPr>
            <a:picLocks noChangeAspect="1"/>
          </p:cNvPicPr>
          <p:nvPr/>
        </p:nvPicPr>
        <p:blipFill>
          <a:blip r:embed="rId6"/>
          <a:stretch>
            <a:fillRect/>
          </a:stretch>
        </p:blipFill>
        <p:spPr>
          <a:xfrm>
            <a:off x="1095599" y="663065"/>
            <a:ext cx="9882473" cy="920576"/>
          </a:xfrm>
          <a:prstGeom prst="rect">
            <a:avLst/>
          </a:prstGeom>
        </p:spPr>
      </p:pic>
    </p:spTree>
    <p:extLst>
      <p:ext uri="{BB962C8B-B14F-4D97-AF65-F5344CB8AC3E}">
        <p14:creationId xmlns:p14="http://schemas.microsoft.com/office/powerpoint/2010/main" val="4245181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BFA66A89-72A7-4827-B323-1A306BB6A5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8286" y="1714485"/>
            <a:ext cx="4753740" cy="4946088"/>
          </a:xfrm>
          <a:prstGeom prst="rect">
            <a:avLst/>
          </a:prstGeom>
        </p:spPr>
      </p:pic>
      <p:pic>
        <p:nvPicPr>
          <p:cNvPr id="2" name="Picture 1">
            <a:extLst>
              <a:ext uri="{FF2B5EF4-FFF2-40B4-BE49-F238E27FC236}">
                <a16:creationId xmlns:a16="http://schemas.microsoft.com/office/drawing/2014/main" id="{D026FB07-ABFD-D488-80CC-B8E2DA18D8E3}"/>
              </a:ext>
            </a:extLst>
          </p:cNvPr>
          <p:cNvPicPr>
            <a:picLocks noChangeAspect="1"/>
          </p:cNvPicPr>
          <p:nvPr/>
        </p:nvPicPr>
        <p:blipFill>
          <a:blip r:embed="rId5"/>
          <a:stretch>
            <a:fillRect/>
          </a:stretch>
        </p:blipFill>
        <p:spPr>
          <a:xfrm>
            <a:off x="6424684" y="1038204"/>
            <a:ext cx="5767316" cy="3420152"/>
          </a:xfrm>
          <a:prstGeom prst="rect">
            <a:avLst/>
          </a:prstGeom>
        </p:spPr>
      </p:pic>
    </p:spTree>
    <p:extLst>
      <p:ext uri="{BB962C8B-B14F-4D97-AF65-F5344CB8AC3E}">
        <p14:creationId xmlns:p14="http://schemas.microsoft.com/office/powerpoint/2010/main" val="6727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708880" y="3068320"/>
            <a:ext cx="9389892" cy="33141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mbria" panose="02040503050406030204" pitchFamily="18" charset="0"/>
                <a:ea typeface="Cambria" panose="02040503050406030204" pitchFamily="18" charset="0"/>
              </a:rPr>
              <a:t>Tên của khu bảo tồn được đặt theo tên của miệng núi lửa Ngô-rông-gô-rô, một núi lửa lớn nằm trong vườn quốc gia. Ngô-rông-gô-rô theo tiếng địa phương có nghĩa là “Quà tặng cuộc sống”</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2594155" y="823745"/>
            <a:ext cx="909332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000" b="1" i="1" dirty="0">
                <a:solidFill>
                  <a:srgbClr val="7030A0"/>
                </a:solidFill>
                <a:latin typeface="Cambria" panose="02040503050406030204" pitchFamily="18" charset="0"/>
                <a:ea typeface="Cambria" panose="02040503050406030204" pitchFamily="18" charset="0"/>
              </a:rPr>
              <a:t>Tên gọi của khu bảo tồn động vật hoang dã có gì đặc biệt?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79679" y="823745"/>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1</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809201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21487" y="1305824"/>
            <a:ext cx="10149025" cy="4524315"/>
          </a:xfrm>
          <a:prstGeom prst="roundRect">
            <a:avLst>
              <a:gd name="adj" fmla="val 700"/>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Chi tiết nào thể hiện rõ nhất sự phong phú của các loài động vật sống trong khu bảo tồn? Tìm câu trả lời đúng.</a:t>
            </a:r>
          </a:p>
          <a:p>
            <a:pPr lvl="0" algn="just"/>
            <a:r>
              <a:rPr lang="vi-VN" sz="3600" dirty="0">
                <a:solidFill>
                  <a:srgbClr val="7030A0"/>
                </a:solidFill>
                <a:latin typeface="Cambria" panose="02040503050406030204" pitchFamily="18" charset="0"/>
                <a:ea typeface="Cambria" panose="02040503050406030204" pitchFamily="18" charset="0"/>
              </a:rPr>
              <a:t>A. Có hàng nghìn con hồng hạc.</a:t>
            </a:r>
          </a:p>
          <a:p>
            <a:pPr lvl="0" algn="just"/>
            <a:r>
              <a:rPr lang="vi-VN" sz="3600" dirty="0">
                <a:solidFill>
                  <a:srgbClr val="7030A0"/>
                </a:solidFill>
                <a:latin typeface="Cambria" panose="02040503050406030204" pitchFamily="18" charset="0"/>
                <a:ea typeface="Cambria" panose="02040503050406030204" pitchFamily="18" charset="0"/>
              </a:rPr>
              <a:t>B. Có diện tích 8 202 ki-lô-mét vuông.</a:t>
            </a:r>
          </a:p>
          <a:p>
            <a:pPr lvl="0" algn="just"/>
            <a:r>
              <a:rPr lang="vi-VN" sz="3600" dirty="0">
                <a:solidFill>
                  <a:srgbClr val="7030A0"/>
                </a:solidFill>
                <a:latin typeface="Cambria" panose="02040503050406030204" pitchFamily="18" charset="0"/>
                <a:ea typeface="Cambria" panose="02040503050406030204" pitchFamily="18" charset="0"/>
              </a:rPr>
              <a:t>C. Có khoảng 25 000 loài động vật.</a:t>
            </a:r>
          </a:p>
          <a:p>
            <a:pPr lvl="0" algn="just"/>
            <a:r>
              <a:rPr lang="vi-VN" sz="3600" dirty="0">
                <a:solidFill>
                  <a:srgbClr val="7030A0"/>
                </a:solidFill>
                <a:latin typeface="Cambria" panose="02040503050406030204" pitchFamily="18" charset="0"/>
                <a:ea typeface="Cambria" panose="02040503050406030204" pitchFamily="18" charset="0"/>
              </a:rPr>
              <a:t>D. Có nhiều loài thú: tê giác, trâu rừng, hà mã, sư tử,...</a:t>
            </a:r>
            <a:endParaRPr kumimoji="0" lang="vi-VN" sz="360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0" y="-126478"/>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2</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2" name="Oval 1">
            <a:extLst>
              <a:ext uri="{FF2B5EF4-FFF2-40B4-BE49-F238E27FC236}">
                <a16:creationId xmlns:a16="http://schemas.microsoft.com/office/drawing/2014/main" id="{D697A07B-A973-65F2-D1C7-D8CFE3A9420C}"/>
              </a:ext>
            </a:extLst>
          </p:cNvPr>
          <p:cNvSpPr/>
          <p:nvPr/>
        </p:nvSpPr>
        <p:spPr>
          <a:xfrm>
            <a:off x="924560" y="4104640"/>
            <a:ext cx="599440" cy="5384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75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207609" y="954157"/>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3" name="Picture 2">
            <a:extLst>
              <a:ext uri="{FF2B5EF4-FFF2-40B4-BE49-F238E27FC236}">
                <a16:creationId xmlns:a16="http://schemas.microsoft.com/office/drawing/2014/main" id="{CF46F3AD-D7B6-5211-D02A-F79C3C24DE89}"/>
              </a:ext>
            </a:extLst>
          </p:cNvPr>
          <p:cNvPicPr>
            <a:picLocks noChangeAspect="1"/>
          </p:cNvPicPr>
          <p:nvPr/>
        </p:nvPicPr>
        <p:blipFill>
          <a:blip r:embed="rId6"/>
          <a:stretch>
            <a:fillRect/>
          </a:stretch>
        </p:blipFill>
        <p:spPr>
          <a:xfrm>
            <a:off x="2067715" y="482293"/>
            <a:ext cx="8132769" cy="1207113"/>
          </a:xfrm>
          <a:prstGeom prst="rect">
            <a:avLst/>
          </a:prstGeom>
        </p:spPr>
      </p:pic>
      <p:sp>
        <p:nvSpPr>
          <p:cNvPr id="7" name="Cuộn: Ngang 19">
            <a:extLst>
              <a:ext uri="{FF2B5EF4-FFF2-40B4-BE49-F238E27FC236}">
                <a16:creationId xmlns:a16="http://schemas.microsoft.com/office/drawing/2014/main" id="{AEEEE899-8BED-7053-9675-BAE6423018EE}"/>
              </a:ext>
            </a:extLst>
          </p:cNvPr>
          <p:cNvSpPr/>
          <p:nvPr/>
        </p:nvSpPr>
        <p:spPr>
          <a:xfrm>
            <a:off x="501924" y="1333499"/>
            <a:ext cx="11099526" cy="5591175"/>
          </a:xfrm>
          <a:prstGeom prst="horizontalScroll">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410E968-E3C3-A7C2-07F9-1B265FC28551}"/>
              </a:ext>
            </a:extLst>
          </p:cNvPr>
          <p:cNvSpPr txBox="1"/>
          <p:nvPr/>
        </p:nvSpPr>
        <p:spPr>
          <a:xfrm>
            <a:off x="1190625" y="2105025"/>
            <a:ext cx="10363200" cy="4040273"/>
          </a:xfrm>
          <a:prstGeom prst="rect">
            <a:avLst/>
          </a:prstGeom>
          <a:noFill/>
        </p:spPr>
        <p:txBody>
          <a:bodyPr wrap="square" rtlCol="0">
            <a:spAutoFit/>
          </a:bodyPr>
          <a:lstStyle/>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bảo</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tồn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hoang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dã</a:t>
            </a:r>
            <a:r>
              <a:rPr lang="en-US" sz="2400" i="1" dirty="0">
                <a:effectLst/>
                <a:latin typeface="Cambria" panose="02040503050406030204" pitchFamily="18" charset="0"/>
                <a:ea typeface="Cambria" panose="02040503050406030204" pitchFamily="18" charset="0"/>
              </a:rPr>
              <a:t> Ngô-</a:t>
            </a:r>
            <a:r>
              <a:rPr lang="en-US" sz="2400" i="1" dirty="0" err="1">
                <a:effectLst/>
                <a:latin typeface="Cambria" panose="02040503050406030204" pitchFamily="18" charset="0"/>
                <a:ea typeface="Cambria" panose="02040503050406030204" pitchFamily="18" charset="0"/>
              </a:rPr>
              <a:t>rông</a:t>
            </a: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gô-rô</a:t>
            </a:r>
            <a:r>
              <a:rPr lang="en-US" sz="2400" i="1" dirty="0">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thông</a:t>
            </a:r>
            <a:r>
              <a:rPr lang="en-US" sz="2400" dirty="0">
                <a:effectLst/>
                <a:latin typeface="Cambria" panose="02040503050406030204" pitchFamily="18" charset="0"/>
                <a:ea typeface="Cambria" panose="02040503050406030204" pitchFamily="18" charset="0"/>
              </a:rPr>
              <a:t> tin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nghĩa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chi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ảnh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miêu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ý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mỗi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a:t>
            </a: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thông</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Bài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đọc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giới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thiệu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về</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bảo</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tồn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hoang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dã</a:t>
            </a:r>
            <a:r>
              <a:rPr lang="en-US" sz="2400" i="1" dirty="0">
                <a:effectLst/>
                <a:latin typeface="Cambria" panose="02040503050406030204" pitchFamily="18" charset="0"/>
                <a:ea typeface="Cambria" panose="02040503050406030204" pitchFamily="18" charset="0"/>
              </a:rPr>
              <a:t> Ngô-</a:t>
            </a:r>
            <a:r>
              <a:rPr lang="en-US" sz="2400" i="1" dirty="0" err="1">
                <a:effectLst/>
                <a:latin typeface="Cambria" panose="02040503050406030204" pitchFamily="18" charset="0"/>
                <a:ea typeface="Cambria" panose="02040503050406030204" pitchFamily="18" charset="0"/>
              </a:rPr>
              <a:t>rông</a:t>
            </a: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ngô-rô</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thuộc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châu</a:t>
            </a:r>
            <a:r>
              <a:rPr lang="en-US" sz="2400" i="1" dirty="0">
                <a:effectLst/>
                <a:latin typeface="Cambria" panose="02040503050406030204" pitchFamily="18" charset="0"/>
                <a:ea typeface="Cambria" panose="02040503050406030204" pitchFamily="18" charset="0"/>
              </a:rPr>
              <a:t> Phi, </a:t>
            </a:r>
            <a:r>
              <a:rPr lang="en-US" sz="2400" i="1" dirty="0" err="1">
                <a:effectLst/>
                <a:latin typeface="Cambria" panose="02040503050406030204" pitchFamily="18" charset="0"/>
                <a:ea typeface="Cambria" panose="02040503050406030204" pitchFamily="18" charset="0"/>
              </a:rPr>
              <a:t>nơi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đây</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có</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rất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nhiều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loài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quý</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hiếm</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chúng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được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sinh</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sống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tự</a:t>
            </a:r>
            <a:r>
              <a:rPr lang="en-US" sz="2400" i="1" dirty="0">
                <a:effectLst/>
                <a:latin typeface="Cambria" panose="02040503050406030204" pitchFamily="18" charset="0"/>
                <a:ea typeface="Cambria" panose="02040503050406030204" pitchFamily="18" charset="0"/>
              </a:rPr>
              <a:t> do </a:t>
            </a:r>
            <a:r>
              <a:rPr lang="en-US" sz="2400" i="1" dirty="0" err="1">
                <a:effectLst/>
                <a:latin typeface="Cambria" panose="02040503050406030204" pitchFamily="18" charset="0"/>
                <a:ea typeface="Cambria" panose="02040503050406030204" pitchFamily="18" charset="0"/>
              </a:rPr>
              <a:t>và</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hoàn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toàn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không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sợ</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bị</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săn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bắn</a:t>
            </a:r>
            <a:r>
              <a:rPr lang="en-US" sz="2400" i="1" dirty="0">
                <a:effectLst/>
                <a:latin typeface="Cambria" panose="02040503050406030204" pitchFamily="18" charset="0"/>
                <a:ea typeface="Cambria" panose="02040503050406030204" pitchFamily="18" charset="0"/>
              </a:rPr>
              <a:t>.</a:t>
            </a: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ý </a:t>
            </a:r>
            <a:r>
              <a:rPr lang="en-US" sz="2400" dirty="0" err="1">
                <a:effectLst/>
                <a:latin typeface="Cambria" panose="02040503050406030204" pitchFamily="18" charset="0"/>
                <a:ea typeface="Cambria" panose="02040503050406030204" pitchFamily="18" charset="0"/>
              </a:rPr>
              <a:t>thức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bảo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vệ</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sống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5516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56640" y="1008855"/>
            <a:ext cx="10688320"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200" b="1" i="1" dirty="0">
                <a:solidFill>
                  <a:srgbClr val="7030A0"/>
                </a:solidFill>
                <a:latin typeface="Cambria" panose="02040503050406030204" pitchFamily="18" charset="0"/>
                <a:ea typeface="Cambria" panose="02040503050406030204" pitchFamily="18" charset="0"/>
              </a:rPr>
              <a:t>Những chi tiết nào cho biết các loài động vật ở khu bảo tồn được sinh sống tự do và không sợ bị săn bắn?</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122643" y="-27241"/>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 3</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5" name="Group 4">
            <a:extLst>
              <a:ext uri="{FF2B5EF4-FFF2-40B4-BE49-F238E27FC236}">
                <a16:creationId xmlns:a16="http://schemas.microsoft.com/office/drawing/2014/main" id="{7FD73B27-119C-44BD-AA76-CCAE67B5903B}"/>
              </a:ext>
            </a:extLst>
          </p:cNvPr>
          <p:cNvGrpSpPr/>
          <p:nvPr/>
        </p:nvGrpSpPr>
        <p:grpSpPr>
          <a:xfrm>
            <a:off x="625186" y="2722880"/>
            <a:ext cx="10941627" cy="3898769"/>
            <a:chOff x="637309" y="2999940"/>
            <a:chExt cx="10941627" cy="3576151"/>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0941627" cy="3576151"/>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65447" y="3089966"/>
              <a:ext cx="10501746" cy="32465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 loài động vật ở khu bảo tồn được sinh sống tự do và không sợ bị săn bắn như:</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Lũ sư tử: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nằm nghỉ dưới tán cây, dửng dưng nhìn những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chiếc xe du lịch lướt qua.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Nhiều chú voi: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lững thững đi qua đường, ngay trước mũi xe ô tô của du khách.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Hàng nghìn con hồng hạc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sống quanh các hồ nước.</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3685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655900" y="1650160"/>
            <a:ext cx="9093325"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600" b="1" i="1" dirty="0">
                <a:solidFill>
                  <a:srgbClr val="7030A0"/>
                </a:solidFill>
                <a:latin typeface="Cambria" panose="02040503050406030204" pitchFamily="18" charset="0"/>
                <a:ea typeface="Cambria" panose="02040503050406030204" pitchFamily="18" charset="0"/>
              </a:rPr>
              <a:t>Em có suy nghĩ gì về những loài động vật sống trong khu bảo tồn Ngô-rông-gô-rô?</a:t>
            </a:r>
            <a:endParaRPr kumimoji="0" lang="vi-VN" sz="36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93518" y="79635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 4</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文本框 11">
            <a:extLst>
              <a:ext uri="{FF2B5EF4-FFF2-40B4-BE49-F238E27FC236}">
                <a16:creationId xmlns:a16="http://schemas.microsoft.com/office/drawing/2014/main" id="{60FE11C7-B819-4475-AC47-97FBB34F2706}"/>
              </a:ext>
            </a:extLst>
          </p:cNvPr>
          <p:cNvSpPr txBox="1"/>
          <p:nvPr/>
        </p:nvSpPr>
        <p:spPr>
          <a:xfrm>
            <a:off x="2076097" y="310272"/>
            <a:ext cx="988094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cs typeface="胡晓波男神体" panose="02010600030101010101" pitchFamily="2" charset="-122"/>
              </a:rPr>
              <a:t>C</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ùng</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tìm</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hiểu</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endParaRPr kumimoji="0" lang="zh-CN" altLang="en-US"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5" name="Group 4">
            <a:extLst>
              <a:ext uri="{FF2B5EF4-FFF2-40B4-BE49-F238E27FC236}">
                <a16:creationId xmlns:a16="http://schemas.microsoft.com/office/drawing/2014/main" id="{7FD73B27-119C-44BD-AA76-CCAE67B5903B}"/>
              </a:ext>
            </a:extLst>
          </p:cNvPr>
          <p:cNvGrpSpPr/>
          <p:nvPr/>
        </p:nvGrpSpPr>
        <p:grpSpPr>
          <a:xfrm>
            <a:off x="752244" y="3814911"/>
            <a:ext cx="11012632" cy="2301409"/>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176840"/>
              <a:ext cx="1050174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Các loài động vật trong khu bảo tồn có cuộc sống tốt.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Chúng không lo bị con người săn bắn, không sợ bị mất môi trường sống.</a:t>
              </a:r>
            </a:p>
          </p:txBody>
        </p:sp>
      </p:grpSp>
    </p:spTree>
    <p:extLst>
      <p:ext uri="{BB962C8B-B14F-4D97-AF65-F5344CB8AC3E}">
        <p14:creationId xmlns:p14="http://schemas.microsoft.com/office/powerpoint/2010/main" val="13746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655900" y="1650160"/>
            <a:ext cx="9093325" cy="113639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800" b="1" i="1" dirty="0">
                <a:solidFill>
                  <a:srgbClr val="7030A0"/>
                </a:solidFill>
                <a:latin typeface="Cambria" panose="02040503050406030204" pitchFamily="18" charset="0"/>
                <a:ea typeface="Cambria" panose="02040503050406030204" pitchFamily="18" charset="0"/>
              </a:rPr>
              <a:t>Nêu nội dung chính của bài.</a:t>
            </a:r>
            <a:endParaRPr kumimoji="0" lang="vi-VN" sz="4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93518" y="79635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5</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文本框 11">
            <a:extLst>
              <a:ext uri="{FF2B5EF4-FFF2-40B4-BE49-F238E27FC236}">
                <a16:creationId xmlns:a16="http://schemas.microsoft.com/office/drawing/2014/main" id="{60FE11C7-B819-4475-AC47-97FBB34F2706}"/>
              </a:ext>
            </a:extLst>
          </p:cNvPr>
          <p:cNvSpPr txBox="1"/>
          <p:nvPr/>
        </p:nvSpPr>
        <p:spPr>
          <a:xfrm>
            <a:off x="2076097" y="310272"/>
            <a:ext cx="988094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cs typeface="胡晓波男神体" panose="02010600030101010101" pitchFamily="2" charset="-122"/>
              </a:rPr>
              <a:t>C</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ùng</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tìm</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hiểu</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endParaRPr kumimoji="0" lang="zh-CN" altLang="en-US"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5" name="Group 4">
            <a:extLst>
              <a:ext uri="{FF2B5EF4-FFF2-40B4-BE49-F238E27FC236}">
                <a16:creationId xmlns:a16="http://schemas.microsoft.com/office/drawing/2014/main" id="{7FD73B27-119C-44BD-AA76-CCAE67B5903B}"/>
              </a:ext>
            </a:extLst>
          </p:cNvPr>
          <p:cNvGrpSpPr/>
          <p:nvPr/>
        </p:nvGrpSpPr>
        <p:grpSpPr>
          <a:xfrm>
            <a:off x="752244" y="3108960"/>
            <a:ext cx="11012632" cy="3377625"/>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084497"/>
              <a:ext cx="10501746" cy="26193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 đọc giới thiệu về khu bảo tồn động vật hoang dã Ngô-rông-ngô-rô thuộc châu Phi, nơi đây có rất nhiều loài động vật quý hiếm, chúng được sinh sống tự do và hoàn toàn không sợ bị săn bắn.</a:t>
              </a:r>
            </a:p>
          </p:txBody>
        </p:sp>
      </p:grpSp>
    </p:spTree>
    <p:extLst>
      <p:ext uri="{BB962C8B-B14F-4D97-AF65-F5344CB8AC3E}">
        <p14:creationId xmlns:p14="http://schemas.microsoft.com/office/powerpoint/2010/main" val="369848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770958" y="1192277"/>
            <a:ext cx="10367187" cy="4178376"/>
            <a:chOff x="652194" y="2598340"/>
            <a:chExt cx="5532706"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id="{6D0B8747-9E79-2684-B352-7E04693FC0C0}"/>
                </a:ext>
              </a:extLst>
            </p:cNvPr>
            <p:cNvSpPr/>
            <p:nvPr/>
          </p:nvSpPr>
          <p:spPr>
            <a:xfrm>
              <a:off x="652194" y="3020059"/>
              <a:ext cx="858517" cy="40846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03</a:t>
              </a:r>
              <a:endParaRPr kumimoji="0" lang="zh-CN" altLang="en-US" sz="4800" b="0" i="0" u="none" strike="noStrike" kern="1200" cap="none" spc="0" normalizeH="0" baseline="0" noProof="0" dirty="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1841560" y="2741352"/>
              <a:ext cx="4001007" cy="9567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LUYỆN ĐỌC   </a:t>
              </a:r>
              <a:r>
                <a:rPr kumimoji="0" lang="en-US" altLang="zh-CN" sz="9600" b="0" i="0" u="none" strike="noStrike" kern="1200" cap="none" spc="0" normalizeH="0" baseline="0" noProof="0" dirty="0" err="1">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lại</a:t>
              </a:r>
              <a:r>
                <a:rPr kumimoji="0" lang="en-US" altLang="zh-CN"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 </a:t>
              </a:r>
              <a:endParaRPr kumimoji="0" lang="zh-CN" altLang="en-US"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255949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D63499-9932-46C8-A25F-DE94B523DDFD}"/>
              </a:ext>
            </a:extLst>
          </p:cNvPr>
          <p:cNvGrpSpPr/>
          <p:nvPr/>
        </p:nvGrpSpPr>
        <p:grpSpPr>
          <a:xfrm>
            <a:off x="467591" y="2566553"/>
            <a:ext cx="8998528" cy="3963725"/>
            <a:chOff x="457200" y="2628899"/>
            <a:chExt cx="8998528" cy="3963725"/>
          </a:xfrm>
        </p:grpSpPr>
        <p:sp>
          <p:nvSpPr>
            <p:cNvPr id="13" name="Rounded Rectangle 12"/>
            <p:cNvSpPr/>
            <p:nvPr/>
          </p:nvSpPr>
          <p:spPr>
            <a:xfrm>
              <a:off x="457200" y="2628899"/>
              <a:ext cx="8998528" cy="3963725"/>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675019" y="2717935"/>
              <a:ext cx="8763390" cy="360098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diễn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cảm</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ngắt</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nghỉ</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theo</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dấu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câu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nhấn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giọng</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các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ngữ</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chi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tiết</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miêu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tả</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vẻ</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đẹp</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khu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bảo</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tồn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Lên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giọng</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câu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hỏi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cuối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a:t>
              </a:r>
            </a:p>
          </p:txBody>
        </p:sp>
      </p:grpSp>
      <p:sp>
        <p:nvSpPr>
          <p:cNvPr id="18" name="TextBox 17"/>
          <p:cNvSpPr txBox="1"/>
          <p:nvPr/>
        </p:nvSpPr>
        <p:spPr>
          <a:xfrm>
            <a:off x="3057970" y="400457"/>
            <a:ext cx="8299293" cy="1015663"/>
          </a:xfrm>
          <a:prstGeom prst="rect">
            <a:avLst/>
          </a:prstGeom>
          <a:solidFill>
            <a:schemeClr val="bg1"/>
          </a:solid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Giọng</a:t>
            </a:r>
            <a:r>
              <a:rPr kumimoji="0" lang="en-US" sz="6000" b="1" i="0" u="none" strike="noStrike" kern="1200" cap="none" spc="0" normalizeH="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đọc</a:t>
            </a:r>
            <a:endParaRPr kumimoji="0" lang="en-US" sz="19900" b="1" i="0" u="none" strike="noStrike" kern="1200" cap="none" spc="0" normalizeH="0" baseline="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465" y="2054598"/>
            <a:ext cx="2467757" cy="4779818"/>
          </a:xfrm>
          <a:prstGeom prst="rect">
            <a:avLst/>
          </a:prstGeom>
        </p:spPr>
      </p:pic>
    </p:spTree>
    <p:extLst>
      <p:ext uri="{BB962C8B-B14F-4D97-AF65-F5344CB8AC3E}">
        <p14:creationId xmlns:p14="http://schemas.microsoft.com/office/powerpoint/2010/main" val="398399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0" name="Cuộn: Ngang 19">
            <a:extLst>
              <a:ext uri="{FF2B5EF4-FFF2-40B4-BE49-F238E27FC236}">
                <a16:creationId xmlns:a16="http://schemas.microsoft.com/office/drawing/2014/main" id="{FC6E458C-7A28-2BB8-28F3-12C26C7C808C}"/>
              </a:ext>
            </a:extLst>
          </p:cNvPr>
          <p:cNvSpPr/>
          <p:nvPr/>
        </p:nvSpPr>
        <p:spPr>
          <a:xfrm>
            <a:off x="3207024" y="1414747"/>
            <a:ext cx="5486399" cy="1897924"/>
          </a:xfrm>
          <a:prstGeom prst="horizontalScroll">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C8180959-66EA-ADB5-B702-CAAEAEF71C05}"/>
              </a:ext>
            </a:extLst>
          </p:cNvPr>
          <p:cNvSpPr txBox="1"/>
          <p:nvPr/>
        </p:nvSpPr>
        <p:spPr>
          <a:xfrm>
            <a:off x="3922643" y="1880361"/>
            <a:ext cx="434671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30" name="Hình ảnh 29" descr="Ảnh có chứa đồ chơi, LEGO&#10;&#10;Mô tả được tạo tự động">
            <a:extLst>
              <a:ext uri="{FF2B5EF4-FFF2-40B4-BE49-F238E27FC236}">
                <a16:creationId xmlns:a16="http://schemas.microsoft.com/office/drawing/2014/main" id="{B7B328AD-763F-2B57-4B7F-24BDBAEF5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2" name="Picture 1">
            <a:extLst>
              <a:ext uri="{FF2B5EF4-FFF2-40B4-BE49-F238E27FC236}">
                <a16:creationId xmlns:a16="http://schemas.microsoft.com/office/drawing/2014/main" id="{A65A7ABB-85CC-6010-7651-3D9E4DA48864}"/>
              </a:ext>
            </a:extLst>
          </p:cNvPr>
          <p:cNvPicPr>
            <a:picLocks noChangeAspect="1"/>
          </p:cNvPicPr>
          <p:nvPr/>
        </p:nvPicPr>
        <p:blipFill>
          <a:blip r:embed="rId4"/>
          <a:stretch>
            <a:fillRect/>
          </a:stretch>
        </p:blipFill>
        <p:spPr>
          <a:xfrm>
            <a:off x="1340710" y="207206"/>
            <a:ext cx="9449619" cy="1322947"/>
          </a:xfrm>
          <a:prstGeom prst="rect">
            <a:avLst/>
          </a:prstGeom>
        </p:spPr>
      </p:pic>
    </p:spTree>
    <p:extLst>
      <p:ext uri="{BB962C8B-B14F-4D97-AF65-F5344CB8AC3E}">
        <p14:creationId xmlns:p14="http://schemas.microsoft.com/office/powerpoint/2010/main" val="946185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4DD64E-81B6-0045-DB84-4C53BB119E90}"/>
              </a:ext>
            </a:extLst>
          </p:cNvPr>
          <p:cNvPicPr>
            <a:picLocks noChangeAspect="1"/>
          </p:cNvPicPr>
          <p:nvPr/>
        </p:nvPicPr>
        <p:blipFill>
          <a:blip r:embed="rId2"/>
          <a:stretch>
            <a:fillRect/>
          </a:stretch>
        </p:blipFill>
        <p:spPr>
          <a:xfrm>
            <a:off x="843851" y="1874388"/>
            <a:ext cx="10260457" cy="3048264"/>
          </a:xfrm>
          <a:prstGeom prst="rect">
            <a:avLst/>
          </a:prstGeom>
        </p:spPr>
      </p:pic>
    </p:spTree>
    <p:extLst>
      <p:ext uri="{BB962C8B-B14F-4D97-AF65-F5344CB8AC3E}">
        <p14:creationId xmlns:p14="http://schemas.microsoft.com/office/powerpoint/2010/main" val="96110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2" name="Picture 1">
            <a:extLst>
              <a:ext uri="{FF2B5EF4-FFF2-40B4-BE49-F238E27FC236}">
                <a16:creationId xmlns:a16="http://schemas.microsoft.com/office/drawing/2014/main" id="{4057DCFF-DC4E-4C2E-D380-A76228E721F0}"/>
              </a:ext>
            </a:extLst>
          </p:cNvPr>
          <p:cNvPicPr>
            <a:picLocks noChangeAspect="1"/>
          </p:cNvPicPr>
          <p:nvPr/>
        </p:nvPicPr>
        <p:blipFill>
          <a:blip r:embed="rId7"/>
          <a:stretch>
            <a:fillRect/>
          </a:stretch>
        </p:blipFill>
        <p:spPr>
          <a:xfrm>
            <a:off x="1130380" y="1351141"/>
            <a:ext cx="9870279" cy="3200677"/>
          </a:xfrm>
          <a:prstGeom prst="rect">
            <a:avLst/>
          </a:prstGeom>
        </p:spPr>
      </p:pic>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91440" y="57150"/>
            <a:ext cx="11694160" cy="6667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339BE78-829D-C474-1E51-57A5AD0A96F6}"/>
              </a:ext>
            </a:extLst>
          </p:cNvPr>
          <p:cNvSpPr txBox="1"/>
          <p:nvPr/>
        </p:nvSpPr>
        <p:spPr>
          <a:xfrm>
            <a:off x="416560" y="812800"/>
            <a:ext cx="11267440" cy="5632311"/>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Khu bảo tồn động vật Ngô-rông-gô-rô có diện tích 8 202 ki-lô-mét vuông, nằm ở p­hía đông bắc quốc gia Tan-da-ni-a (Châu Phi). Tên của khu bảo tồn được đặt theo tên của miệng núi lửa Ngô-rông-gô-rô, một núi lửa lớn nằm trong vườn quốc gia. Ngô-rông-gô-rô theo tiếng địa phương có nghĩa là “Quà tặng cuộc sống”. Khu bảo tồn được UNESCO công nhận là Di sản thế giới.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Nơi đây có khoảng 25 000 loài động vật, trong đó có tê giác đen, trâu rừng Châu Phi, linh dương đầu bò, ngựa vằn, hà mã, sư tử,... Ở khu bảo tồn, các loài động vật được sinh sống trong môi trường tự nhiên và không sợ bị săn bắn. Vì thế sự xuất hiện của con người không làm chúng sợ hãi. Lũ sư tử nằm nghỉ dưới tán cây, dửng dưng nhìn những chiếc xe du lịch lướt qua.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chú voi lững thững đi qua đường, ngay trước mũi xe của du khách. Trong công viên có hàng nghìn con hồng hạc sống quanh các hồ nước. Mỗi lần cất cánh, chúng tạo nên một đám mây trắng hồng phủ kín một khu vực của vùng bình nguyên.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Bạn nghĩ sao về những loài động vật sống trong khu bảo tồn Ngô-rông-gô-rô?</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Minh Quang)</a:t>
            </a:r>
          </a:p>
        </p:txBody>
      </p:sp>
      <p:pic>
        <p:nvPicPr>
          <p:cNvPr id="12" name="Picture 11">
            <a:extLst>
              <a:ext uri="{FF2B5EF4-FFF2-40B4-BE49-F238E27FC236}">
                <a16:creationId xmlns:a16="http://schemas.microsoft.com/office/drawing/2014/main" id="{3CA347C2-EC35-0A85-6AE4-BD07AE6BA205}"/>
              </a:ext>
            </a:extLst>
          </p:cNvPr>
          <p:cNvPicPr>
            <a:picLocks noChangeAspect="1"/>
          </p:cNvPicPr>
          <p:nvPr/>
        </p:nvPicPr>
        <p:blipFill>
          <a:blip r:embed="rId2"/>
          <a:stretch>
            <a:fillRect/>
          </a:stretch>
        </p:blipFill>
        <p:spPr>
          <a:xfrm>
            <a:off x="2431954" y="188943"/>
            <a:ext cx="8059611" cy="749873"/>
          </a:xfrm>
          <a:prstGeom prst="rect">
            <a:avLst/>
          </a:prstGeom>
        </p:spPr>
      </p:pic>
    </p:spTree>
    <p:extLst>
      <p:ext uri="{BB962C8B-B14F-4D97-AF65-F5344CB8AC3E}">
        <p14:creationId xmlns:p14="http://schemas.microsoft.com/office/powerpoint/2010/main" val="415160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1280597" y="735397"/>
            <a:ext cx="9840343" cy="1687466"/>
            <a:chOff x="1347888" y="472581"/>
            <a:chExt cx="984034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8943398" cy="1019571"/>
              <a:chOff x="2215279" y="2665842"/>
              <a:chExt cx="3433298"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3433298" cy="912220"/>
                <a:chOff x="1222992" y="3295532"/>
                <a:chExt cx="2681640"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2681640"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2526253"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3001946"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1:</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Từ</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đầu</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“Di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sản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thế</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giới</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9442758" y="47258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74161" y="2480171"/>
            <a:ext cx="11214562" cy="3913652"/>
            <a:chOff x="474161" y="2480171"/>
            <a:chExt cx="11214562" cy="3913652"/>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474161" y="2480171"/>
              <a:ext cx="806436" cy="718267"/>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58457" y="2762905"/>
              <a:ext cx="10539245" cy="3539430"/>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Khu bảo tồn động vật Ngô-rông-gô-rô có diện tích 8 202 ki-lô-mét vuông, nằm ở p­hía đông bắc quốc gia Tan-da-ni-a (Châu Phi). Tên của khu bảo tồn được đặt theo tên của miệng núi lửa Ngô-rông-gô-rô, một núi lửa lớn nằm trong vườn quốc gia. Ngô-rông-gô-rô theo tiếng địa phương có nghĩa là “Quà tặng cuộc sống”. Khu bảo tồn được UNESCO công nhận là Di sản thế giới.</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559987" y="237134"/>
            <a:ext cx="8949704" cy="829128"/>
          </a:xfrm>
          <a:prstGeom prst="rect">
            <a:avLst/>
          </a:prstGeom>
        </p:spPr>
      </p:pic>
    </p:spTree>
    <p:extLst>
      <p:ext uri="{BB962C8B-B14F-4D97-AF65-F5344CB8AC3E}">
        <p14:creationId xmlns:p14="http://schemas.microsoft.com/office/powerpoint/2010/main" val="4242566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1270437" y="593157"/>
            <a:ext cx="10571863" cy="1687466"/>
            <a:chOff x="1347888" y="482741"/>
            <a:chExt cx="1057186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9316284" cy="1019571"/>
              <a:chOff x="2215279" y="2665842"/>
              <a:chExt cx="3576446"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3576446" cy="912220"/>
                <a:chOff x="1222992" y="3295532"/>
                <a:chExt cx="2793448"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2793448"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2680411"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3397635"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2:</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lang="en-US" sz="3600" b="1" i="1" dirty="0" err="1">
                    <a:solidFill>
                      <a:srgbClr val="ED7D31">
                        <a:lumMod val="75000"/>
                      </a:srgbClr>
                    </a:solidFill>
                    <a:latin typeface="Cambria" panose="02040503050406030204" pitchFamily="18" charset="0"/>
                    <a:ea typeface="Cambria" panose="02040503050406030204" pitchFamily="18" charset="0"/>
                  </a:rPr>
                  <a:t>Tiếp</a:t>
                </a:r>
                <a:r>
                  <a:rPr lang="en-US" sz="3600" b="1" i="1" dirty="0">
                    <a:solidFill>
                      <a:srgbClr val="ED7D31">
                        <a:lumMod val="75000"/>
                      </a:srgbClr>
                    </a:solidFill>
                    <a:latin typeface="Cambria" panose="02040503050406030204" pitchFamily="18" charset="0"/>
                    <a:ea typeface="Cambria" panose="02040503050406030204" pitchFamily="18" charset="0"/>
                  </a:rPr>
                  <a:t> </a:t>
                </a:r>
                <a:r>
                  <a:rPr lang="en-US" sz="3600" b="1" i="1" dirty="0" err="1">
                    <a:solidFill>
                      <a:srgbClr val="ED7D31">
                        <a:lumMod val="75000"/>
                      </a:srgbClr>
                    </a:solidFill>
                    <a:latin typeface="Cambria" panose="02040503050406030204" pitchFamily="18" charset="0"/>
                    <a:ea typeface="Cambria" panose="02040503050406030204" pitchFamily="18" charset="0"/>
                  </a:rPr>
                  <a:t>theo</a:t>
                </a:r>
                <a:r>
                  <a:rPr lang="en-US" sz="3600" b="1" i="1" dirty="0">
                    <a:solidFill>
                      <a:srgbClr val="ED7D31">
                        <a:lumMod val="75000"/>
                      </a:srgbClr>
                    </a:solidFill>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vùng</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bình</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nguyên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10174278" y="48274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74161" y="2214880"/>
            <a:ext cx="11214562" cy="4178943"/>
            <a:chOff x="474161" y="2480171"/>
            <a:chExt cx="11214562" cy="3913652"/>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474161" y="2480171"/>
              <a:ext cx="806436" cy="718267"/>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ea typeface="+mn-ea"/>
                  <a:cs typeface="+mn-cs"/>
                </a:rPr>
                <a:t>2</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48297" y="2915145"/>
              <a:ext cx="10539245" cy="31994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đây có khoảng 25 000 loài động vật, trong đó có tê giác đen, trâu rừng Châu Phi, linh dương đầu bò, ngựa vằn, hà mã, sư tử,... Ở khu bảo tồn, các loài động vật được sinh sống trong môi trường tự nhiên và không sợ bị săn bắn. Vì thế sự xuất hiện của con người không làm chúng sợ hãi. Lũ sư tử nằm nghỉ dưới tán cây, dửng dưng nhìn những chiếc xe du lịch lướt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Nhiều chú voi lững thững đi qua đường, ngay trước mũi xe của du khách. Trong công viên có hàng nghìn con hồng hạc sống quanh các hồ nước. Mỗi lần cất cánh, chúng tạo nên một đám mây trắng hồng phủ kín một khu vực của vùng bình nguyên.</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559987" y="237134"/>
            <a:ext cx="8949704" cy="829128"/>
          </a:xfrm>
          <a:prstGeom prst="rect">
            <a:avLst/>
          </a:prstGeom>
        </p:spPr>
      </p:pic>
    </p:spTree>
    <p:extLst>
      <p:ext uri="{BB962C8B-B14F-4D97-AF65-F5344CB8AC3E}">
        <p14:creationId xmlns:p14="http://schemas.microsoft.com/office/powerpoint/2010/main" val="2636872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2855397" y="1263717"/>
            <a:ext cx="6639943" cy="1687466"/>
            <a:chOff x="1347888" y="726581"/>
            <a:chExt cx="663994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5160843" cy="1019571"/>
              <a:chOff x="2215279" y="2665842"/>
              <a:chExt cx="1981206"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1981206" cy="912220"/>
                <a:chOff x="1222992" y="3295532"/>
                <a:chExt cx="1547457"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1547457"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1452698"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1706227"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3:</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6242358" y="72658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84321" y="2824480"/>
            <a:ext cx="10925359" cy="1971040"/>
            <a:chOff x="536387" y="2027533"/>
            <a:chExt cx="11152336" cy="4366290"/>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536387" y="2027533"/>
              <a:ext cx="806436" cy="1621039"/>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ea typeface="+mn-ea"/>
                  <a:cs typeface="+mn-cs"/>
                </a:rPr>
                <a:t>3</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58457" y="2874665"/>
              <a:ext cx="1053924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tồn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Ngô-</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rông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gô-rô</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681907" y="308254"/>
            <a:ext cx="8949704" cy="829128"/>
          </a:xfrm>
          <a:prstGeom prst="rect">
            <a:avLst/>
          </a:prstGeom>
        </p:spPr>
      </p:pic>
    </p:spTree>
    <p:extLst>
      <p:ext uri="{BB962C8B-B14F-4D97-AF65-F5344CB8AC3E}">
        <p14:creationId xmlns:p14="http://schemas.microsoft.com/office/powerpoint/2010/main" val="167574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 name="组合 44">
            <a:extLst>
              <a:ext uri="{FF2B5EF4-FFF2-40B4-BE49-F238E27FC236}">
                <a16:creationId xmlns:a16="http://schemas.microsoft.com/office/drawing/2014/main" id="{D144C97E-E35B-9E83-A3F7-2C3610FCD5C8}"/>
              </a:ext>
            </a:extLst>
          </p:cNvPr>
          <p:cNvGrpSpPr/>
          <p:nvPr/>
        </p:nvGrpSpPr>
        <p:grpSpPr>
          <a:xfrm>
            <a:off x="1108968" y="3137232"/>
            <a:ext cx="4042152" cy="1463785"/>
            <a:chOff x="2425158" y="2740333"/>
            <a:chExt cx="1138084" cy="1050214"/>
          </a:xfrm>
        </p:grpSpPr>
        <p:sp>
          <p:nvSpPr>
            <p:cNvPr id="8" name="圆角矩形 28">
              <a:extLst>
                <a:ext uri="{FF2B5EF4-FFF2-40B4-BE49-F238E27FC236}">
                  <a16:creationId xmlns:a16="http://schemas.microsoft.com/office/drawing/2014/main" id="{548BB775-8713-7F4A-B401-5DFE001DE56A}"/>
                </a:ext>
              </a:extLst>
            </p:cNvPr>
            <p:cNvSpPr/>
            <p:nvPr/>
          </p:nvSpPr>
          <p:spPr>
            <a:xfrm>
              <a:off x="2425158" y="2740333"/>
              <a:ext cx="1138084" cy="77361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9" name="文本框 40">
              <a:extLst>
                <a:ext uri="{FF2B5EF4-FFF2-40B4-BE49-F238E27FC236}">
                  <a16:creationId xmlns:a16="http://schemas.microsoft.com/office/drawing/2014/main" id="{C3789111-FC4A-3E1B-B0C3-0215BD08D708}"/>
                </a:ext>
              </a:extLst>
            </p:cNvPr>
            <p:cNvSpPr txBox="1"/>
            <p:nvPr/>
          </p:nvSpPr>
          <p:spPr>
            <a:xfrm>
              <a:off x="2583341" y="2841026"/>
              <a:ext cx="839693" cy="949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Tan-da-</a:t>
              </a:r>
              <a:r>
                <a:rPr lang="en-US" sz="4000" b="1" i="1" dirty="0" err="1">
                  <a:effectLst/>
                  <a:latin typeface="Cambria" panose="02040503050406030204" pitchFamily="18" charset="0"/>
                  <a:ea typeface="Cambria" panose="02040503050406030204" pitchFamily="18" charset="0"/>
                </a:rPr>
                <a:t>ni</a:t>
              </a:r>
              <a:r>
                <a:rPr lang="en-US" sz="4000" b="1" i="1" dirty="0">
                  <a:effectLst/>
                  <a:latin typeface="Cambria" panose="02040503050406030204" pitchFamily="18" charset="0"/>
                  <a:ea typeface="Cambria" panose="02040503050406030204" pitchFamily="18" charset="0"/>
                </a:rPr>
                <a:t>-a</a:t>
              </a:r>
              <a:endParaRPr kumimoji="0" lang="zh-CN" altLang="en-US" sz="8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4">
            <a:extLst>
              <a:ext uri="{FF2B5EF4-FFF2-40B4-BE49-F238E27FC236}">
                <a16:creationId xmlns:a16="http://schemas.microsoft.com/office/drawing/2014/main" id="{51E7AB3F-4D21-4EB6-7000-A27169489F5E}"/>
              </a:ext>
            </a:extLst>
          </p:cNvPr>
          <p:cNvGrpSpPr/>
          <p:nvPr/>
        </p:nvGrpSpPr>
        <p:grpSpPr>
          <a:xfrm>
            <a:off x="1696721" y="4747952"/>
            <a:ext cx="2926080" cy="1016756"/>
            <a:chOff x="2425159" y="2733834"/>
            <a:chExt cx="742838" cy="780111"/>
          </a:xfrm>
        </p:grpSpPr>
        <p:sp>
          <p:nvSpPr>
            <p:cNvPr id="14" name="圆角矩形 28">
              <a:extLst>
                <a:ext uri="{FF2B5EF4-FFF2-40B4-BE49-F238E27FC236}">
                  <a16:creationId xmlns:a16="http://schemas.microsoft.com/office/drawing/2014/main" id="{B4458ABE-FBC7-2580-5BDB-732E2CA87538}"/>
                </a:ext>
              </a:extLst>
            </p:cNvPr>
            <p:cNvSpPr/>
            <p:nvPr/>
          </p:nvSpPr>
          <p:spPr>
            <a:xfrm>
              <a:off x="2425159" y="2733834"/>
              <a:ext cx="742838" cy="78011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思源黑体 CN"/>
              </a:endParaRPr>
            </a:p>
          </p:txBody>
        </p:sp>
        <p:sp>
          <p:nvSpPr>
            <p:cNvPr id="15" name="文本框 40">
              <a:extLst>
                <a:ext uri="{FF2B5EF4-FFF2-40B4-BE49-F238E27FC236}">
                  <a16:creationId xmlns:a16="http://schemas.microsoft.com/office/drawing/2014/main" id="{556CA509-3460-2C58-DBE6-4D529546B8D8}"/>
                </a:ext>
              </a:extLst>
            </p:cNvPr>
            <p:cNvSpPr txBox="1"/>
            <p:nvPr/>
          </p:nvSpPr>
          <p:spPr>
            <a:xfrm>
              <a:off x="2576108" y="2786737"/>
              <a:ext cx="516502" cy="5431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UNESCO</a:t>
              </a:r>
              <a:endParaRPr kumimoji="0" lang="zh-CN" altLang="en-US" sz="8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6" name="Picture 4" descr="Hình Ảnh Di động Mạng đồ Họa Cười Hoạ - cười png tải về - Miễn phí trong  suốt Hoa png Tải về.">
            <a:extLst>
              <a:ext uri="{FF2B5EF4-FFF2-40B4-BE49-F238E27FC236}">
                <a16:creationId xmlns:a16="http://schemas.microsoft.com/office/drawing/2014/main" id="{3798C963-EBCB-4FA8-1DC5-2DF059B8B4F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778" b="90000" l="20714" r="81071">
                        <a14:foregroundMark x1="20714" y1="62222" x2="26786" y2="67778"/>
                        <a14:foregroundMark x1="72857" y1="72778" x2="78214" y2="74444"/>
                      </a14:backgroundRemoval>
                    </a14:imgEffect>
                  </a14:imgLayer>
                </a14:imgProps>
              </a:ext>
              <a:ext uri="{28A0092B-C50C-407E-A947-70E740481C1C}">
                <a14:useLocalDpi xmlns:a14="http://schemas.microsoft.com/office/drawing/2010/main" val="0"/>
              </a:ext>
            </a:extLst>
          </a:blip>
          <a:srcRect l="16396" t="3352" r="11430"/>
          <a:stretch/>
        </p:blipFill>
        <p:spPr bwMode="auto">
          <a:xfrm>
            <a:off x="6232079" y="2826355"/>
            <a:ext cx="2586801" cy="222686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44">
            <a:extLst>
              <a:ext uri="{FF2B5EF4-FFF2-40B4-BE49-F238E27FC236}">
                <a16:creationId xmlns:a16="http://schemas.microsoft.com/office/drawing/2014/main" id="{1B6895ED-0868-1C49-2D9E-3564C24A7954}"/>
              </a:ext>
            </a:extLst>
          </p:cNvPr>
          <p:cNvGrpSpPr/>
          <p:nvPr/>
        </p:nvGrpSpPr>
        <p:grpSpPr>
          <a:xfrm>
            <a:off x="1108968" y="1697100"/>
            <a:ext cx="4956552" cy="1020146"/>
            <a:chOff x="2425158" y="2740335"/>
            <a:chExt cx="1265054" cy="773613"/>
          </a:xfrm>
        </p:grpSpPr>
        <p:sp>
          <p:nvSpPr>
            <p:cNvPr id="18" name="圆角矩形 28">
              <a:extLst>
                <a:ext uri="{FF2B5EF4-FFF2-40B4-BE49-F238E27FC236}">
                  <a16:creationId xmlns:a16="http://schemas.microsoft.com/office/drawing/2014/main" id="{FD61ADF1-274A-0DCD-7286-452F656EF965}"/>
                </a:ext>
              </a:extLst>
            </p:cNvPr>
            <p:cNvSpPr/>
            <p:nvPr/>
          </p:nvSpPr>
          <p:spPr>
            <a:xfrm>
              <a:off x="2425158" y="2740335"/>
              <a:ext cx="1265054" cy="773613"/>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800" b="1" i="0" u="none" strike="noStrike" kern="1200" cap="none" spc="0" normalizeH="0" baseline="0" noProof="0" dirty="0">
                <a:ln>
                  <a:noFill/>
                </a:ln>
                <a:solidFill>
                  <a:srgbClr val="00B050"/>
                </a:solidFill>
                <a:effectLst/>
                <a:uLnTx/>
                <a:uFillTx/>
                <a:latin typeface="Cambria" panose="02040503050406030204" pitchFamily="18" charset="0"/>
                <a:ea typeface="思源黑体 CN"/>
              </a:endParaRPr>
            </a:p>
          </p:txBody>
        </p:sp>
        <p:sp>
          <p:nvSpPr>
            <p:cNvPr id="19" name="文本框 40">
              <a:extLst>
                <a:ext uri="{FF2B5EF4-FFF2-40B4-BE49-F238E27FC236}">
                  <a16:creationId xmlns:a16="http://schemas.microsoft.com/office/drawing/2014/main" id="{725E4001-B5AB-3D34-6AEA-335DBBA1E1DB}"/>
                </a:ext>
              </a:extLst>
            </p:cNvPr>
            <p:cNvSpPr txBox="1"/>
            <p:nvPr/>
          </p:nvSpPr>
          <p:spPr>
            <a:xfrm>
              <a:off x="2655778" y="2900047"/>
              <a:ext cx="644422" cy="5368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Ngô-</a:t>
              </a:r>
              <a:r>
                <a:rPr lang="en-US" sz="4000" b="1" i="1" dirty="0" err="1">
                  <a:effectLst/>
                  <a:latin typeface="Cambria" panose="02040503050406030204" pitchFamily="18" charset="0"/>
                  <a:ea typeface="Cambria" panose="02040503050406030204" pitchFamily="18" charset="0"/>
                </a:rPr>
                <a:t>rông</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gô-rô</a:t>
              </a:r>
              <a:endParaRPr kumimoji="0" lang="en-US" sz="8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grpSp>
      <p:pic>
        <p:nvPicPr>
          <p:cNvPr id="20" name="Picture 19">
            <a:extLst>
              <a:ext uri="{FF2B5EF4-FFF2-40B4-BE49-F238E27FC236}">
                <a16:creationId xmlns:a16="http://schemas.microsoft.com/office/drawing/2014/main" id="{94837434-8D4E-FA21-C06E-4B1B4F1282DC}"/>
              </a:ext>
            </a:extLst>
          </p:cNvPr>
          <p:cNvPicPr>
            <a:picLocks noChangeAspect="1"/>
          </p:cNvPicPr>
          <p:nvPr/>
        </p:nvPicPr>
        <p:blipFill>
          <a:blip r:embed="rId4"/>
          <a:stretch>
            <a:fillRect/>
          </a:stretch>
        </p:blipFill>
        <p:spPr>
          <a:xfrm>
            <a:off x="1235440" y="521724"/>
            <a:ext cx="8949704" cy="926672"/>
          </a:xfrm>
          <a:prstGeom prst="rect">
            <a:avLst/>
          </a:prstGeom>
        </p:spPr>
      </p:pic>
    </p:spTree>
    <p:extLst>
      <p:ext uri="{BB962C8B-B14F-4D97-AF65-F5344CB8AC3E}">
        <p14:creationId xmlns:p14="http://schemas.microsoft.com/office/powerpoint/2010/main" val="405118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384EC33D-ED29-3F1F-F119-FA24835B2074}"/>
              </a:ext>
            </a:extLst>
          </p:cNvPr>
          <p:cNvSpPr txBox="1"/>
          <p:nvPr/>
        </p:nvSpPr>
        <p:spPr>
          <a:xfrm>
            <a:off x="865313" y="206316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Tên của khu bảo tồn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được đặt theo tên của miệng núi lửa Ngô-rông-gô-rô,</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một núi lửa lớn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nằm trong vườn quốc gia.</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54232B-B6EB-40FF-AC2D-FF428C422FB8}"/>
              </a:ext>
            </a:extLst>
          </p:cNvPr>
          <p:cNvPicPr>
            <a:picLocks noChangeAspect="1"/>
          </p:cNvPicPr>
          <p:nvPr/>
        </p:nvPicPr>
        <p:blipFill>
          <a:blip r:embed="rId2"/>
          <a:stretch>
            <a:fillRect/>
          </a:stretch>
        </p:blipFill>
        <p:spPr>
          <a:xfrm>
            <a:off x="640240" y="670752"/>
            <a:ext cx="10382388" cy="920576"/>
          </a:xfrm>
          <a:prstGeom prst="rect">
            <a:avLst/>
          </a:prstGeom>
        </p:spPr>
      </p:pic>
    </p:spTree>
    <p:extLst>
      <p:ext uri="{BB962C8B-B14F-4D97-AF65-F5344CB8AC3E}">
        <p14:creationId xmlns:p14="http://schemas.microsoft.com/office/powerpoint/2010/main" val="319077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1302</Words>
  <Application>Microsoft Office PowerPoint</Application>
  <PresentationFormat>Widescreen</PresentationFormat>
  <Paragraphs>79</Paragraphs>
  <Slides>26</Slides>
  <Notes>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DengXian</vt:lpstr>
      <vt:lpstr>#9Slide07 HoneyCream</vt:lpstr>
      <vt:lpstr>Arial</vt:lpstr>
      <vt:lpstr>Calibri</vt:lpstr>
      <vt:lpstr>Cambria</vt:lpstr>
      <vt:lpstr>SVN-Yahoo</vt:lpstr>
      <vt:lpstr>Times New Roman</vt:lpstr>
      <vt:lpstr>字魂27号-布丁体</vt:lpstr>
      <vt:lpstr>1_Chủ đề Office</vt:lpstr>
      <vt:lpstr>Office 主题​​</vt:lpstr>
      <vt:lpstr>Office 主题</vt: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32</cp:revision>
  <dcterms:created xsi:type="dcterms:W3CDTF">2024-01-10T01:05:43Z</dcterms:created>
  <dcterms:modified xsi:type="dcterms:W3CDTF">2025-04-05T14:00:48Z</dcterms:modified>
</cp:coreProperties>
</file>