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78" d="100"/>
          <a:sy n="78" d="100"/>
        </p:scale>
        <p:origin x="758"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
        <p:nvSpPr>
          <p:cNvPr id="4" name="TextBox 3">
            <a:extLst>
              <a:ext uri="{FF2B5EF4-FFF2-40B4-BE49-F238E27FC236}">
                <a16:creationId xmlns:a16="http://schemas.microsoft.com/office/drawing/2014/main" id="{45780CB4-E6B6-11C4-FCF3-453F805EF85D}"/>
              </a:ext>
            </a:extLst>
          </p:cNvPr>
          <p:cNvSpPr txBox="1"/>
          <p:nvPr/>
        </p:nvSpPr>
        <p:spPr>
          <a:xfrm>
            <a:off x="2765938" y="279960"/>
            <a:ext cx="707922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1580</Words>
  <Application>Microsoft Office PowerPoint</Application>
  <PresentationFormat>Widescreen</PresentationFormat>
  <Paragraphs>106</Paragraphs>
  <Slides>28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DengXian</vt:lpstr>
      <vt:lpstr>Arial</vt:lpstr>
      <vt:lpstr>Calibri</vt:lpstr>
      <vt:lpstr>Cambria</vt:lpstr>
      <vt:lpstr>Tahoma</vt:lpstr>
      <vt:lpstr>Times New Roman</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2023-10-15T09:28:03Z</dcterms:created>
  <dcterms:modified xsi:type="dcterms:W3CDTF">2025-04-05T13:05:06Z</dcterms:modified>
  <cp:category>9Slide.vn</cp:category>
</cp:coreProperties>
</file>