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1"/>
  </p:notesMasterIdLst>
  <p:handoutMasterIdLst>
    <p:handoutMasterId r:id="rId42"/>
  </p:handoutMasterIdLst>
  <p:sldIdLst>
    <p:sldId id="257" r:id="rId2"/>
    <p:sldId id="260" r:id="rId3"/>
    <p:sldId id="323" r:id="rId4"/>
    <p:sldId id="256" r:id="rId5"/>
    <p:sldId id="324" r:id="rId6"/>
    <p:sldId id="325" r:id="rId7"/>
    <p:sldId id="326" r:id="rId8"/>
    <p:sldId id="327" r:id="rId9"/>
    <p:sldId id="261" r:id="rId10"/>
    <p:sldId id="331" r:id="rId11"/>
    <p:sldId id="332" r:id="rId12"/>
    <p:sldId id="328" r:id="rId13"/>
    <p:sldId id="258" r:id="rId14"/>
    <p:sldId id="273" r:id="rId15"/>
    <p:sldId id="333" r:id="rId16"/>
    <p:sldId id="2007577185" r:id="rId17"/>
    <p:sldId id="277" r:id="rId18"/>
    <p:sldId id="292" r:id="rId19"/>
    <p:sldId id="339" r:id="rId20"/>
    <p:sldId id="340" r:id="rId21"/>
    <p:sldId id="259" r:id="rId22"/>
    <p:sldId id="334" r:id="rId23"/>
    <p:sldId id="335" r:id="rId24"/>
    <p:sldId id="336" r:id="rId25"/>
    <p:sldId id="337" r:id="rId26"/>
    <p:sldId id="338" r:id="rId27"/>
    <p:sldId id="274" r:id="rId28"/>
    <p:sldId id="341" r:id="rId29"/>
    <p:sldId id="342" r:id="rId30"/>
    <p:sldId id="343" r:id="rId31"/>
    <p:sldId id="344" r:id="rId32"/>
    <p:sldId id="345" r:id="rId33"/>
    <p:sldId id="346" r:id="rId34"/>
    <p:sldId id="348" r:id="rId35"/>
    <p:sldId id="2007577188" r:id="rId36"/>
    <p:sldId id="2007577187" r:id="rId37"/>
    <p:sldId id="347" r:id="rId38"/>
    <p:sldId id="322" r:id="rId39"/>
    <p:sldId id="20075771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80" d="100"/>
          <a:sy n="80" d="100"/>
        </p:scale>
        <p:origin x="830" y="5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4/5/2025</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28668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10513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77852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438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67F5621-013C-D224-49DE-5C638469B3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grpSp>
        <p:nvGrpSpPr>
          <p:cNvPr id="2" name="Group 1">
            <a:extLst>
              <a:ext uri="{FF2B5EF4-FFF2-40B4-BE49-F238E27FC236}">
                <a16:creationId xmlns:a16="http://schemas.microsoft.com/office/drawing/2014/main" id="{29849868-B26B-FB9D-AB6F-CC616BEABC5A}"/>
              </a:ext>
            </a:extLst>
          </p:cNvPr>
          <p:cNvGrpSpPr/>
          <p:nvPr userDrawn="1"/>
        </p:nvGrpSpPr>
        <p:grpSpPr>
          <a:xfrm>
            <a:off x="-3773121" y="0"/>
            <a:ext cx="4326052" cy="2928084"/>
            <a:chOff x="6278216" y="1917262"/>
            <a:chExt cx="4339742" cy="2928084"/>
          </a:xfrm>
        </p:grpSpPr>
        <p:pic>
          <p:nvPicPr>
            <p:cNvPr id="5" name="Picture 4">
              <a:extLst>
                <a:ext uri="{FF2B5EF4-FFF2-40B4-BE49-F238E27FC236}">
                  <a16:creationId xmlns:a16="http://schemas.microsoft.com/office/drawing/2014/main" id="{3E8467E1-ECC2-A81B-51BF-E0244D39507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6" name="Freeform: Shape 5">
              <a:extLst>
                <a:ext uri="{FF2B5EF4-FFF2-40B4-BE49-F238E27FC236}">
                  <a16:creationId xmlns:a16="http://schemas.microsoft.com/office/drawing/2014/main" id="{55449EBF-8CE5-BBC5-A35F-EDEDBED73562}"/>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EBD4616A-6E14-CFB5-96E6-103EC103AD63}"/>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91CC69A9-7F57-EDDA-6DB7-A7A5FA772BDA}"/>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56" r:id="rId16"/>
    <p:sldLayoutId id="2147483757" r:id="rId17"/>
    <p:sldLayoutId id="2147483758" r:id="rId18"/>
    <p:sldLayoutId id="21474837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27.png"/><Relationship Id="rId4" Type="http://schemas.openxmlformats.org/officeDocument/2006/relationships/image" Target="../media/image59.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4.xml"/><Relationship Id="rId7" Type="http://schemas.openxmlformats.org/officeDocument/2006/relationships/image" Target="../media/image23.emf"/><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3.svg"/><Relationship Id="rId5" Type="http://schemas.openxmlformats.org/officeDocument/2006/relationships/image" Target="../media/image21.png"/><Relationship Id="rId4" Type="http://schemas.openxmlformats.org/officeDocument/2006/relationships/image" Target="../media/image18.emf"/><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5.png"/><Relationship Id="rId7" Type="http://schemas.openxmlformats.org/officeDocument/2006/relationships/image" Target="../media/image32.emf"/><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23.emf"/><Relationship Id="rId5" Type="http://schemas.openxmlformats.org/officeDocument/2006/relationships/image" Target="../media/image31.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emf"/><Relationship Id="rId3" Type="http://schemas.openxmlformats.org/officeDocument/2006/relationships/notesSlide" Target="../notesSlides/notesSlide18.xml"/><Relationship Id="rId7" Type="http://schemas.openxmlformats.org/officeDocument/2006/relationships/image" Target="../media/image24.png"/><Relationship Id="rId12" Type="http://schemas.openxmlformats.org/officeDocument/2006/relationships/image" Target="../media/image32.emf"/><Relationship Id="rId17" Type="http://schemas.openxmlformats.org/officeDocument/2006/relationships/image" Target="../media/image74.wmf"/><Relationship Id="rId2" Type="http://schemas.openxmlformats.org/officeDocument/2006/relationships/slideLayout" Target="../slideLayouts/slideLayout7.xml"/><Relationship Id="rId16" Type="http://schemas.openxmlformats.org/officeDocument/2006/relationships/image" Target="../media/image73.png"/><Relationship Id="rId1" Type="http://schemas.openxmlformats.org/officeDocument/2006/relationships/control" Target="../activeX/activeX1.xml"/><Relationship Id="rId6" Type="http://schemas.openxmlformats.org/officeDocument/2006/relationships/image" Target="../media/image17.png"/><Relationship Id="rId11" Type="http://schemas.openxmlformats.org/officeDocument/2006/relationships/image" Target="../media/image70.png"/><Relationship Id="rId5" Type="http://schemas.openxmlformats.org/officeDocument/2006/relationships/image" Target="../media/image16.png"/><Relationship Id="rId15" Type="http://schemas.openxmlformats.org/officeDocument/2006/relationships/image" Target="../media/image72.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 Id="rId1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emf"/><Relationship Id="rId3" Type="http://schemas.openxmlformats.org/officeDocument/2006/relationships/notesSlide" Target="../notesSlides/notesSlide19.xml"/><Relationship Id="rId7" Type="http://schemas.openxmlformats.org/officeDocument/2006/relationships/image" Target="../media/image24.png"/><Relationship Id="rId12" Type="http://schemas.openxmlformats.org/officeDocument/2006/relationships/image" Target="../media/image32.emf"/><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image" Target="../media/image73.png"/><Relationship Id="rId1" Type="http://schemas.openxmlformats.org/officeDocument/2006/relationships/control" Target="../activeX/activeX2.xml"/><Relationship Id="rId6" Type="http://schemas.openxmlformats.org/officeDocument/2006/relationships/image" Target="../media/image17.png"/><Relationship Id="rId11" Type="http://schemas.openxmlformats.org/officeDocument/2006/relationships/image" Target="../media/image70.png"/><Relationship Id="rId5" Type="http://schemas.openxmlformats.org/officeDocument/2006/relationships/image" Target="../media/image16.png"/><Relationship Id="rId15" Type="http://schemas.openxmlformats.org/officeDocument/2006/relationships/image" Target="../media/image72.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emf"/><Relationship Id="rId3" Type="http://schemas.openxmlformats.org/officeDocument/2006/relationships/notesSlide" Target="../notesSlides/notesSlide20.xml"/><Relationship Id="rId7" Type="http://schemas.openxmlformats.org/officeDocument/2006/relationships/image" Target="../media/image24.png"/><Relationship Id="rId12" Type="http://schemas.openxmlformats.org/officeDocument/2006/relationships/image" Target="../media/image32.emf"/><Relationship Id="rId17" Type="http://schemas.openxmlformats.org/officeDocument/2006/relationships/image" Target="../media/image76.wmf"/><Relationship Id="rId2" Type="http://schemas.openxmlformats.org/officeDocument/2006/relationships/slideLayout" Target="../slideLayouts/slideLayout7.xml"/><Relationship Id="rId16" Type="http://schemas.openxmlformats.org/officeDocument/2006/relationships/image" Target="../media/image73.png"/><Relationship Id="rId1" Type="http://schemas.openxmlformats.org/officeDocument/2006/relationships/control" Target="../activeX/activeX3.xml"/><Relationship Id="rId6" Type="http://schemas.openxmlformats.org/officeDocument/2006/relationships/image" Target="../media/image17.png"/><Relationship Id="rId11" Type="http://schemas.openxmlformats.org/officeDocument/2006/relationships/image" Target="../media/image70.png"/><Relationship Id="rId5" Type="http://schemas.openxmlformats.org/officeDocument/2006/relationships/image" Target="../media/image16.png"/><Relationship Id="rId15" Type="http://schemas.openxmlformats.org/officeDocument/2006/relationships/image" Target="../media/image72.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emf"/><Relationship Id="rId3" Type="http://schemas.openxmlformats.org/officeDocument/2006/relationships/notesSlide" Target="../notesSlides/notesSlide21.xml"/><Relationship Id="rId7" Type="http://schemas.openxmlformats.org/officeDocument/2006/relationships/image" Target="../media/image24.png"/><Relationship Id="rId12" Type="http://schemas.openxmlformats.org/officeDocument/2006/relationships/image" Target="../media/image32.emf"/><Relationship Id="rId17" Type="http://schemas.openxmlformats.org/officeDocument/2006/relationships/image" Target="../media/image77.wmf"/><Relationship Id="rId2" Type="http://schemas.openxmlformats.org/officeDocument/2006/relationships/slideLayout" Target="../slideLayouts/slideLayout7.xml"/><Relationship Id="rId16" Type="http://schemas.openxmlformats.org/officeDocument/2006/relationships/image" Target="../media/image73.png"/><Relationship Id="rId1" Type="http://schemas.openxmlformats.org/officeDocument/2006/relationships/control" Target="../activeX/activeX4.xml"/><Relationship Id="rId6" Type="http://schemas.openxmlformats.org/officeDocument/2006/relationships/image" Target="../media/image17.png"/><Relationship Id="rId11" Type="http://schemas.openxmlformats.org/officeDocument/2006/relationships/image" Target="../media/image70.png"/><Relationship Id="rId5" Type="http://schemas.openxmlformats.org/officeDocument/2006/relationships/image" Target="../media/image16.png"/><Relationship Id="rId15" Type="http://schemas.openxmlformats.org/officeDocument/2006/relationships/image" Target="../media/image72.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4.png"/><Relationship Id="rId3" Type="http://schemas.openxmlformats.org/officeDocument/2006/relationships/image" Target="../media/image14.png"/><Relationship Id="rId7" Type="http://schemas.openxmlformats.org/officeDocument/2006/relationships/image" Target="../media/image25.png"/><Relationship Id="rId12"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2.emf"/><Relationship Id="rId5" Type="http://schemas.openxmlformats.org/officeDocument/2006/relationships/image" Target="../media/image17.png"/><Relationship Id="rId10" Type="http://schemas.openxmlformats.org/officeDocument/2006/relationships/image" Target="../media/image70.png"/><Relationship Id="rId4" Type="http://schemas.openxmlformats.org/officeDocument/2006/relationships/image" Target="../media/image16.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85.png"/><Relationship Id="rId5" Type="http://schemas.openxmlformats.org/officeDocument/2006/relationships/image" Target="../media/image11.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2.wav"/><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9.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98.png"/><Relationship Id="rId3" Type="http://schemas.openxmlformats.org/officeDocument/2006/relationships/image" Target="../media/image14.png"/><Relationship Id="rId7" Type="http://schemas.openxmlformats.org/officeDocument/2006/relationships/image" Target="../media/image18.emf"/><Relationship Id="rId12" Type="http://schemas.openxmlformats.org/officeDocument/2006/relationships/image" Target="../media/image23.emf"/><Relationship Id="rId17" Type="http://schemas.openxmlformats.org/officeDocument/2006/relationships/image" Target="../media/image97.png"/><Relationship Id="rId2" Type="http://schemas.openxmlformats.org/officeDocument/2006/relationships/notesSlide" Target="../notesSlides/notesSlide27.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image" Target="../media/image33.sv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96.svg"/><Relationship Id="rId1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gif"/><Relationship Id="rId7"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0" Type="http://schemas.openxmlformats.org/officeDocument/2006/relationships/image" Target="../media/image43.gif"/><Relationship Id="rId4" Type="http://schemas.openxmlformats.org/officeDocument/2006/relationships/image" Target="../media/image37.gif"/><Relationship Id="rId9" Type="http://schemas.openxmlformats.org/officeDocument/2006/relationships/image" Target="../media/image42.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45.jpg"/><Relationship Id="rId7" Type="http://schemas.openxmlformats.org/officeDocument/2006/relationships/image" Target="../media/image41.gif"/><Relationship Id="rId12"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8.gif"/><Relationship Id="rId15" Type="http://schemas.openxmlformats.org/officeDocument/2006/relationships/image" Target="../media/image49.gif"/><Relationship Id="rId10" Type="http://schemas.openxmlformats.org/officeDocument/2006/relationships/image" Target="../media/image46.png"/><Relationship Id="rId4" Type="http://schemas.openxmlformats.org/officeDocument/2006/relationships/slide" Target="slide6.xml"/><Relationship Id="rId9" Type="http://schemas.openxmlformats.org/officeDocument/2006/relationships/image" Target="../media/image42.gif"/><Relationship Id="rId14" Type="http://schemas.openxmlformats.org/officeDocument/2006/relationships/image" Target="../media/image48.gif"/></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5.png"/><Relationship Id="rId7"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50.jpeg"/><Relationship Id="rId5" Type="http://schemas.openxmlformats.org/officeDocument/2006/relationships/image" Target="../media/image31.png"/><Relationship Id="rId10" Type="http://schemas.openxmlformats.org/officeDocument/2006/relationships/image" Target="../media/image51.jpeg"/><Relationship Id="rId4" Type="http://schemas.openxmlformats.org/officeDocument/2006/relationships/image" Target="../media/image27.pn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36280" y="6940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
        <p:nvSpPr>
          <p:cNvPr id="4" name="TextBox 3">
            <a:extLst>
              <a:ext uri="{FF2B5EF4-FFF2-40B4-BE49-F238E27FC236}">
                <a16:creationId xmlns:a16="http://schemas.microsoft.com/office/drawing/2014/main" id="{0A8FD1D2-A3C5-4D25-0A68-E2715549EB5B}"/>
              </a:ext>
            </a:extLst>
          </p:cNvPr>
          <p:cNvSpPr txBox="1"/>
          <p:nvPr/>
        </p:nvSpPr>
        <p:spPr>
          <a:xfrm>
            <a:off x="1852204" y="93107"/>
            <a:ext cx="8958262"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485927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61074" y="17750"/>
          <a:ext cx="11669852" cy="6621026"/>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61074" y="17750"/>
                        <a:ext cx="11669852" cy="6621026"/>
                      </a:xfrm>
                      <a:prstGeom prst="rect">
                        <a:avLst/>
                      </a:prstGeom>
                    </p:spPr>
                  </p:pic>
                </p:oleObj>
              </mc:Fallback>
            </mc:AlternateContent>
          </a:graphicData>
        </a:graphic>
      </p:graphicFrame>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2341</Words>
  <Application>Microsoft Office PowerPoint</Application>
  <PresentationFormat>Widescreen</PresentationFormat>
  <Paragraphs>137</Paragraphs>
  <Slides>39</Slides>
  <Notes>27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9" baseType="lpstr">
      <vt:lpstr>DengXian</vt:lpstr>
      <vt:lpstr>#9Slide07 HoneyCream</vt:lpstr>
      <vt:lpstr>Arial</vt:lpstr>
      <vt:lpstr>Calibri</vt:lpstr>
      <vt:lpstr>Cambria</vt:lpstr>
      <vt:lpstr>Tahoma</vt:lpstr>
      <vt:lpstr>Times New Roman</vt:lpstr>
      <vt:lpstr>汉仪粗宋简</vt:lpstr>
      <vt:lpstr>4_Office 主题​​</vt:lpstr>
      <vt:lpstr>Acrobat Document</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73</cp:revision>
  <dcterms:created xsi:type="dcterms:W3CDTF">2023-07-19T08:30:23Z</dcterms:created>
  <dcterms:modified xsi:type="dcterms:W3CDTF">2025-04-05T10:42:27Z</dcterms:modified>
  <cp:category>9Slide.vn</cp:category>
</cp:coreProperties>
</file>