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Lst>
  <p:notesMasterIdLst>
    <p:notesMasterId r:id="rId32"/>
  </p:notesMasterIdLst>
  <p:sldIdLst>
    <p:sldId id="2007577241" r:id="rId2"/>
    <p:sldId id="9512" r:id="rId3"/>
    <p:sldId id="9514" r:id="rId4"/>
    <p:sldId id="2007577233" r:id="rId5"/>
    <p:sldId id="2007577239" r:id="rId6"/>
    <p:sldId id="2007577240" r:id="rId7"/>
    <p:sldId id="2007577234" r:id="rId8"/>
    <p:sldId id="272" r:id="rId9"/>
    <p:sldId id="2007577247" r:id="rId10"/>
    <p:sldId id="2007577248" r:id="rId11"/>
    <p:sldId id="2007577249" r:id="rId12"/>
    <p:sldId id="2007577250" r:id="rId13"/>
    <p:sldId id="9519" r:id="rId14"/>
    <p:sldId id="2007577242" r:id="rId15"/>
    <p:sldId id="2007577243" r:id="rId16"/>
    <p:sldId id="2007577244" r:id="rId17"/>
    <p:sldId id="2007577245" r:id="rId18"/>
    <p:sldId id="2007577246" r:id="rId19"/>
    <p:sldId id="2007577251" r:id="rId20"/>
    <p:sldId id="2007577252" r:id="rId21"/>
    <p:sldId id="2007577253" r:id="rId22"/>
    <p:sldId id="2007577237" r:id="rId23"/>
    <p:sldId id="2007577254" r:id="rId24"/>
    <p:sldId id="2007577255" r:id="rId25"/>
    <p:sldId id="361" r:id="rId26"/>
    <p:sldId id="2007577256" r:id="rId27"/>
    <p:sldId id="2007577257" r:id="rId28"/>
    <p:sldId id="2007577258" r:id="rId29"/>
    <p:sldId id="3926"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78" d="100"/>
          <a:sy n="78" d="100"/>
        </p:scale>
        <p:origin x="8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05/04/2025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3AA1322-8B71-2F4B-F262-E2281226DE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7" r:id="rId12"/>
    <p:sldLayoutId id="2147483708" r:id="rId13"/>
    <p:sldLayoutId id="2147483709" r:id="rId14"/>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6.wm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27.wmf"/><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wmf"/><Relationship Id="rId3" Type="http://schemas.openxmlformats.org/officeDocument/2006/relationships/control" Target="../activeX/activeX5.xml"/><Relationship Id="rId7" Type="http://schemas.openxmlformats.org/officeDocument/2006/relationships/image" Target="../media/image42.png"/><Relationship Id="rId12" Type="http://schemas.openxmlformats.org/officeDocument/2006/relationships/image" Target="../media/image47.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xml"/><Relationship Id="rId11" Type="http://schemas.openxmlformats.org/officeDocument/2006/relationships/image" Target="../media/image46.png"/><Relationship Id="rId5" Type="http://schemas.openxmlformats.org/officeDocument/2006/relationships/slideLayout" Target="../slideLayouts/slideLayout7.xml"/><Relationship Id="rId15" Type="http://schemas.openxmlformats.org/officeDocument/2006/relationships/image" Target="../media/image50.wmf"/><Relationship Id="rId10" Type="http://schemas.openxmlformats.org/officeDocument/2006/relationships/image" Target="../media/image45.png"/><Relationship Id="rId4" Type="http://schemas.openxmlformats.org/officeDocument/2006/relationships/control" Target="../activeX/activeX6.xml"/><Relationship Id="rId9" Type="http://schemas.openxmlformats.org/officeDocument/2006/relationships/image" Target="../media/image44.png"/><Relationship Id="rId14" Type="http://schemas.openxmlformats.org/officeDocument/2006/relationships/image" Target="../media/image49.wmf"/></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0.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
        <p:nvSpPr>
          <p:cNvPr id="3" name="TextBox 2">
            <a:extLst>
              <a:ext uri="{FF2B5EF4-FFF2-40B4-BE49-F238E27FC236}">
                <a16:creationId xmlns:a16="http://schemas.microsoft.com/office/drawing/2014/main" id="{5AC62D93-6C57-57D5-455B-D689CB38A14D}"/>
              </a:ext>
            </a:extLst>
          </p:cNvPr>
          <p:cNvSpPr txBox="1"/>
          <p:nvPr/>
        </p:nvSpPr>
        <p:spPr>
          <a:xfrm>
            <a:off x="2976409" y="736364"/>
            <a:ext cx="625823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21560" imgH="975240"/>
        </mc:Choice>
        <mc:Fallback>
          <p:control name="TextBox1" r:id="rId1" imgW="5821560" imgH="9752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name="TextBox1" r:id="rId1" imgW="6019920" imgH="975240"/>
        </mc:Choice>
        <mc:Fallback>
          <p:control name="TextBox1" r:id="rId1" imgW="6019920" imgH="9752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42797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đúng từ ngữ, câu, đoạn và toàn bộ câu chuyện Cánh chim nhỏ.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nhấn giọng các từ ngữ gợi tả sự vật, các từ ngữ gợi tả suy nghĩ, cảm xúc của các nhân vật trong câu chuyện.</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Hiểu được những điều tưởng như giản dị, bình thường quanh chúng ta là ước mơ của nhiều người khác.</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6320"/>
        </mc:Choice>
        <mc:Fallback>
          <p:control name="TextBox1" r:id="rId1" imgW="2095560" imgH="15163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86720"/>
        </mc:Choice>
        <mc:Fallback>
          <p:control name="TextBox2" r:id="rId2" imgW="2095560" imgH="138672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8240" imgH="1386720"/>
        </mc:Choice>
        <mc:Fallback>
          <p:control name="TextBox3" r:id="rId3" imgW="2118240" imgH="138672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40280" imgH="1508760"/>
        </mc:Choice>
        <mc:Fallback>
          <p:control name="TextBox4" r:id="rId4" imgW="2240280" imgH="150876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969CD96B-EE69-8FA7-ED2B-EC557150855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58F79716-55A5-2BB3-36A1-444B7A411E6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BB427977-B104-A146-C196-E1531000EF0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1308</Words>
  <Application>Microsoft Office PowerPoint</Application>
  <PresentationFormat>Widescreen</PresentationFormat>
  <Paragraphs>87</Paragraphs>
  <Slides>30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DengXian</vt:lpstr>
      <vt:lpstr>#9Slide07 SVNBillo</vt:lpstr>
      <vt:lpstr>Arial</vt:lpstr>
      <vt:lpstr>Calibri</vt:lpstr>
      <vt:lpstr>Cambria</vt:lpstr>
      <vt:lpstr>LNTH-LuoLuoNotangYuanTi 1</vt:lpstr>
      <vt:lpstr>Times New Roman</vt:lpstr>
      <vt:lpstr>UTM Androgyne</vt:lpstr>
      <vt:lpstr>UTM Duepuntozero</vt:lpstr>
      <vt:lpstr>UVN Banh Mi</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2023-10-15T09:30:54Z</dcterms:created>
  <dcterms:modified xsi:type="dcterms:W3CDTF">2025-04-05T13:07:00Z</dcterms:modified>
  <cp:category>9Slide.vn</cp:category>
</cp:coreProperties>
</file>