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Lst>
  <p:notesMasterIdLst>
    <p:notesMasterId r:id="rId34"/>
  </p:notesMasterIdLst>
  <p:sldIdLst>
    <p:sldId id="259" r:id="rId5"/>
    <p:sldId id="523" r:id="rId6"/>
    <p:sldId id="524" r:id="rId7"/>
    <p:sldId id="263" r:id="rId8"/>
    <p:sldId id="482" r:id="rId9"/>
    <p:sldId id="525" r:id="rId10"/>
    <p:sldId id="258" r:id="rId11"/>
    <p:sldId id="526" r:id="rId12"/>
    <p:sldId id="533" r:id="rId13"/>
    <p:sldId id="534" r:id="rId14"/>
    <p:sldId id="535" r:id="rId15"/>
    <p:sldId id="527" r:id="rId16"/>
    <p:sldId id="528" r:id="rId17"/>
    <p:sldId id="529" r:id="rId18"/>
    <p:sldId id="530" r:id="rId19"/>
    <p:sldId id="531" r:id="rId20"/>
    <p:sldId id="532" r:id="rId21"/>
    <p:sldId id="485" r:id="rId22"/>
    <p:sldId id="257" r:id="rId23"/>
    <p:sldId id="536" r:id="rId24"/>
    <p:sldId id="268" r:id="rId25"/>
    <p:sldId id="269" r:id="rId26"/>
    <p:sldId id="270" r:id="rId27"/>
    <p:sldId id="271" r:id="rId28"/>
    <p:sldId id="507" r:id="rId29"/>
    <p:sldId id="486" r:id="rId30"/>
    <p:sldId id="537" r:id="rId31"/>
    <p:sldId id="538" r:id="rId32"/>
    <p:sldId id="50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2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4/4/2025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2025/4/4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2025/4/4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4/4/2025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2.wmf"/><Relationship Id="rId5" Type="http://schemas.openxmlformats.org/officeDocument/2006/relationships/image" Target="../media/image30.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33.wmf"/><Relationship Id="rId5" Type="http://schemas.openxmlformats.org/officeDocument/2006/relationships/image" Target="../media/image30.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33.wmf"/><Relationship Id="rId5" Type="http://schemas.openxmlformats.org/officeDocument/2006/relationships/image" Target="../media/image30.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3.jpg"/><Relationship Id="rId1" Type="http://schemas.openxmlformats.org/officeDocument/2006/relationships/slideLayout" Target="../slideLayouts/slideLayout24.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3.xml"/><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slide" Target="slide22.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49.png"/><Relationship Id="rId11" Type="http://schemas.openxmlformats.org/officeDocument/2006/relationships/slide" Target="slide21.xml"/><Relationship Id="rId5" Type="http://schemas.openxmlformats.org/officeDocument/2006/relationships/image" Target="../media/image48.png"/><Relationship Id="rId10" Type="http://schemas.microsoft.com/office/2007/relationships/hdphoto" Target="../media/hdphoto2.wdp"/><Relationship Id="rId4" Type="http://schemas.openxmlformats.org/officeDocument/2006/relationships/image" Target="../media/image47.png"/><Relationship Id="rId9" Type="http://schemas.openxmlformats.org/officeDocument/2006/relationships/image" Target="../media/image44.png"/><Relationship Id="rId14" Type="http://schemas.openxmlformats.org/officeDocument/2006/relationships/slide" Target="slide2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0.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0.xml"/><Relationship Id="rId5" Type="http://schemas.openxmlformats.org/officeDocument/2006/relationships/image" Target="../media/image54.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 Id="rId5" Type="http://schemas.openxmlformats.org/officeDocument/2006/relationships/slide" Target="slide20.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 Id="rId5" Type="http://schemas.openxmlformats.org/officeDocument/2006/relationships/slide" Target="slide20.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937260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1430000"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1353800" y="44422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2219325" y="48994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4200525"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4295775" y="4994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1728094" y="2472716"/>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
        <p:nvSpPr>
          <p:cNvPr id="2" name="Title 1">
            <a:extLst>
              <a:ext uri="{FF2B5EF4-FFF2-40B4-BE49-F238E27FC236}">
                <a16:creationId xmlns:a16="http://schemas.microsoft.com/office/drawing/2014/main" id="{C4FBA7FD-AB3F-10FE-3909-51AA03D65959}"/>
              </a:ext>
            </a:extLst>
          </p:cNvPr>
          <p:cNvSpPr txBox="1">
            <a:spLocks/>
          </p:cNvSpPr>
          <p:nvPr/>
        </p:nvSpPr>
        <p:spPr>
          <a:xfrm>
            <a:off x="4492253" y="718883"/>
            <a:ext cx="4891833" cy="89458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a:lstStyle>
          <a:p>
            <a:pPr algn="ctr"/>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
        <p:nvSpPr>
          <p:cNvPr id="3" name="TextBox 2">
            <a:extLst>
              <a:ext uri="{FF2B5EF4-FFF2-40B4-BE49-F238E27FC236}">
                <a16:creationId xmlns:a16="http://schemas.microsoft.com/office/drawing/2014/main" id="{0B8A6632-2BAD-A471-F5BA-EF75DEB90783}"/>
              </a:ext>
            </a:extLst>
          </p:cNvPr>
          <p:cNvSpPr txBox="1"/>
          <p:nvPr/>
        </p:nvSpPr>
        <p:spPr>
          <a:xfrm>
            <a:off x="3976467" y="1821755"/>
            <a:ext cx="6096000" cy="523220"/>
          </a:xfrm>
          <a:prstGeom prst="rect">
            <a:avLst/>
          </a:prstGeom>
          <a:noFill/>
        </p:spPr>
        <p:txBody>
          <a:bodyPr wrap="square">
            <a:spAutoFit/>
          </a:bodyPr>
          <a:lstStyle/>
          <a:p>
            <a:pPr marL="0" indent="0" algn="ctr">
              <a:buNone/>
            </a:pPr>
            <a:r>
              <a:rPr lang="en-US" sz="2800" b="1">
                <a:latin typeface="Times New Roman" panose="02020603050405020304" pitchFamily="18" charset="0"/>
                <a:cs typeface="Times New Roman" panose="02020603050405020304" pitchFamily="18" charset="0"/>
              </a:rPr>
              <a:t>TIẾNG VIỆT</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1530</Words>
  <Application>Microsoft Office PowerPoint</Application>
  <PresentationFormat>Widescreen</PresentationFormat>
  <Paragraphs>86</Paragraphs>
  <Slides>29</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#9Slide07 HoneyCream</vt:lpstr>
      <vt:lpstr>Arial</vt:lpstr>
      <vt:lpstr>Arial-Rounded</vt:lpstr>
      <vt:lpstr>Barlow Condensed</vt:lpstr>
      <vt:lpstr>Calibri</vt:lpstr>
      <vt:lpstr>Cambria</vt:lpstr>
      <vt:lpstr>Times New Roman</vt:lpstr>
      <vt:lpstr>UTM Avo</vt:lpstr>
      <vt:lpstr>Office 主题​​</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43</cp:revision>
  <dcterms:created xsi:type="dcterms:W3CDTF">2023-10-22T04:26:35Z</dcterms:created>
  <dcterms:modified xsi:type="dcterms:W3CDTF">2025-04-04T08:22:23Z</dcterms:modified>
</cp:coreProperties>
</file>