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2.wav" ContentType="audio/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ctiveX/activeX1.xml" ContentType="application/vnd.ms-office.activeX+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25"/>
  </p:notesMasterIdLst>
  <p:sldIdLst>
    <p:sldId id="536" r:id="rId3"/>
    <p:sldId id="537" r:id="rId4"/>
    <p:sldId id="262" r:id="rId5"/>
    <p:sldId id="2007577028" r:id="rId6"/>
    <p:sldId id="2007577053" r:id="rId7"/>
    <p:sldId id="2007577050" r:id="rId8"/>
    <p:sldId id="2007577049" r:id="rId9"/>
    <p:sldId id="2007577087" r:id="rId10"/>
    <p:sldId id="2007577051" r:id="rId11"/>
    <p:sldId id="2007577052" r:id="rId12"/>
    <p:sldId id="2007577054" r:id="rId13"/>
    <p:sldId id="2007577055" r:id="rId14"/>
    <p:sldId id="2007577088" r:id="rId15"/>
    <p:sldId id="2007577091" r:id="rId16"/>
    <p:sldId id="2007577089" r:id="rId17"/>
    <p:sldId id="2007577090" r:id="rId18"/>
    <p:sldId id="2007577092" r:id="rId19"/>
    <p:sldId id="2007577071" r:id="rId20"/>
    <p:sldId id="2007577079" r:id="rId21"/>
    <p:sldId id="2007577080" r:id="rId22"/>
    <p:sldId id="304" r:id="rId23"/>
    <p:sldId id="20075770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7FF7-46AB-47DC-9D89-305435AC52F7}"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23D4E-69F7-4E69-9944-ED9CAC0C5F37}" type="slidenum">
              <a:rPr lang="en-US" smtClean="0"/>
              <a:t>‹#›</a:t>
            </a:fld>
            <a:endParaRPr lang="en-US"/>
          </a:p>
        </p:txBody>
      </p:sp>
    </p:spTree>
    <p:extLst>
      <p:ext uri="{BB962C8B-B14F-4D97-AF65-F5344CB8AC3E}">
        <p14:creationId xmlns:p14="http://schemas.microsoft.com/office/powerpoint/2010/main" val="252851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0592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072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259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470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84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11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409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5558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459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622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47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857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421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98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607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7247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5432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567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957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6208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7863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CF69B-48F9-4A04-92A3-678B0C944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9DDEDD-7C62-49B4-9840-0671F611DF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9F7518-D955-408A-93AB-862224B12242}"/>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076B2A4C-B909-4B5D-915B-B9C3A8B6A5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CA843D-831D-4D0C-924D-535394AA8E4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7816198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C9710-57E5-4802-944C-AFDBF392065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CDFAC9-CD48-4A78-B3DB-ED5676EF1C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287579-4C2A-4B6F-9F74-9AD00554B1E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B7EDFE96-91D8-4449-8990-4D3C1AB55E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A5F5ED-DD65-4A94-8F83-F9B611823CD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638386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ADE2451-B576-4CF2-AA7D-828472275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3BAC64B-6B80-4DE0-B1D6-CA11482677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57F2AC-C700-4A4D-85BA-1B26E3672D2E}"/>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E3BE941D-97D4-489D-89F8-29567DFF4D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82138BB-1A31-4D7B-8633-27F9DF3375BC}"/>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05128887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54516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6784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3562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7A76-6FB9-E956-7DD0-94FC025D1F7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3F86B0-581C-C8BA-96BA-C8176C15F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AB0274-80E4-E08E-AEE1-16719BBFD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4F1AFFA-D2D1-D309-8194-E8140B6F7449}"/>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6" name="Footer Placeholder 5">
            <a:extLst>
              <a:ext uri="{FF2B5EF4-FFF2-40B4-BE49-F238E27FC236}">
                <a16:creationId xmlns:a16="http://schemas.microsoft.com/office/drawing/2014/main" id="{B620EE9F-8996-A815-EB18-7D11F2ADD8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4DBA003-3379-E9ED-177D-DA5F5C8C7036}"/>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891990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09666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931067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94E7F-673F-40FE-5F87-85CA10E70617}"/>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3" name="Footer Placeholder 2">
            <a:extLst>
              <a:ext uri="{FF2B5EF4-FFF2-40B4-BE49-F238E27FC236}">
                <a16:creationId xmlns:a16="http://schemas.microsoft.com/office/drawing/2014/main" id="{0FAC1F3D-F73D-2306-1315-A0DA7F2363B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92731AE-CFAC-5EEE-9C68-845B0DCEC2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646216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92823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C26F7-5D6B-4601-B122-8288FB80253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AD25E3-424E-452B-8C9D-363B9319E369}"/>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8EDEE3-B667-4855-A51A-C9898128F189}"/>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18F2D88F-1B4C-45BD-A19B-4C02AACB30C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1DF97E-3115-4203-B414-1AF98585382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1967433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F109-6861-EC09-EA82-C859606B5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00E63B0-1889-CAB2-98A5-4B76220CE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78FEDF2-1020-0E2D-022A-DBABC907F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13414-7E10-987C-80AB-90E5674DAEE4}"/>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6" name="Footer Placeholder 5">
            <a:extLst>
              <a:ext uri="{FF2B5EF4-FFF2-40B4-BE49-F238E27FC236}">
                <a16:creationId xmlns:a16="http://schemas.microsoft.com/office/drawing/2014/main" id="{3FEDCF38-8148-BC6B-D6FD-2C12EB9A66B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F8A7210-5412-6058-8722-2F6264F3845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20565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042104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207D8-DC2F-CA45-CA5B-2AEDE36A31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2EC3319-7C43-DAB7-2972-BCC50E966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E95A9C-B90C-7A74-41A5-84E143F1F27D}"/>
              </a:ext>
            </a:extLst>
          </p:cNvPr>
          <p:cNvSpPr>
            <a:spLocks noGrp="1"/>
          </p:cNvSpPr>
          <p:nvPr>
            <p:ph type="dt" sz="half" idx="10"/>
          </p:nvPr>
        </p:nvSpPr>
        <p:spPr/>
        <p:txBody>
          <a:bodyPr/>
          <a:lstStyle/>
          <a:p>
            <a:fld id="{E67085D6-9DBD-4D9F-98B4-A08ACA9F164F}" type="datetimeFigureOut">
              <a:rPr lang="vi-VN" smtClean="0"/>
              <a:t>05/04/2025</a:t>
            </a:fld>
            <a:endParaRPr lang="vi-VN"/>
          </a:p>
        </p:txBody>
      </p:sp>
      <p:sp>
        <p:nvSpPr>
          <p:cNvPr id="5" name="Footer Placeholder 4">
            <a:extLst>
              <a:ext uri="{FF2B5EF4-FFF2-40B4-BE49-F238E27FC236}">
                <a16:creationId xmlns:a16="http://schemas.microsoft.com/office/drawing/2014/main" id="{41ADE012-066E-5F81-CC4F-BB0D0E72A2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678704-F682-0A93-29AA-9B7084C3D8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16455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87D2E5-1A58-49C9-BA9B-069C41ADD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B42743D-2448-4594-8C01-9B234509F50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AF48D1-3F03-4923-ACA5-A922C04F54AC}"/>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E27C6B3-F03B-4B18-A63B-15A34FCE91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3675E7-E8B5-4DFB-BE27-F5F6C080CD02}"/>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40886022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FC673-9DF3-4F68-A7FB-493334A271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0AF6D7B-A6C2-4C5C-9803-E5B1DCBEC18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9199DD-997E-4865-BD6A-DC57CB992DB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C4F5837-5DE9-4028-8897-3FC83E502814}"/>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A90AACE-62CD-4321-AC83-EEC79CEB98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A6B0CD2-BF3A-4CEC-8E07-F35B4402AEC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2151012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A3960-D768-41C7-9F23-5ECD9E52738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7543B4E-5DC5-409D-B831-C7B8F3ED4AB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B4E0B6A-DD8F-4A19-9376-7180B6B3386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893412A-7D38-4947-A568-1F91F328443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2A56E-B0E6-4603-A6BC-F4C54FE93CE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27D431-939D-4C3A-BC02-709AAFCF1DF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E11EB8AE-E473-4F43-86C2-15E758EC1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BD7A4BC-474E-414E-A9DB-7112318DB88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730355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A6499-D2B8-452F-850A-81466A20E2D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9A25C9-812D-4AE6-BEDB-151621C5FBB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BAEB6510-F860-454E-B510-DEBBC53276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62395C6-91A4-423E-B1DB-146466B32046}"/>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654451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5686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8BE7E1-2B17-465B-A289-6EFA8F71A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587A258-408D-4F36-B7F0-76992BF2D5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DE00D3C-715E-4E1A-990A-20C486BB5C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A9F5D54-8A78-42AB-8BF3-A806B3304CC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6455A15-2A8C-481A-91A2-6AAD0BFC49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83838ED-4DFD-401C-AAFB-425A47B28330}"/>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3639093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201FED-FD3D-4606-A36A-9370F4FFAE6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C649DF0-D6E4-40FD-9A37-90E99B9C24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939002-71AA-48C0-B2CA-E03537E1A4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5A5AB2-3C9F-4AB8-AC9E-993E1EC20380}"/>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9FA9E64-7044-4858-93EC-A03AA105DF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DF56FA-A6B1-47E1-98A8-B1D3C040B49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058503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016819EA-08D9-7EE2-A341-479DABA2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extLst>
      <p:ext uri="{BB962C8B-B14F-4D97-AF65-F5344CB8AC3E}">
        <p14:creationId xmlns:p14="http://schemas.microsoft.com/office/powerpoint/2010/main" val="2026974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A794766-0132-4F14-D228-DDC145C64C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C8407BB-6997-6A86-1F90-0E95B370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23F098-142C-A415-E819-C1F1087CD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1B5BE3-8148-D22F-FC65-6C778209F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85D6-9DBD-4D9F-98B4-A08ACA9F164F}" type="datetimeFigureOut">
              <a:rPr lang="vi-VN" smtClean="0"/>
              <a:t>05/04/2025</a:t>
            </a:fld>
            <a:endParaRPr lang="vi-VN"/>
          </a:p>
        </p:txBody>
      </p:sp>
      <p:sp>
        <p:nvSpPr>
          <p:cNvPr id="5" name="Footer Placeholder 4">
            <a:extLst>
              <a:ext uri="{FF2B5EF4-FFF2-40B4-BE49-F238E27FC236}">
                <a16:creationId xmlns:a16="http://schemas.microsoft.com/office/drawing/2014/main" id="{871231A4-8BAD-2F4A-5A16-7FF8C1F1E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CCDB75D-8CCF-799F-E7EC-C82AA2BC2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88F18-32DD-4AE0-A4AC-F8896662215D}" type="slidenum">
              <a:rPr lang="vi-VN" smtClean="0"/>
              <a:t>‹#›</a:t>
            </a:fld>
            <a:endParaRPr lang="vi-VN"/>
          </a:p>
        </p:txBody>
      </p:sp>
    </p:spTree>
    <p:extLst>
      <p:ext uri="{BB962C8B-B14F-4D97-AF65-F5344CB8AC3E}">
        <p14:creationId xmlns:p14="http://schemas.microsoft.com/office/powerpoint/2010/main" val="33311509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png"/><Relationship Id="rId10" Type="http://schemas.openxmlformats.org/officeDocument/2006/relationships/image" Target="../media/image55.png"/><Relationship Id="rId4" Type="http://schemas.openxmlformats.org/officeDocument/2006/relationships/image" Target="../media/image2.png"/><Relationship Id="rId9" Type="http://schemas.openxmlformats.org/officeDocument/2006/relationships/image" Target="../media/image54.emf"/></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wmf"/><Relationship Id="rId2" Type="http://schemas.openxmlformats.org/officeDocument/2006/relationships/slideLayout" Target="../slideLayouts/slideLayout13.xml"/><Relationship Id="rId1" Type="http://schemas.openxmlformats.org/officeDocument/2006/relationships/control" Target="../activeX/activeX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6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A35F9E4-E726-E718-5694-4AA391F0D23A}"/>
              </a:ext>
            </a:extLst>
          </p:cNvPr>
          <p:cNvPicPr>
            <a:picLocks noChangeAspect="1"/>
          </p:cNvPicPr>
          <p:nvPr/>
        </p:nvPicPr>
        <p:blipFill>
          <a:blip r:embed="rId15"/>
          <a:stretch>
            <a:fillRect/>
          </a:stretch>
        </p:blipFill>
        <p:spPr>
          <a:xfrm>
            <a:off x="5989412" y="1251894"/>
            <a:ext cx="2395936" cy="1109568"/>
          </a:xfrm>
          <a:prstGeom prst="rect">
            <a:avLst/>
          </a:prstGeom>
        </p:spPr>
      </p:pic>
      <p:pic>
        <p:nvPicPr>
          <p:cNvPr id="3" name="Picture 2">
            <a:extLst>
              <a:ext uri="{FF2B5EF4-FFF2-40B4-BE49-F238E27FC236}">
                <a16:creationId xmlns:a16="http://schemas.microsoft.com/office/drawing/2014/main" id="{2EC79452-46C2-1781-51AF-DED4282EBE7F}"/>
              </a:ext>
            </a:extLst>
          </p:cNvPr>
          <p:cNvPicPr>
            <a:picLocks noChangeAspect="1"/>
          </p:cNvPicPr>
          <p:nvPr/>
        </p:nvPicPr>
        <p:blipFill>
          <a:blip r:embed="rId16"/>
          <a:stretch>
            <a:fillRect/>
          </a:stretch>
        </p:blipFill>
        <p:spPr>
          <a:xfrm>
            <a:off x="2044777" y="2379944"/>
            <a:ext cx="9931245" cy="1213209"/>
          </a:xfrm>
          <a:prstGeom prst="rect">
            <a:avLst/>
          </a:prstGeom>
        </p:spPr>
      </p:pic>
      <p:sp>
        <p:nvSpPr>
          <p:cNvPr id="6" name="TextBox 5">
            <a:extLst>
              <a:ext uri="{FF2B5EF4-FFF2-40B4-BE49-F238E27FC236}">
                <a16:creationId xmlns:a16="http://schemas.microsoft.com/office/drawing/2014/main" id="{D4290F16-571F-AED6-DDDB-3D63B8227741}"/>
              </a:ext>
            </a:extLst>
          </p:cNvPr>
          <p:cNvSpPr txBox="1"/>
          <p:nvPr/>
        </p:nvSpPr>
        <p:spPr>
          <a:xfrm>
            <a:off x="3345299" y="191094"/>
            <a:ext cx="6872748"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b="1"/>
          </a:p>
        </p:txBody>
      </p:sp>
    </p:spTree>
    <p:extLst>
      <p:ext uri="{BB962C8B-B14F-4D97-AF65-F5344CB8AC3E}">
        <p14:creationId xmlns:p14="http://schemas.microsoft.com/office/powerpoint/2010/main" val="1579331023"/>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75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75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750"/>
                                        <p:tgtEl>
                                          <p:spTgt spid="29"/>
                                        </p:tgtEl>
                                      </p:cBhvr>
                                    </p:animEffect>
                                  </p:childTnLst>
                                </p:cTn>
                              </p:par>
                              <p:par>
                                <p:cTn id="28" presetID="2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75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750"/>
                                        <p:tgtEl>
                                          <p:spTgt spid="31"/>
                                        </p:tgtEl>
                                      </p:cBhvr>
                                    </p:animEffect>
                                  </p:childTnLst>
                                </p:cTn>
                              </p:par>
                              <p:par>
                                <p:cTn id="34" presetID="6"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10" name="Picture 8" descr="Vector board template with nature theme">
            <a:extLst>
              <a:ext uri="{FF2B5EF4-FFF2-40B4-BE49-F238E27FC236}">
                <a16:creationId xmlns:a16="http://schemas.microsoft.com/office/drawing/2014/main" id="{04945BD7-CDA0-25A8-EA80-7D5ED04D0F4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892664" y="1285228"/>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5C58950-CC8A-3B96-6DD4-3706D1ABF0B2}"/>
              </a:ext>
            </a:extLst>
          </p:cNvPr>
          <p:cNvPicPr>
            <a:picLocks noChangeAspect="1"/>
          </p:cNvPicPr>
          <p:nvPr/>
        </p:nvPicPr>
        <p:blipFill rotWithShape="1">
          <a:blip r:embed="rId8"/>
          <a:srcRect t="19779"/>
          <a:stretch/>
        </p:blipFill>
        <p:spPr>
          <a:xfrm>
            <a:off x="3450734" y="2750754"/>
            <a:ext cx="5032110" cy="2150367"/>
          </a:xfrm>
          <a:prstGeom prst="rect">
            <a:avLst/>
          </a:prstGeom>
        </p:spPr>
      </p:pic>
      <p:pic>
        <p:nvPicPr>
          <p:cNvPr id="26" name="Picture 25">
            <a:extLst>
              <a:ext uri="{FF2B5EF4-FFF2-40B4-BE49-F238E27FC236}">
                <a16:creationId xmlns:a16="http://schemas.microsoft.com/office/drawing/2014/main" id="{D2ECC70E-1739-7817-1723-760F7794D6A5}"/>
              </a:ext>
            </a:extLst>
          </p:cNvPr>
          <p:cNvPicPr>
            <a:picLocks noChangeAspect="1"/>
          </p:cNvPicPr>
          <p:nvPr/>
        </p:nvPicPr>
        <p:blipFill>
          <a:blip r:embed="rId9"/>
          <a:stretch>
            <a:fillRect/>
          </a:stretch>
        </p:blipFill>
        <p:spPr>
          <a:xfrm>
            <a:off x="827804" y="218661"/>
            <a:ext cx="10516511" cy="2005758"/>
          </a:xfrm>
          <a:prstGeom prst="rect">
            <a:avLst/>
          </a:prstGeom>
        </p:spPr>
      </p:pic>
    </p:spTree>
    <p:extLst>
      <p:ext uri="{BB962C8B-B14F-4D97-AF65-F5344CB8AC3E}">
        <p14:creationId xmlns:p14="http://schemas.microsoft.com/office/powerpoint/2010/main" val="58122153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547A9C95-9D57-4538-A4D2-B75D5D4EA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24" y="4510654"/>
            <a:ext cx="2835211" cy="2347346"/>
          </a:xfrm>
          <a:prstGeom prst="rect">
            <a:avLst/>
          </a:prstGeom>
        </p:spPr>
      </p:pic>
      <p:pic>
        <p:nvPicPr>
          <p:cNvPr id="44" name="图片 43">
            <a:extLst>
              <a:ext uri="{FF2B5EF4-FFF2-40B4-BE49-F238E27FC236}">
                <a16:creationId xmlns:a16="http://schemas.microsoft.com/office/drawing/2014/main" id="{124BF7FE-D2A3-4009-9B97-CB3D25062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6789" y="4510654"/>
            <a:ext cx="2835211" cy="2347346"/>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9" name="Picture 8">
            <a:extLst>
              <a:ext uri="{FF2B5EF4-FFF2-40B4-BE49-F238E27FC236}">
                <a16:creationId xmlns:a16="http://schemas.microsoft.com/office/drawing/2014/main" id="{7BB38CBB-9FB7-9742-5B6E-C806531CFFC1}"/>
              </a:ext>
            </a:extLst>
          </p:cNvPr>
          <p:cNvPicPr>
            <a:picLocks noChangeAspect="1"/>
          </p:cNvPicPr>
          <p:nvPr/>
        </p:nvPicPr>
        <p:blipFill>
          <a:blip r:embed="rId7"/>
          <a:stretch>
            <a:fillRect/>
          </a:stretch>
        </p:blipFill>
        <p:spPr>
          <a:xfrm>
            <a:off x="710789" y="1888186"/>
            <a:ext cx="10492125" cy="2664183"/>
          </a:xfrm>
          <a:prstGeom prst="rect">
            <a:avLst/>
          </a:prstGeom>
        </p:spPr>
      </p:pic>
    </p:spTree>
    <p:extLst>
      <p:ext uri="{BB962C8B-B14F-4D97-AF65-F5344CB8AC3E}">
        <p14:creationId xmlns:p14="http://schemas.microsoft.com/office/powerpoint/2010/main" val="2032794726"/>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750"/>
                                        <p:tgtEl>
                                          <p:spTgt spid="6"/>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750"/>
                                        <p:tgtEl>
                                          <p:spTgt spid="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algn="just"/>
              <a:r>
                <a:rPr lang="vi-VN" sz="4400" dirty="0">
                  <a:latin typeface="Calibri" panose="020F0502020204030204" pitchFamily="34" charset="0"/>
                  <a:ea typeface="Roboto" panose="02000000000000000000" pitchFamily="2" charset="0"/>
                  <a:cs typeface="Calibri" panose="020F0502020204030204" pitchFamily="34" charset="0"/>
                </a:rPr>
                <a:t>Ở Nhật Bản, lễ hội nào được xem là lớn nhất, lâu đời nhất?</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806908" y="2795673"/>
            <a:ext cx="10498669" cy="2653324"/>
            <a:chOff x="880858" y="3361946"/>
            <a:chExt cx="10498669" cy="265332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1736646"/>
            </a:xfrm>
            <a:prstGeom prst="roundRect">
              <a:avLst/>
            </a:prstGeom>
            <a:solidFill>
              <a:srgbClr val="FFEBFF"/>
            </a:solidFill>
            <a:ln w="38100">
              <a:solidFill>
                <a:srgbClr val="FF5050"/>
              </a:solidFill>
            </a:ln>
          </p:spPr>
          <p:txBody>
            <a:bodyPr wrap="square" rtlCol="0">
              <a:spAutoFit/>
            </a:bodyPr>
            <a:lstStyle/>
            <a:p>
              <a:pPr algn="just"/>
              <a:r>
                <a:rPr lang="en-US" sz="4800" b="1" dirty="0">
                  <a:latin typeface="Calibri" panose="020F0502020204030204" pitchFamily="34" charset="0"/>
                  <a:ea typeface="Roboto" panose="02000000000000000000" pitchFamily="2" charset="0"/>
                  <a:cs typeface="Calibri" panose="020F0502020204030204" pitchFamily="34" charset="0"/>
                </a:rPr>
                <a:t>Ở </a:t>
              </a:r>
              <a:r>
                <a:rPr lang="en-US" sz="4800" b="1" dirty="0" err="1">
                  <a:latin typeface="Calibri" panose="020F0502020204030204" pitchFamily="34" charset="0"/>
                  <a:ea typeface="Roboto" panose="02000000000000000000" pitchFamily="2" charset="0"/>
                  <a:cs typeface="Calibri" panose="020F0502020204030204" pitchFamily="34" charset="0"/>
                </a:rPr>
                <a:t>Nhật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Bản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lớn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và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lâu</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đời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Hoa </a:t>
              </a:r>
              <a:r>
                <a:rPr lang="en-US" sz="4800" b="1" dirty="0" err="1">
                  <a:latin typeface="Calibri" panose="020F0502020204030204" pitchFamily="34" charset="0"/>
                  <a:ea typeface="Roboto" panose="02000000000000000000" pitchFamily="2" charset="0"/>
                  <a:cs typeface="Calibri" panose="020F0502020204030204" pitchFamily="34" charset="0"/>
                </a:rPr>
                <a:t>anh</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đào</a:t>
              </a:r>
              <a:r>
                <a:rPr lang="en-US" sz="4800" b="1" dirty="0">
                  <a:latin typeface="Calibri" panose="020F0502020204030204" pitchFamily="34" charset="0"/>
                  <a:ea typeface="Roboto" panose="02000000000000000000" pitchFamily="2" charset="0"/>
                  <a:cs typeface="Calibri" panose="020F0502020204030204" pitchFamily="34" charset="0"/>
                </a:rPr>
                <a:t>.</a:t>
              </a:r>
              <a:endParaRPr lang="en-US" sz="4800" b="1" dirty="0">
                <a:solidFill>
                  <a:srgbClr val="0070C0"/>
                </a:solidFill>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8552944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hoạt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lớn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đời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697577" y="2547194"/>
            <a:ext cx="10498669" cy="3061946"/>
            <a:chOff x="880858" y="3361946"/>
            <a:chExt cx="10498669" cy="3061946"/>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14526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lễ hội đó có những hoạt động: Mọi người ngồi dưới gốc anh đào ngắm hoa, cùng liên hoan, cùng hát hò, nhảy múa...</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2474695086"/>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4"/>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7"/>
            <a:stretch>
              <a:fillRect/>
            </a:stretch>
          </p:blipFill>
          <p:spPr>
            <a:xfrm>
              <a:off x="1318096" y="663771"/>
              <a:ext cx="860825" cy="1037015"/>
            </a:xfrm>
            <a:prstGeom prst="rect">
              <a:avLst/>
            </a:prstGeom>
          </p:spPr>
        </p:pic>
      </p:grpSp>
      <p:pic>
        <p:nvPicPr>
          <p:cNvPr id="10" name="Picture 9">
            <a:extLst>
              <a:ext uri="{FF2B5EF4-FFF2-40B4-BE49-F238E27FC236}">
                <a16:creationId xmlns:a16="http://schemas.microsoft.com/office/drawing/2014/main" id="{AE8E2E3D-DBDF-791B-5147-BAC2F97001D0}"/>
              </a:ext>
            </a:extLst>
          </p:cNvPr>
          <p:cNvPicPr>
            <a:picLocks noChangeAspect="1"/>
          </p:cNvPicPr>
          <p:nvPr/>
        </p:nvPicPr>
        <p:blipFill>
          <a:blip r:embed="rId8"/>
          <a:stretch>
            <a:fillRect/>
          </a:stretch>
        </p:blipFill>
        <p:spPr>
          <a:xfrm>
            <a:off x="759514" y="2594733"/>
            <a:ext cx="10214177" cy="2166110"/>
          </a:xfrm>
          <a:prstGeom prst="rect">
            <a:avLst/>
          </a:prstGeom>
        </p:spPr>
      </p:pic>
    </p:spTree>
    <p:extLst>
      <p:ext uri="{BB962C8B-B14F-4D97-AF65-F5344CB8AC3E}">
        <p14:creationId xmlns:p14="http://schemas.microsoft.com/office/powerpoint/2010/main" val="2443877662"/>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6"/>
            <a:stretch>
              <a:fillRect/>
            </a:stretch>
          </p:blipFill>
          <p:spPr>
            <a:xfrm>
              <a:off x="1318096" y="663771"/>
              <a:ext cx="860825" cy="1037015"/>
            </a:xfrm>
            <a:prstGeom prst="rect">
              <a:avLst/>
            </a:prstGeom>
          </p:spPr>
        </p:pic>
      </p:grpSp>
      <p:graphicFrame>
        <p:nvGraphicFramePr>
          <p:cNvPr id="5" name="Table 4">
            <a:extLst>
              <a:ext uri="{FF2B5EF4-FFF2-40B4-BE49-F238E27FC236}">
                <a16:creationId xmlns:a16="http://schemas.microsoft.com/office/drawing/2014/main" id="{C1B0DEA5-23C2-605B-4E71-51D6642B07B2}"/>
              </a:ext>
            </a:extLst>
          </p:cNvPr>
          <p:cNvGraphicFramePr>
            <a:graphicFrameLocks noGrp="1"/>
          </p:cNvGraphicFramePr>
          <p:nvPr>
            <p:extLst>
              <p:ext uri="{D42A27DB-BD31-4B8C-83A1-F6EECF244321}">
                <p14:modId xmlns:p14="http://schemas.microsoft.com/office/powerpoint/2010/main" val="3379181795"/>
              </p:ext>
            </p:extLst>
          </p:nvPr>
        </p:nvGraphicFramePr>
        <p:xfrm>
          <a:off x="725557" y="1903171"/>
          <a:ext cx="10714382" cy="4038684"/>
        </p:xfrm>
        <a:graphic>
          <a:graphicData uri="http://schemas.openxmlformats.org/drawingml/2006/table">
            <a:tbl>
              <a:tblPr firstRow="1" firstCol="1" bandRow="1">
                <a:tableStyleId>{00A15C55-8517-42AA-B614-E9B94910E393}</a:tableStyleId>
              </a:tblPr>
              <a:tblGrid>
                <a:gridCol w="2645583">
                  <a:extLst>
                    <a:ext uri="{9D8B030D-6E8A-4147-A177-3AD203B41FA5}">
                      <a16:colId xmlns:a16="http://schemas.microsoft.com/office/drawing/2014/main" val="1409602714"/>
                    </a:ext>
                  </a:extLst>
                </a:gridCol>
                <a:gridCol w="3924182">
                  <a:extLst>
                    <a:ext uri="{9D8B030D-6E8A-4147-A177-3AD203B41FA5}">
                      <a16:colId xmlns:a16="http://schemas.microsoft.com/office/drawing/2014/main" val="523235527"/>
                    </a:ext>
                  </a:extLst>
                </a:gridCol>
                <a:gridCol w="4144617">
                  <a:extLst>
                    <a:ext uri="{9D8B030D-6E8A-4147-A177-3AD203B41FA5}">
                      <a16:colId xmlns:a16="http://schemas.microsoft.com/office/drawing/2014/main" val="1327216193"/>
                    </a:ext>
                  </a:extLst>
                </a:gridCol>
              </a:tblGrid>
              <a:tr h="399590">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Lễ hội Búp Bê</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Tết Thiếu nhi</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643669"/>
                  </a:ext>
                </a:extLst>
              </a:tr>
              <a:tr h="399590">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Mục đích</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Dành cho  bé gái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Dành cho bé trai</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835123"/>
                  </a:ext>
                </a:extLst>
              </a:tr>
              <a:tr h="621636">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Thời gian </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03/03</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05/05</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0900979"/>
                  </a:ext>
                </a:extLst>
              </a:tr>
              <a:tr h="829001">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Các hoạt động</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Trưng bày búp bê Hi-na trong căn phòng đẹp nhất, cả nhà quây quần ăn cơm đậu đỏ, bánh hi-si-mô-chi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Treo dải cờ hình cá chép sặc sỡ, nhiều màu trên nóc nhà.</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286294"/>
                  </a:ext>
                </a:extLst>
              </a:tr>
              <a:tr h="399132">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Ý nghĩa</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Cầu may mắn, sức khỏe</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Ước mong về sức khỏe, thành công.</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697395"/>
                  </a:ext>
                </a:extLst>
              </a:tr>
            </a:tbl>
          </a:graphicData>
        </a:graphic>
      </p:graphicFrame>
    </p:spTree>
    <p:extLst>
      <p:ext uri="{BB962C8B-B14F-4D97-AF65-F5344CB8AC3E}">
        <p14:creationId xmlns:p14="http://schemas.microsoft.com/office/powerpoint/2010/main" val="425902893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những lễ hội được nói đến ở bài đọc em thích lễ hội nào 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ấ</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588247" y="2288776"/>
            <a:ext cx="10498669" cy="3742984"/>
            <a:chOff x="880858" y="3361946"/>
            <a:chExt cx="10498669" cy="374298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VD: Em thích lễ hội Búp bê vì lễ hội thể hiện sự yêu thương, quan tâm đến các bé gái; Trong lễ hội có nhiều búp bê đẹp; Lễ hội có nhiều hoạt động vui vẻ.</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76407499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2160926"/>
            <a:chOff x="1318096" y="663771"/>
            <a:chExt cx="8652097" cy="2160926"/>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những ngày lễ, ngày tết nào dành cho trẻ em? Hãy kể lại một số hoạt động được trẻ em yêu thích trong những ngày lễ, tết đó.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309952" y="2318594"/>
            <a:ext cx="10901387" cy="4083502"/>
            <a:chOff x="880858" y="3361946"/>
            <a:chExt cx="10901387" cy="4083502"/>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859617"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tết Thiếu nhi (1/6), têt Trung thu dành cho trẻ em. Trong ngày tết đó có một số hoạt động được trẻ em yêu thích: được tặng quà, đi chơi, phá cỗ trông trăng, rước đèn, xem múa lân....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786406704"/>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4"/>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5">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sp>
        <p:nvSpPr>
          <p:cNvPr id="2" name="Rectangle: Rounded Corners 1">
            <a:extLst>
              <a:ext uri="{FF2B5EF4-FFF2-40B4-BE49-F238E27FC236}">
                <a16:creationId xmlns:a16="http://schemas.microsoft.com/office/drawing/2014/main" id="{AF24191F-02BA-352D-527B-D68DC4F6690C}"/>
              </a:ext>
            </a:extLst>
          </p:cNvPr>
          <p:cNvSpPr/>
          <p:nvPr/>
        </p:nvSpPr>
        <p:spPr>
          <a:xfrm>
            <a:off x="2769457" y="2196490"/>
            <a:ext cx="7020586" cy="36079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Bài đọc cung cấp thông tin về ba lễ hội nổi tiếng ở Nhật Bản: lễ hội Hoa anh đào, lễ hội Búp bê, tết Thiếu nhi. Đây là ba lễ hội rất đặc sắc, thể hiện được nét đẹp truyền thống của đất nước Nhật Bản.</a:t>
            </a:r>
          </a:p>
        </p:txBody>
      </p:sp>
      <p:pic>
        <p:nvPicPr>
          <p:cNvPr id="16" name="Picture 15">
            <a:extLst>
              <a:ext uri="{FF2B5EF4-FFF2-40B4-BE49-F238E27FC236}">
                <a16:creationId xmlns:a16="http://schemas.microsoft.com/office/drawing/2014/main" id="{949B0BF4-1D2C-BBCF-BC57-765352A30F06}"/>
              </a:ext>
            </a:extLst>
          </p:cNvPr>
          <p:cNvPicPr>
            <a:picLocks noChangeAspect="1"/>
          </p:cNvPicPr>
          <p:nvPr/>
        </p:nvPicPr>
        <p:blipFill>
          <a:blip r:embed="rId8"/>
          <a:stretch>
            <a:fillRect/>
          </a:stretch>
        </p:blipFill>
        <p:spPr>
          <a:xfrm rot="262407">
            <a:off x="-1132473" y="2049189"/>
            <a:ext cx="3887238" cy="3922513"/>
          </a:xfrm>
          <a:prstGeom prst="rect">
            <a:avLst/>
          </a:prstGeom>
        </p:spPr>
      </p:pic>
      <p:pic>
        <p:nvPicPr>
          <p:cNvPr id="17" name="Picture 16">
            <a:extLst>
              <a:ext uri="{FF2B5EF4-FFF2-40B4-BE49-F238E27FC236}">
                <a16:creationId xmlns:a16="http://schemas.microsoft.com/office/drawing/2014/main" id="{2CD50E91-E1B1-0F1D-07C3-FA13054E2DC7}"/>
              </a:ext>
            </a:extLst>
          </p:cNvPr>
          <p:cNvPicPr>
            <a:picLocks noChangeAspect="1"/>
          </p:cNvPicPr>
          <p:nvPr/>
        </p:nvPicPr>
        <p:blipFill>
          <a:blip r:embed="rId9"/>
          <a:stretch>
            <a:fillRect/>
          </a:stretch>
        </p:blipFill>
        <p:spPr>
          <a:xfrm>
            <a:off x="9811461" y="1517457"/>
            <a:ext cx="4033908" cy="5620275"/>
          </a:xfrm>
          <a:prstGeom prst="rect">
            <a:avLst/>
          </a:prstGeom>
        </p:spPr>
      </p:pic>
      <p:pic>
        <p:nvPicPr>
          <p:cNvPr id="19" name="Picture 18">
            <a:extLst>
              <a:ext uri="{FF2B5EF4-FFF2-40B4-BE49-F238E27FC236}">
                <a16:creationId xmlns:a16="http://schemas.microsoft.com/office/drawing/2014/main" id="{73D0D05C-5678-0D51-3CB8-F1788C59E73A}"/>
              </a:ext>
            </a:extLst>
          </p:cNvPr>
          <p:cNvPicPr>
            <a:picLocks noChangeAspect="1"/>
          </p:cNvPicPr>
          <p:nvPr/>
        </p:nvPicPr>
        <p:blipFill>
          <a:blip r:embed="rId10"/>
          <a:stretch>
            <a:fillRect/>
          </a:stretch>
        </p:blipFill>
        <p:spPr>
          <a:xfrm>
            <a:off x="2222907" y="167813"/>
            <a:ext cx="9455716" cy="2109399"/>
          </a:xfrm>
          <a:prstGeom prst="rect">
            <a:avLst/>
          </a:prstGeom>
        </p:spPr>
      </p:pic>
    </p:spTree>
    <p:extLst>
      <p:ext uri="{BB962C8B-B14F-4D97-AF65-F5344CB8AC3E}">
        <p14:creationId xmlns:p14="http://schemas.microsoft.com/office/powerpoint/2010/main" val="365085875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900" decel="100000" fill="hold"/>
                                        <p:tgtEl>
                                          <p:spTgt spid="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A9AE302C-BE16-B06E-49FA-6F5657DDA888}"/>
              </a:ext>
            </a:extLst>
          </p:cNvPr>
          <p:cNvPicPr>
            <a:picLocks noChangeAspect="1"/>
          </p:cNvPicPr>
          <p:nvPr/>
        </p:nvPicPr>
        <p:blipFill>
          <a:blip r:embed="rId9"/>
          <a:stretch>
            <a:fillRect/>
          </a:stretch>
        </p:blipFill>
        <p:spPr>
          <a:xfrm>
            <a:off x="4120239" y="1080138"/>
            <a:ext cx="5998984" cy="4121253"/>
          </a:xfrm>
          <a:prstGeom prst="rect">
            <a:avLst/>
          </a:prstGeom>
        </p:spPr>
      </p:pic>
    </p:spTree>
    <p:extLst>
      <p:ext uri="{BB962C8B-B14F-4D97-AF65-F5344CB8AC3E}">
        <p14:creationId xmlns:p14="http://schemas.microsoft.com/office/powerpoint/2010/main" val="174613948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750"/>
                                        <p:tgtEl>
                                          <p:spTgt spid="31"/>
                                        </p:tgtEl>
                                      </p:cBhvr>
                                    </p:animEffect>
                                  </p:childTnLst>
                                </p:cTn>
                              </p:par>
                            </p:childTnLst>
                          </p:cTn>
                        </p:par>
                        <p:par>
                          <p:cTn id="30" fill="hold">
                            <p:stCondLst>
                              <p:cond delay="4500"/>
                            </p:stCondLst>
                            <p:childTnLst>
                              <p:par>
                                <p:cTn id="31" presetID="2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750"/>
                                        <p:tgtEl>
                                          <p:spTgt spid="32"/>
                                        </p:tgtEl>
                                      </p:cBhvr>
                                    </p:animEffect>
                                  </p:childTnLst>
                                </p:cTn>
                              </p:par>
                            </p:childTnLst>
                          </p:cTn>
                        </p:par>
                        <p:par>
                          <p:cTn id="34" fill="hold">
                            <p:stCondLst>
                              <p:cond delay="525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75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BA82242-BE80-43A9-B2CB-A2A3B6F817B8}"/>
              </a:ext>
            </a:extLst>
          </p:cNvPr>
          <p:cNvPicPr>
            <a:picLocks noChangeAspect="1"/>
          </p:cNvPicPr>
          <p:nvPr/>
        </p:nvPicPr>
        <p:blipFill>
          <a:blip r:embed="rId3"/>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206428D9-D936-428B-80CA-6A1AB700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125" y="1962066"/>
            <a:ext cx="4090055" cy="4581240"/>
          </a:xfrm>
          <a:prstGeom prst="rect">
            <a:avLst/>
          </a:prstGeom>
        </p:spPr>
      </p:pic>
      <p:pic>
        <p:nvPicPr>
          <p:cNvPr id="9" name="图片 8">
            <a:extLst>
              <a:ext uri="{FF2B5EF4-FFF2-40B4-BE49-F238E27FC236}">
                <a16:creationId xmlns:a16="http://schemas.microsoft.com/office/drawing/2014/main" id="{4A547BD7-161A-4E50-B766-627D79F65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132015" cy="4992914"/>
          </a:xfrm>
          <a:prstGeom prst="rect">
            <a:avLst/>
          </a:prstGeom>
        </p:spPr>
      </p:pic>
      <p:pic>
        <p:nvPicPr>
          <p:cNvPr id="12" name="图片 11">
            <a:extLst>
              <a:ext uri="{FF2B5EF4-FFF2-40B4-BE49-F238E27FC236}">
                <a16:creationId xmlns:a16="http://schemas.microsoft.com/office/drawing/2014/main" id="{0F68391B-79B5-4871-A7A1-ADC04A6D92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12809" y="4252686"/>
            <a:ext cx="6679191" cy="2605314"/>
          </a:xfrm>
          <a:prstGeom prst="rect">
            <a:avLst/>
          </a:prstGeom>
        </p:spPr>
      </p:pic>
      <p:pic>
        <p:nvPicPr>
          <p:cNvPr id="16" name="图片 15">
            <a:extLst>
              <a:ext uri="{FF2B5EF4-FFF2-40B4-BE49-F238E27FC236}">
                <a16:creationId xmlns:a16="http://schemas.microsoft.com/office/drawing/2014/main" id="{84327AA5-6DF1-445E-BB38-E6062DC3C3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0690" y="578156"/>
            <a:ext cx="1686147" cy="1686147"/>
          </a:xfrm>
          <a:prstGeom prst="rect">
            <a:avLst/>
          </a:prstGeom>
        </p:spPr>
      </p:pic>
      <p:pic>
        <p:nvPicPr>
          <p:cNvPr id="6" name="Picture 5">
            <a:extLst>
              <a:ext uri="{FF2B5EF4-FFF2-40B4-BE49-F238E27FC236}">
                <a16:creationId xmlns:a16="http://schemas.microsoft.com/office/drawing/2014/main" id="{AC4BD4A0-0755-5AED-592D-4B8E227FA6D7}"/>
              </a:ext>
            </a:extLst>
          </p:cNvPr>
          <p:cNvPicPr>
            <a:picLocks noChangeAspect="1"/>
          </p:cNvPicPr>
          <p:nvPr/>
        </p:nvPicPr>
        <p:blipFill>
          <a:blip r:embed="rId8"/>
          <a:stretch>
            <a:fillRect/>
          </a:stretch>
        </p:blipFill>
        <p:spPr>
          <a:xfrm>
            <a:off x="1658702" y="1959555"/>
            <a:ext cx="6809822" cy="2584928"/>
          </a:xfrm>
          <a:prstGeom prst="rect">
            <a:avLst/>
          </a:prstGeom>
        </p:spPr>
      </p:pic>
    </p:spTree>
    <p:extLst>
      <p:ext uri="{BB962C8B-B14F-4D97-AF65-F5344CB8AC3E}">
        <p14:creationId xmlns:p14="http://schemas.microsoft.com/office/powerpoint/2010/main" val="318176265"/>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750"/>
                                        <p:tgtEl>
                                          <p:spTgt spid="12"/>
                                        </p:tgtEl>
                                      </p:cBhvr>
                                    </p:animEffect>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3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750" fill="hold"/>
                                        <p:tgtEl>
                                          <p:spTgt spid="16"/>
                                        </p:tgtEl>
                                        <p:attrNameLst>
                                          <p:attrName>ppt_w</p:attrName>
                                        </p:attrNameLst>
                                      </p:cBhvr>
                                      <p:tavLst>
                                        <p:tav tm="0">
                                          <p:val>
                                            <p:fltVal val="0"/>
                                          </p:val>
                                        </p:tav>
                                        <p:tav tm="100000">
                                          <p:val>
                                            <p:strVal val="#ppt_w"/>
                                          </p:val>
                                        </p:tav>
                                      </p:tavLst>
                                    </p:anim>
                                    <p:anim calcmode="lin" valueType="num">
                                      <p:cBhvr>
                                        <p:cTn id="26" dur="750" fill="hold"/>
                                        <p:tgtEl>
                                          <p:spTgt spid="16"/>
                                        </p:tgtEl>
                                        <p:attrNameLst>
                                          <p:attrName>ppt_h</p:attrName>
                                        </p:attrNameLst>
                                      </p:cBhvr>
                                      <p:tavLst>
                                        <p:tav tm="0">
                                          <p:val>
                                            <p:fltVal val="0"/>
                                          </p:val>
                                        </p:tav>
                                        <p:tav tm="100000">
                                          <p:val>
                                            <p:strVal val="#ppt_h"/>
                                          </p:val>
                                        </p:tav>
                                      </p:tavLst>
                                    </p:anim>
                                    <p:anim calcmode="lin" valueType="num">
                                      <p:cBhvr>
                                        <p:cTn id="27" dur="750" fill="hold"/>
                                        <p:tgtEl>
                                          <p:spTgt spid="16"/>
                                        </p:tgtEl>
                                        <p:attrNameLst>
                                          <p:attrName>style.rotation</p:attrName>
                                        </p:attrNameLst>
                                      </p:cBhvr>
                                      <p:tavLst>
                                        <p:tav tm="0">
                                          <p:val>
                                            <p:fltVal val="90"/>
                                          </p:val>
                                        </p:tav>
                                        <p:tav tm="100000">
                                          <p:val>
                                            <p:fltVal val="0"/>
                                          </p:val>
                                        </p:tav>
                                      </p:tavLst>
                                    </p:anim>
                                    <p:animEffect transition="in" filter="fade">
                                      <p:cBhvr>
                                        <p:cTn id="28" dur="75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489527CA-335D-6731-159A-DDF8DA103431}"/>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3" name="TextBox 2">
            <a:extLst>
              <a:ext uri="{FF2B5EF4-FFF2-40B4-BE49-F238E27FC236}">
                <a16:creationId xmlns:a16="http://schemas.microsoft.com/office/drawing/2014/main" id="{978791F0-4828-A012-606A-AD2C4A86133F}"/>
              </a:ext>
            </a:extLst>
          </p:cNvPr>
          <p:cNvSpPr txBox="1"/>
          <p:nvPr/>
        </p:nvSpPr>
        <p:spPr>
          <a:xfrm>
            <a:off x="428897" y="2187158"/>
            <a:ext cx="10964333" cy="2585323"/>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5400" dirty="0">
                <a:solidFill>
                  <a:prstClr val="black"/>
                </a:solidFill>
                <a:latin typeface="Cambria" panose="02040503050406030204" pitchFamily="18" charset="0"/>
                <a:ea typeface="Cambria" panose="02040503050406030204" pitchFamily="18" charset="0"/>
              </a:rPr>
              <a:t>Đọc to, rõ ràng ngắt hơi sau dấu phẩy, nghỉ hơi sau dấu chấm, chú ý ngắt hơi ở câu dài</a:t>
            </a:r>
            <a:r>
              <a:rPr lang="en-US" sz="5400" dirty="0">
                <a:solidFill>
                  <a:prstClr val="black"/>
                </a:solidFill>
                <a:latin typeface="Cambria" panose="02040503050406030204" pitchFamily="18" charset="0"/>
                <a:ea typeface="Cambria" panose="02040503050406030204" pitchFamily="18" charset="0"/>
              </a:rPr>
              <a:t>.</a:t>
            </a:r>
            <a:endParaRPr kumimoji="0" lang="vi-VN" sz="5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743596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0FD16-8C2C-9191-CC35-95C05B842E98}"/>
              </a:ext>
            </a:extLst>
          </p:cNvPr>
          <p:cNvPicPr>
            <a:picLocks noChangeAspect="1"/>
          </p:cNvPicPr>
          <p:nvPr/>
        </p:nvPicPr>
        <p:blipFill>
          <a:blip r:embed="rId3"/>
          <a:stretch>
            <a:fillRect/>
          </a:stretch>
        </p:blipFill>
        <p:spPr>
          <a:xfrm flipH="1">
            <a:off x="0" y="0"/>
            <a:ext cx="12192000" cy="6858000"/>
          </a:xfrm>
          <a:prstGeom prst="rect">
            <a:avLst/>
          </a:prstGeom>
        </p:spPr>
      </p:pic>
      <p:pic>
        <p:nvPicPr>
          <p:cNvPr id="20" name="Picture 19">
            <a:extLst>
              <a:ext uri="{FF2B5EF4-FFF2-40B4-BE49-F238E27FC236}">
                <a16:creationId xmlns:a16="http://schemas.microsoft.com/office/drawing/2014/main" id="{C2F8F38B-D7DD-C777-FFD6-110C588DD581}"/>
              </a:ext>
            </a:extLst>
          </p:cNvPr>
          <p:cNvPicPr>
            <a:picLocks noChangeAspect="1"/>
          </p:cNvPicPr>
          <p:nvPr/>
        </p:nvPicPr>
        <p:blipFill>
          <a:blip r:embed="rId4"/>
          <a:stretch>
            <a:fillRect/>
          </a:stretch>
        </p:blipFill>
        <p:spPr>
          <a:xfrm flipV="1">
            <a:off x="7928065" y="1090575"/>
            <a:ext cx="2646492" cy="1020002"/>
          </a:xfrm>
          <a:prstGeom prst="rect">
            <a:avLst/>
          </a:prstGeom>
        </p:spPr>
      </p:pic>
      <p:pic>
        <p:nvPicPr>
          <p:cNvPr id="25" name="Picture 24">
            <a:extLst>
              <a:ext uri="{FF2B5EF4-FFF2-40B4-BE49-F238E27FC236}">
                <a16:creationId xmlns:a16="http://schemas.microsoft.com/office/drawing/2014/main" id="{216F350D-F065-023D-EE6C-97176C55FBC4}"/>
              </a:ext>
            </a:extLst>
          </p:cNvPr>
          <p:cNvPicPr>
            <a:picLocks noChangeAspect="1"/>
          </p:cNvPicPr>
          <p:nvPr/>
        </p:nvPicPr>
        <p:blipFill>
          <a:blip r:embed="rId4"/>
          <a:stretch>
            <a:fillRect/>
          </a:stretch>
        </p:blipFill>
        <p:spPr>
          <a:xfrm flipH="1" flipV="1">
            <a:off x="621518" y="871168"/>
            <a:ext cx="2646492" cy="1020002"/>
          </a:xfrm>
          <a:prstGeom prst="rect">
            <a:avLst/>
          </a:prstGeom>
        </p:spPr>
      </p:pic>
      <p:pic>
        <p:nvPicPr>
          <p:cNvPr id="2" name="Picture 14">
            <a:extLst>
              <a:ext uri="{FF2B5EF4-FFF2-40B4-BE49-F238E27FC236}">
                <a16:creationId xmlns:a16="http://schemas.microsoft.com/office/drawing/2014/main" id="{99D1D8CC-B68B-B802-3B00-84FC19A779E4}"/>
              </a:ext>
            </a:extLst>
          </p:cNvPr>
          <p:cNvPicPr>
            <a:picLocks noChangeAspect="1"/>
          </p:cNvPicPr>
          <p:nvPr/>
        </p:nvPicPr>
        <p:blipFill>
          <a:blip r:embed="rId5"/>
          <a:srcRect/>
          <a:stretch>
            <a:fillRect/>
          </a:stretch>
        </p:blipFill>
        <p:spPr>
          <a:xfrm>
            <a:off x="474479" y="1344417"/>
            <a:ext cx="6374190" cy="5479147"/>
          </a:xfrm>
          <a:prstGeom prst="rect">
            <a:avLst/>
          </a:prstGeom>
        </p:spPr>
      </p:pic>
      <p:pic>
        <p:nvPicPr>
          <p:cNvPr id="3" name="Picture 2">
            <a:extLst>
              <a:ext uri="{FF2B5EF4-FFF2-40B4-BE49-F238E27FC236}">
                <a16:creationId xmlns:a16="http://schemas.microsoft.com/office/drawing/2014/main" id="{0CEE0247-4DFB-3BF9-D27A-8E2B25F754DD}"/>
              </a:ext>
            </a:extLst>
          </p:cNvPr>
          <p:cNvPicPr>
            <a:picLocks noChangeAspect="1"/>
          </p:cNvPicPr>
          <p:nvPr/>
        </p:nvPicPr>
        <p:blipFill>
          <a:blip r:embed="rId6"/>
          <a:stretch>
            <a:fillRect/>
          </a:stretch>
        </p:blipFill>
        <p:spPr>
          <a:xfrm>
            <a:off x="0" y="155788"/>
            <a:ext cx="12046740" cy="1298561"/>
          </a:xfrm>
          <a:prstGeom prst="rect">
            <a:avLst/>
          </a:prstGeom>
        </p:spPr>
      </p:pic>
    </p:spTree>
    <p:controls>
      <mc:AlternateContent xmlns:mc="http://schemas.openxmlformats.org/markup-compatibility/2006">
        <mc:Choice xmlns:v="urn:schemas-microsoft-com:vml" Requires="v">
          <p:control name="TextBox1" r:id="rId1" imgW="4853880" imgH="1394640"/>
        </mc:Choice>
        <mc:Fallback>
          <p:control name="TextBox1" r:id="rId1" imgW="4853880" imgH="139464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509015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C4B1A8-F2C2-B6CE-AC47-E87206C9708F}"/>
              </a:ext>
            </a:extLst>
          </p:cNvPr>
          <p:cNvPicPr>
            <a:picLocks noChangeAspect="1"/>
          </p:cNvPicPr>
          <p:nvPr/>
        </p:nvPicPr>
        <p:blipFill>
          <a:blip r:embed="rId15"/>
          <a:stretch>
            <a:fillRect/>
          </a:stretch>
        </p:blipFill>
        <p:spPr>
          <a:xfrm>
            <a:off x="1428551" y="2739168"/>
            <a:ext cx="9931245" cy="1280271"/>
          </a:xfrm>
          <a:prstGeom prst="rect">
            <a:avLst/>
          </a:prstGeom>
        </p:spPr>
      </p:pic>
    </p:spTree>
    <p:extLst>
      <p:ext uri="{BB962C8B-B14F-4D97-AF65-F5344CB8AC3E}">
        <p14:creationId xmlns:p14="http://schemas.microsoft.com/office/powerpoint/2010/main" val="479517906"/>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75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750"/>
                                        <p:tgtEl>
                                          <p:spTgt spid="8"/>
                                        </p:tgtEl>
                                      </p:cBhvr>
                                    </p:animEffec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750"/>
                                        <p:tgtEl>
                                          <p:spTgt spid="7"/>
                                        </p:tgtEl>
                                      </p:cBhvr>
                                    </p:animEffect>
                                  </p:childTnLst>
                                </p:cTn>
                              </p:par>
                            </p:childTnLst>
                          </p:cTn>
                        </p:par>
                        <p:par>
                          <p:cTn id="19" fill="hold">
                            <p:stCondLst>
                              <p:cond delay="225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750"/>
                                        <p:tgtEl>
                                          <p:spTgt spid="14"/>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2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750"/>
                                        <p:tgtEl>
                                          <p:spTgt spid="29"/>
                                        </p:tgtEl>
                                      </p:cBhvr>
                                    </p:animEffect>
                                  </p:childTnLst>
                                </p:cTn>
                              </p:par>
                            </p:childTnLst>
                          </p:cTn>
                        </p:par>
                        <p:par>
                          <p:cTn id="33" fill="hold">
                            <p:stCondLst>
                              <p:cond delay="4500"/>
                            </p:stCondLst>
                            <p:childTnLst>
                              <p:par>
                                <p:cTn id="34" presetID="22"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750"/>
                                        <p:tgtEl>
                                          <p:spTgt spid="30"/>
                                        </p:tgtEl>
                                      </p:cBhvr>
                                    </p:animEffect>
                                  </p:childTnLst>
                                </p:cTn>
                              </p:par>
                            </p:childTnLst>
                          </p:cTn>
                        </p:par>
                        <p:par>
                          <p:cTn id="37" fill="hold">
                            <p:stCondLst>
                              <p:cond delay="5250"/>
                            </p:stCondLst>
                            <p:childTnLst>
                              <p:par>
                                <p:cTn id="38" presetID="22" presetClass="entr" presetSubtype="4"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75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20" name="图片 19">
            <a:extLst>
              <a:ext uri="{FF2B5EF4-FFF2-40B4-BE49-F238E27FC236}">
                <a16:creationId xmlns:a16="http://schemas.microsoft.com/office/drawing/2014/main" id="{A0D91B84-6FD1-443D-9111-A46890FD5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74177"/>
            <a:ext cx="5292687" cy="4407772"/>
          </a:xfrm>
          <a:prstGeom prst="rect">
            <a:avLst/>
          </a:prstGeom>
        </p:spPr>
      </p:pic>
      <p:grpSp>
        <p:nvGrpSpPr>
          <p:cNvPr id="3" name="Group 2">
            <a:extLst>
              <a:ext uri="{FF2B5EF4-FFF2-40B4-BE49-F238E27FC236}">
                <a16:creationId xmlns:a16="http://schemas.microsoft.com/office/drawing/2014/main" id="{B70E1BEB-668E-CF07-6D90-265956A9870D}"/>
              </a:ext>
            </a:extLst>
          </p:cNvPr>
          <p:cNvGrpSpPr/>
          <p:nvPr/>
        </p:nvGrpSpPr>
        <p:grpSpPr>
          <a:xfrm>
            <a:off x="3753637" y="1757750"/>
            <a:ext cx="2763348" cy="1339938"/>
            <a:chOff x="204147" y="1554318"/>
            <a:chExt cx="2703548" cy="1256111"/>
          </a:xfrm>
        </p:grpSpPr>
        <p:sp>
          <p:nvSpPr>
            <p:cNvPr id="5" name="Rectangle: Rounded Corners 4">
              <a:extLst>
                <a:ext uri="{FF2B5EF4-FFF2-40B4-BE49-F238E27FC236}">
                  <a16:creationId xmlns:a16="http://schemas.microsoft.com/office/drawing/2014/main" id="{91B67F95-13A0-7EF1-5368-15F0E801C3C4}"/>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Mắt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dõi</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91B48C2-2014-0685-E3C7-4301641121EE}"/>
                </a:ext>
              </a:extLst>
            </p:cNvPr>
            <p:cNvPicPr>
              <a:picLocks noChangeAspect="1"/>
            </p:cNvPicPr>
            <p:nvPr/>
          </p:nvPicPr>
          <p:blipFill>
            <a:blip r:embed="rId6"/>
            <a:stretch>
              <a:fillRect/>
            </a:stretch>
          </p:blipFill>
          <p:spPr>
            <a:xfrm>
              <a:off x="204147" y="1554318"/>
              <a:ext cx="790736" cy="790737"/>
            </a:xfrm>
            <a:prstGeom prst="rect">
              <a:avLst/>
            </a:prstGeom>
          </p:spPr>
        </p:pic>
      </p:grpSp>
      <p:grpSp>
        <p:nvGrpSpPr>
          <p:cNvPr id="9" name="Group 8">
            <a:extLst>
              <a:ext uri="{FF2B5EF4-FFF2-40B4-BE49-F238E27FC236}">
                <a16:creationId xmlns:a16="http://schemas.microsoft.com/office/drawing/2014/main" id="{51F15674-1546-6CF0-F5C1-9D9F9AA3A9CE}"/>
              </a:ext>
            </a:extLst>
          </p:cNvPr>
          <p:cNvGrpSpPr/>
          <p:nvPr/>
        </p:nvGrpSpPr>
        <p:grpSpPr>
          <a:xfrm>
            <a:off x="6484670" y="3277457"/>
            <a:ext cx="2784044" cy="1179679"/>
            <a:chOff x="4516174" y="3983743"/>
            <a:chExt cx="2784044" cy="1179679"/>
          </a:xfrm>
        </p:grpSpPr>
        <p:sp>
          <p:nvSpPr>
            <p:cNvPr id="10" name="Rectangle: Rounded Corners 7">
              <a:extLst>
                <a:ext uri="{FF2B5EF4-FFF2-40B4-BE49-F238E27FC236}">
                  <a16:creationId xmlns:a16="http://schemas.microsoft.com/office/drawing/2014/main" id="{A315B297-D316-4161-BE99-BD82541DEE62}"/>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Tai </a:t>
              </a:r>
              <a:r>
                <a:rPr lang="en-US" sz="4000" b="1" dirty="0" err="1">
                  <a:solidFill>
                    <a:srgbClr val="002060"/>
                  </a:solidFill>
                  <a:latin typeface="Cambria" panose="02040503050406030204" pitchFamily="18" charset="0"/>
                  <a:ea typeface="Cambria" panose="02040503050406030204" pitchFamily="18" charset="0"/>
                </a:rPr>
                <a:t>nghe</a:t>
              </a:r>
              <a:endParaRPr lang="en-US" sz="40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CFC9733-B2D5-0279-B448-91B65D958FA4}"/>
                </a:ext>
              </a:extLst>
            </p:cNvPr>
            <p:cNvPicPr>
              <a:picLocks noChangeAspect="1"/>
            </p:cNvPicPr>
            <p:nvPr/>
          </p:nvPicPr>
          <p:blipFill>
            <a:blip r:embed="rId7"/>
            <a:stretch>
              <a:fillRect/>
            </a:stretch>
          </p:blipFill>
          <p:spPr>
            <a:xfrm>
              <a:off x="4516174" y="3983743"/>
              <a:ext cx="821365" cy="821365"/>
            </a:xfrm>
            <a:prstGeom prst="rect">
              <a:avLst/>
            </a:prstGeom>
          </p:spPr>
        </p:pic>
      </p:grpSp>
      <p:grpSp>
        <p:nvGrpSpPr>
          <p:cNvPr id="12" name="Group 11">
            <a:extLst>
              <a:ext uri="{FF2B5EF4-FFF2-40B4-BE49-F238E27FC236}">
                <a16:creationId xmlns:a16="http://schemas.microsoft.com/office/drawing/2014/main" id="{BAA28172-4781-9EF0-4DDC-47EF3CE1856B}"/>
              </a:ext>
            </a:extLst>
          </p:cNvPr>
          <p:cNvGrpSpPr/>
          <p:nvPr/>
        </p:nvGrpSpPr>
        <p:grpSpPr>
          <a:xfrm>
            <a:off x="8699294" y="4744402"/>
            <a:ext cx="2652419" cy="1227940"/>
            <a:chOff x="8191764" y="1812958"/>
            <a:chExt cx="2652419" cy="1227940"/>
          </a:xfrm>
        </p:grpSpPr>
        <p:sp>
          <p:nvSpPr>
            <p:cNvPr id="13" name="Rectangle: Rounded Corners 10">
              <a:extLst>
                <a:ext uri="{FF2B5EF4-FFF2-40B4-BE49-F238E27FC236}">
                  <a16:creationId xmlns:a16="http://schemas.microsoft.com/office/drawing/2014/main" id="{73BB8A48-2365-991D-C7B3-3EACA2D090FC}"/>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Tay </a:t>
              </a:r>
              <a:r>
                <a:rPr lang="en-US" sz="4000" b="1" dirty="0" err="1">
                  <a:solidFill>
                    <a:srgbClr val="002060"/>
                  </a:solidFill>
                  <a:latin typeface="Cambria" panose="02040503050406030204" pitchFamily="18" charset="0"/>
                  <a:ea typeface="Cambria" panose="02040503050406030204" pitchFamily="18" charset="0"/>
                </a:rPr>
                <a:t>dò</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C3C21D5A-0ECC-10ED-F9FB-053A543ECC82}"/>
                </a:ext>
              </a:extLst>
            </p:cNvPr>
            <p:cNvPicPr>
              <a:picLocks noChangeAspect="1"/>
            </p:cNvPicPr>
            <p:nvPr/>
          </p:nvPicPr>
          <p:blipFill>
            <a:blip r:embed="rId8"/>
            <a:stretch>
              <a:fillRect/>
            </a:stretch>
          </p:blipFill>
          <p:spPr>
            <a:xfrm>
              <a:off x="8191764" y="1812958"/>
              <a:ext cx="843507" cy="843507"/>
            </a:xfrm>
            <a:prstGeom prst="rect">
              <a:avLst/>
            </a:prstGeom>
          </p:spPr>
        </p:pic>
      </p:grpSp>
      <p:pic>
        <p:nvPicPr>
          <p:cNvPr id="16" name="Picture 4" descr="Free vector flat tourists ready for holiday">
            <a:extLst>
              <a:ext uri="{FF2B5EF4-FFF2-40B4-BE49-F238E27FC236}">
                <a16:creationId xmlns:a16="http://schemas.microsoft.com/office/drawing/2014/main" id="{E4544D36-8EA8-1C1F-9CD8-D31FADD97DC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18690" y1="41487" x2="19968" y2="45084"/>
                        <a14:foregroundMark x1="27636" y1="55635" x2="28435" y2="58034"/>
                        <a14:foregroundMark x1="17732" y1="80576" x2="18371" y2="84652"/>
                        <a14:foregroundMark x1="26677" y1="78657" x2="28435" y2="83933"/>
                      </a14:backgroundRemoval>
                    </a14:imgEffect>
                  </a14:imgLayer>
                </a14:imgProps>
              </a:ext>
              <a:ext uri="{28A0092B-C50C-407E-A947-70E740481C1C}">
                <a14:useLocalDpi xmlns:a14="http://schemas.microsoft.com/office/drawing/2010/main" val="0"/>
              </a:ext>
            </a:extLst>
          </a:blip>
          <a:srcRect r="54560"/>
          <a:stretch/>
        </p:blipFill>
        <p:spPr bwMode="auto">
          <a:xfrm>
            <a:off x="9069638" y="1615984"/>
            <a:ext cx="2709407"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C906DF4-1DBA-7363-C3B4-69EE2A7BF2F9}"/>
              </a:ext>
            </a:extLst>
          </p:cNvPr>
          <p:cNvPicPr>
            <a:picLocks noChangeAspect="1"/>
          </p:cNvPicPr>
          <p:nvPr/>
        </p:nvPicPr>
        <p:blipFill>
          <a:blip r:embed="rId11"/>
          <a:stretch>
            <a:fillRect/>
          </a:stretch>
        </p:blipFill>
        <p:spPr>
          <a:xfrm>
            <a:off x="4628591" y="639841"/>
            <a:ext cx="3249450" cy="957155"/>
          </a:xfrm>
          <a:prstGeom prst="rect">
            <a:avLst/>
          </a:prstGeom>
        </p:spPr>
      </p:pic>
    </p:spTree>
    <p:extLst>
      <p:ext uri="{BB962C8B-B14F-4D97-AF65-F5344CB8AC3E}">
        <p14:creationId xmlns:p14="http://schemas.microsoft.com/office/powerpoint/2010/main" val="1425628338"/>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14:presetBounceEnd="66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6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75303"/>
            <a:ext cx="11353800" cy="6351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5" name="Picture 4">
            <a:extLst>
              <a:ext uri="{FF2B5EF4-FFF2-40B4-BE49-F238E27FC236}">
                <a16:creationId xmlns:a16="http://schemas.microsoft.com/office/drawing/2014/main" id="{32E0EBB8-553D-2F07-71F1-D00BE565D5CE}"/>
              </a:ext>
            </a:extLst>
          </p:cNvPr>
          <p:cNvPicPr>
            <a:picLocks noChangeAspect="1"/>
          </p:cNvPicPr>
          <p:nvPr/>
        </p:nvPicPr>
        <p:blipFill>
          <a:blip r:embed="rId6"/>
          <a:stretch>
            <a:fillRect/>
          </a:stretch>
        </p:blipFill>
        <p:spPr>
          <a:xfrm>
            <a:off x="3519231" y="305155"/>
            <a:ext cx="5212532" cy="859611"/>
          </a:xfrm>
          <a:prstGeom prst="rect">
            <a:avLst/>
          </a:prstGeom>
        </p:spPr>
      </p:pic>
      <p:sp>
        <p:nvSpPr>
          <p:cNvPr id="9" name="TextBox 8">
            <a:extLst>
              <a:ext uri="{FF2B5EF4-FFF2-40B4-BE49-F238E27FC236}">
                <a16:creationId xmlns:a16="http://schemas.microsoft.com/office/drawing/2014/main" id="{55AC3246-1189-D60E-2DE4-F83AB91113E8}"/>
              </a:ext>
            </a:extLst>
          </p:cNvPr>
          <p:cNvSpPr txBox="1"/>
          <p:nvPr/>
        </p:nvSpPr>
        <p:spPr>
          <a:xfrm>
            <a:off x="412956" y="1278194"/>
            <a:ext cx="8308258"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Hoa anh đào</a:t>
            </a:r>
            <a:r>
              <a:rPr lang="vi-VN" sz="2000" b="0" i="0" dirty="0">
                <a:solidFill>
                  <a:srgbClr val="000000"/>
                </a:solidFill>
                <a:effectLst/>
                <a:latin typeface="Cambria" panose="02040503050406030204" pitchFamily="18" charset="0"/>
                <a:ea typeface="Cambria" panose="02040503050406030204" pitchFamily="18" charset="0"/>
              </a:rPr>
              <a:t> 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0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D7A87812-C390-6101-2075-69DC2764B31B}"/>
              </a:ext>
            </a:extLst>
          </p:cNvPr>
          <p:cNvPicPr>
            <a:picLocks noChangeAspect="1"/>
          </p:cNvPicPr>
          <p:nvPr/>
        </p:nvPicPr>
        <p:blipFill>
          <a:blip r:embed="rId7"/>
          <a:stretch>
            <a:fillRect/>
          </a:stretch>
        </p:blipFill>
        <p:spPr>
          <a:xfrm>
            <a:off x="8849033" y="1142897"/>
            <a:ext cx="2783112" cy="1393826"/>
          </a:xfrm>
          <a:prstGeom prst="rect">
            <a:avLst/>
          </a:prstGeom>
        </p:spPr>
      </p:pic>
      <p:sp>
        <p:nvSpPr>
          <p:cNvPr id="17" name="TextBox 16">
            <a:extLst>
              <a:ext uri="{FF2B5EF4-FFF2-40B4-BE49-F238E27FC236}">
                <a16:creationId xmlns:a16="http://schemas.microsoft.com/office/drawing/2014/main" id="{6169B5C0-AB19-1689-D36E-D023EB3013FC}"/>
              </a:ext>
            </a:extLst>
          </p:cNvPr>
          <p:cNvSpPr txBox="1"/>
          <p:nvPr/>
        </p:nvSpPr>
        <p:spPr>
          <a:xfrm>
            <a:off x="3401963" y="2998838"/>
            <a:ext cx="8219767"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Búp bê </a:t>
            </a:r>
            <a:r>
              <a:rPr lang="vi-VN" sz="2000" i="0" dirty="0">
                <a:solidFill>
                  <a:srgbClr val="000000"/>
                </a:solidFill>
                <a:effectLst/>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039EF1E-5FF6-4832-8670-229D509622C4}"/>
              </a:ext>
            </a:extLst>
          </p:cNvPr>
          <p:cNvPicPr>
            <a:picLocks noChangeAspect="1"/>
          </p:cNvPicPr>
          <p:nvPr/>
        </p:nvPicPr>
        <p:blipFill>
          <a:blip r:embed="rId8"/>
          <a:stretch>
            <a:fillRect/>
          </a:stretch>
        </p:blipFill>
        <p:spPr>
          <a:xfrm>
            <a:off x="580103" y="2871789"/>
            <a:ext cx="2589111" cy="1621554"/>
          </a:xfrm>
          <a:prstGeom prst="rect">
            <a:avLst/>
          </a:prstGeom>
        </p:spPr>
      </p:pic>
      <p:sp>
        <p:nvSpPr>
          <p:cNvPr id="20" name="TextBox 19">
            <a:extLst>
              <a:ext uri="{FF2B5EF4-FFF2-40B4-BE49-F238E27FC236}">
                <a16:creationId xmlns:a16="http://schemas.microsoft.com/office/drawing/2014/main" id="{15DE10A3-7FE9-DEFD-BEE0-6FD97A4F4A40}"/>
              </a:ext>
            </a:extLst>
          </p:cNvPr>
          <p:cNvSpPr txBox="1"/>
          <p:nvPr/>
        </p:nvSpPr>
        <p:spPr>
          <a:xfrm>
            <a:off x="570273" y="4689988"/>
            <a:ext cx="8219767" cy="1631216"/>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Tết Thiếu nhi </a:t>
            </a:r>
            <a:r>
              <a:rPr lang="vi-VN" sz="2000" i="0" dirty="0">
                <a:solidFill>
                  <a:srgbClr val="000000"/>
                </a:solidFill>
                <a:effectLst/>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000" i="0" dirty="0">
              <a:solidFill>
                <a:srgbClr val="000000"/>
              </a:solidFill>
              <a:effectLst/>
              <a:latin typeface="Cambria" panose="02040503050406030204" pitchFamily="18" charset="0"/>
              <a:ea typeface="Cambria" panose="02040503050406030204" pitchFamily="18" charset="0"/>
            </a:endParaRPr>
          </a:p>
          <a:p>
            <a:pPr algn="r"/>
            <a:r>
              <a:rPr lang="en-US" sz="2000" dirty="0">
                <a:latin typeface="Cambria" panose="02040503050406030204" pitchFamily="18" charset="0"/>
                <a:ea typeface="Cambria" panose="02040503050406030204" pitchFamily="18" charset="0"/>
              </a:rPr>
              <a:t>(Theo Bùi Văn </a:t>
            </a:r>
            <a:r>
              <a:rPr lang="en-US" sz="2000" dirty="0" err="1">
                <a:latin typeface="Cambria" panose="02040503050406030204" pitchFamily="18" charset="0"/>
                <a:ea typeface="Cambria" panose="02040503050406030204" pitchFamily="18" charset="0"/>
              </a:rPr>
              <a:t>Hoà</a:t>
            </a:r>
            <a:r>
              <a:rPr lang="en-US" sz="2000" dirty="0">
                <a:latin typeface="Cambria" panose="02040503050406030204" pitchFamily="18" charset="0"/>
                <a:ea typeface="Cambria" panose="02040503050406030204" pitchFamily="18" charset="0"/>
              </a:rPr>
              <a:t>)</a:t>
            </a:r>
          </a:p>
        </p:txBody>
      </p:sp>
      <p:pic>
        <p:nvPicPr>
          <p:cNvPr id="22" name="Picture 21">
            <a:extLst>
              <a:ext uri="{FF2B5EF4-FFF2-40B4-BE49-F238E27FC236}">
                <a16:creationId xmlns:a16="http://schemas.microsoft.com/office/drawing/2014/main" id="{B5C90395-BE4B-F246-4144-EF4E19A66A37}"/>
              </a:ext>
            </a:extLst>
          </p:cNvPr>
          <p:cNvPicPr>
            <a:picLocks noChangeAspect="1"/>
          </p:cNvPicPr>
          <p:nvPr/>
        </p:nvPicPr>
        <p:blipFill>
          <a:blip r:embed="rId9"/>
          <a:stretch>
            <a:fillRect/>
          </a:stretch>
        </p:blipFill>
        <p:spPr>
          <a:xfrm>
            <a:off x="8967019" y="4399102"/>
            <a:ext cx="2427954" cy="1933025"/>
          </a:xfrm>
          <a:prstGeom prst="rect">
            <a:avLst/>
          </a:prstGeom>
        </p:spPr>
      </p:pic>
    </p:spTree>
    <p:extLst>
      <p:ext uri="{BB962C8B-B14F-4D97-AF65-F5344CB8AC3E}">
        <p14:creationId xmlns:p14="http://schemas.microsoft.com/office/powerpoint/2010/main" val="426081408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22" name="Rectangle: Diagonal Corners Snipped 21">
            <a:extLst>
              <a:ext uri="{FF2B5EF4-FFF2-40B4-BE49-F238E27FC236}">
                <a16:creationId xmlns:a16="http://schemas.microsoft.com/office/drawing/2014/main" id="{163FBC8E-2B07-8AB3-C84A-AFD312BC7283}"/>
              </a:ext>
            </a:extLst>
          </p:cNvPr>
          <p:cNvSpPr/>
          <p:nvPr/>
        </p:nvSpPr>
        <p:spPr>
          <a:xfrm>
            <a:off x="352588" y="151107"/>
            <a:ext cx="11395587"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C8C2C2CC-BBC2-C50B-D805-BC68CC8610A1}"/>
              </a:ext>
            </a:extLst>
          </p:cNvPr>
          <p:cNvGrpSpPr/>
          <p:nvPr/>
        </p:nvGrpSpPr>
        <p:grpSpPr>
          <a:xfrm>
            <a:off x="448384" y="1318284"/>
            <a:ext cx="4404273" cy="2396926"/>
            <a:chOff x="753354" y="1482115"/>
            <a:chExt cx="4404273" cy="2396926"/>
          </a:xfrm>
        </p:grpSpPr>
        <p:pic>
          <p:nvPicPr>
            <p:cNvPr id="25" name="图片 16">
              <a:extLst>
                <a:ext uri="{FF2B5EF4-FFF2-40B4-BE49-F238E27FC236}">
                  <a16:creationId xmlns:a16="http://schemas.microsoft.com/office/drawing/2014/main" id="{0C9088F6-8F6C-BDC5-19AC-3F3172B0B8CA}"/>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6" name="TextBox 25">
              <a:extLst>
                <a:ext uri="{FF2B5EF4-FFF2-40B4-BE49-F238E27FC236}">
                  <a16:creationId xmlns:a16="http://schemas.microsoft.com/office/drawing/2014/main" id="{61C60397-98D9-4125-F44D-D6565F908D48}"/>
                </a:ext>
              </a:extLst>
            </p:cNvPr>
            <p:cNvSpPr txBox="1"/>
            <p:nvPr/>
          </p:nvSpPr>
          <p:spPr>
            <a:xfrm>
              <a:off x="2201010" y="202080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xứ</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sở</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DE46D5F9-1327-0F55-6026-2A4E7D50A519}"/>
              </a:ext>
            </a:extLst>
          </p:cNvPr>
          <p:cNvGrpSpPr/>
          <p:nvPr/>
        </p:nvGrpSpPr>
        <p:grpSpPr>
          <a:xfrm>
            <a:off x="5521647" y="1216635"/>
            <a:ext cx="4404273" cy="2396926"/>
            <a:chOff x="753354" y="1482115"/>
            <a:chExt cx="4404273" cy="2396926"/>
          </a:xfrm>
        </p:grpSpPr>
        <p:pic>
          <p:nvPicPr>
            <p:cNvPr id="28" name="图片 16">
              <a:extLst>
                <a:ext uri="{FF2B5EF4-FFF2-40B4-BE49-F238E27FC236}">
                  <a16:creationId xmlns:a16="http://schemas.microsoft.com/office/drawing/2014/main" id="{343C0F07-D75E-58F8-76BA-D64ABFBD75C3}"/>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9" name="TextBox 28">
              <a:extLst>
                <a:ext uri="{FF2B5EF4-FFF2-40B4-BE49-F238E27FC236}">
                  <a16:creationId xmlns:a16="http://schemas.microsoft.com/office/drawing/2014/main" id="{FE824760-6141-5749-4AED-A90A80F992BB}"/>
                </a:ext>
              </a:extLst>
            </p:cNvPr>
            <p:cNvSpPr txBox="1"/>
            <p:nvPr/>
          </p:nvSpPr>
          <p:spPr>
            <a:xfrm>
              <a:off x="1675556" y="2074566"/>
              <a:ext cx="33461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quây</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quần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87411802-8251-2995-E843-AC5AE7036AD2}"/>
              </a:ext>
            </a:extLst>
          </p:cNvPr>
          <p:cNvGrpSpPr/>
          <p:nvPr/>
        </p:nvGrpSpPr>
        <p:grpSpPr>
          <a:xfrm>
            <a:off x="2008913" y="3970679"/>
            <a:ext cx="4404273" cy="2396926"/>
            <a:chOff x="753354" y="1482115"/>
            <a:chExt cx="4404273" cy="2396926"/>
          </a:xfrm>
        </p:grpSpPr>
        <p:pic>
          <p:nvPicPr>
            <p:cNvPr id="31" name="图片 16">
              <a:extLst>
                <a:ext uri="{FF2B5EF4-FFF2-40B4-BE49-F238E27FC236}">
                  <a16:creationId xmlns:a16="http://schemas.microsoft.com/office/drawing/2014/main" id="{A174C557-44D1-3712-8EE3-36F111D30BD7}"/>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2" name="TextBox 31">
              <a:extLst>
                <a:ext uri="{FF2B5EF4-FFF2-40B4-BE49-F238E27FC236}">
                  <a16:creationId xmlns:a16="http://schemas.microsoft.com/office/drawing/2014/main" id="{D8351115-925C-B52E-CDA3-11426F85F3D3}"/>
                </a:ext>
              </a:extLst>
            </p:cNvPr>
            <p:cNvSpPr txBox="1"/>
            <p:nvPr/>
          </p:nvSpPr>
          <p:spPr>
            <a:xfrm>
              <a:off x="1527398" y="2129963"/>
              <a:ext cx="3461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hi-</a:t>
              </a:r>
              <a:r>
                <a:rPr lang="en-US" sz="4000" b="1" i="1" dirty="0" err="1">
                  <a:effectLst/>
                  <a:latin typeface="Cambria" panose="02040503050406030204" pitchFamily="18" charset="0"/>
                  <a:ea typeface="Cambria" panose="02040503050406030204" pitchFamily="18" charset="0"/>
                </a:rPr>
                <a:t>si</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mô</a:t>
              </a:r>
              <a:r>
                <a:rPr lang="en-US" sz="4000" b="1" i="1" dirty="0">
                  <a:effectLst/>
                  <a:latin typeface="Cambria" panose="02040503050406030204" pitchFamily="18" charset="0"/>
                  <a:ea typeface="Cambria" panose="02040503050406030204" pitchFamily="18" charset="0"/>
                </a:rPr>
                <a:t>-chi</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id="{6F491F54-84D5-9066-00BC-8AD227138D04}"/>
              </a:ext>
            </a:extLst>
          </p:cNvPr>
          <p:cNvGrpSpPr/>
          <p:nvPr/>
        </p:nvGrpSpPr>
        <p:grpSpPr>
          <a:xfrm>
            <a:off x="6596796" y="3916338"/>
            <a:ext cx="4404273" cy="2396926"/>
            <a:chOff x="753354" y="1482115"/>
            <a:chExt cx="4404273" cy="2396926"/>
          </a:xfrm>
        </p:grpSpPr>
        <p:pic>
          <p:nvPicPr>
            <p:cNvPr id="34" name="图片 16">
              <a:extLst>
                <a:ext uri="{FF2B5EF4-FFF2-40B4-BE49-F238E27FC236}">
                  <a16:creationId xmlns:a16="http://schemas.microsoft.com/office/drawing/2014/main" id="{EF4C2F23-CDEF-683E-3703-3B5B49E7986F}"/>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5" name="TextBox 34">
              <a:extLst>
                <a:ext uri="{FF2B5EF4-FFF2-40B4-BE49-F238E27FC236}">
                  <a16:creationId xmlns:a16="http://schemas.microsoft.com/office/drawing/2014/main" id="{1BF9DD5E-8870-0830-E309-A49538330416}"/>
                </a:ext>
              </a:extLst>
            </p:cNvPr>
            <p:cNvSpPr txBox="1"/>
            <p:nvPr/>
          </p:nvSpPr>
          <p:spPr>
            <a:xfrm>
              <a:off x="1938720" y="221077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nghỉ</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lễ</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6" name="Picture 35">
            <a:extLst>
              <a:ext uri="{FF2B5EF4-FFF2-40B4-BE49-F238E27FC236}">
                <a16:creationId xmlns:a16="http://schemas.microsoft.com/office/drawing/2014/main" id="{62FFF5FF-EC27-3010-8E2A-3BDD4A35033F}"/>
              </a:ext>
            </a:extLst>
          </p:cNvPr>
          <p:cNvPicPr>
            <a:picLocks noChangeAspect="1"/>
          </p:cNvPicPr>
          <p:nvPr/>
        </p:nvPicPr>
        <p:blipFill>
          <a:blip r:embed="rId7"/>
          <a:stretch>
            <a:fillRect/>
          </a:stretch>
        </p:blipFill>
        <p:spPr>
          <a:xfrm>
            <a:off x="1848692" y="389613"/>
            <a:ext cx="8376630" cy="926672"/>
          </a:xfrm>
          <a:prstGeom prst="rect">
            <a:avLst/>
          </a:prstGeom>
        </p:spPr>
      </p:pic>
    </p:spTree>
    <p:extLst>
      <p:ext uri="{BB962C8B-B14F-4D97-AF65-F5344CB8AC3E}">
        <p14:creationId xmlns:p14="http://schemas.microsoft.com/office/powerpoint/2010/main" val="1064741741"/>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4" descr="Free vector set of animal character with gun spraying in songkran festival for decorated in cartoon style">
            <a:extLst>
              <a:ext uri="{FF2B5EF4-FFF2-40B4-BE49-F238E27FC236}">
                <a16:creationId xmlns:a16="http://schemas.microsoft.com/office/drawing/2014/main" id="{5274FA04-F2C2-AEF3-1CE5-DB98C2389DB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a:off x="508864" y="1521521"/>
            <a:ext cx="1913158" cy="2618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2E3063-6121-FA07-D5E3-549E60FC91CB}"/>
              </a:ext>
            </a:extLst>
          </p:cNvPr>
          <p:cNvSpPr txBox="1"/>
          <p:nvPr/>
        </p:nvSpPr>
        <p:spPr>
          <a:xfrm>
            <a:off x="2312691" y="1949770"/>
            <a:ext cx="897816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Trên nóc nhà,</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mỗi gia đình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thường treo dải đèn lồng cá chép sặc sỡ,</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để thể hiện sức mạnh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và ý chí kiên cường.</a:t>
            </a:r>
            <a:endParaRPr lang="en-US" sz="3600" b="1" dirty="0">
              <a:latin typeface="Cambria" panose="02040503050406030204" pitchFamily="18" charset="0"/>
              <a:ea typeface="Cambria" panose="02040503050406030204" pitchFamily="18" charset="0"/>
            </a:endParaRPr>
          </a:p>
        </p:txBody>
      </p:sp>
      <p:pic>
        <p:nvPicPr>
          <p:cNvPr id="9" name="Picture 4" descr="Free vector set of animal character with gun spraying in songkran festival for decorated in cartoon style">
            <a:extLst>
              <a:ext uri="{FF2B5EF4-FFF2-40B4-BE49-F238E27FC236}">
                <a16:creationId xmlns:a16="http://schemas.microsoft.com/office/drawing/2014/main" id="{18EFA077-3C10-B63B-A91A-020A34A19E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flipH="1">
            <a:off x="9777845" y="2793445"/>
            <a:ext cx="2035826" cy="2785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4C47F00-38A4-9225-AE02-9DF29E8B23AB}"/>
              </a:ext>
            </a:extLst>
          </p:cNvPr>
          <p:cNvPicPr>
            <a:picLocks noChangeAspect="1"/>
          </p:cNvPicPr>
          <p:nvPr/>
        </p:nvPicPr>
        <p:blipFill>
          <a:blip r:embed="rId6"/>
          <a:stretch>
            <a:fillRect/>
          </a:stretch>
        </p:blipFill>
        <p:spPr>
          <a:xfrm>
            <a:off x="2978807" y="617110"/>
            <a:ext cx="6492803" cy="1012024"/>
          </a:xfrm>
          <a:prstGeom prst="rect">
            <a:avLst/>
          </a:prstGeom>
        </p:spPr>
      </p:pic>
    </p:spTree>
    <p:extLst>
      <p:ext uri="{BB962C8B-B14F-4D97-AF65-F5344CB8AC3E}">
        <p14:creationId xmlns:p14="http://schemas.microsoft.com/office/powerpoint/2010/main" val="138045660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79106" y="4084982"/>
            <a:ext cx="7481823" cy="1916926"/>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75432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búp bê dùng trong lễ hội, được làm bằng gỗ hoặc vải độn rơm có trang phục gồm nhiều lớp cầu kì.</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5953585" cy="5880807"/>
            <a:chOff x="657073" y="593207"/>
            <a:chExt cx="6577251"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863934" y="593207"/>
              <a:ext cx="4370390"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5485589" cy="5747970"/>
              <a:chOff x="602396" y="1371393"/>
              <a:chExt cx="5485589"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4" y="1371393"/>
                <a:ext cx="2734131" cy="19414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Búp</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bê</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Hi-</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na</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6146" name="Picture 2" descr="Búp bê Hina và mức giá đắt đỏ khiến bạn phải khóc thét | KILALA">
            <a:extLst>
              <a:ext uri="{FF2B5EF4-FFF2-40B4-BE49-F238E27FC236}">
                <a16:creationId xmlns:a16="http://schemas.microsoft.com/office/drawing/2014/main" id="{7036C5A0-3628-C39D-1795-0A52709450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399" y="1253458"/>
            <a:ext cx="3197087" cy="26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20409"/>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19471" y="4770782"/>
            <a:ext cx="7481823" cy="1242392"/>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3742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bánh làm từ gạo nếp, dẻo thơm và rất mềm.</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6605392" cy="5880807"/>
            <a:chOff x="657073" y="593207"/>
            <a:chExt cx="7297338"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3006679" y="593207"/>
              <a:ext cx="4947732"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6396952" cy="5747970"/>
              <a:chOff x="602396" y="1371393"/>
              <a:chExt cx="6396952"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3" y="1371393"/>
                <a:ext cx="3645495" cy="1737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Bánh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hi-</a:t>
                </a:r>
                <a:r>
                  <a:rPr lang="en-US" sz="4800" b="1" i="1" dirty="0" err="1">
                    <a:solidFill>
                      <a:srgbClr val="00B050"/>
                    </a:solidFill>
                    <a:effectLst/>
                    <a:latin typeface="Calibri" panose="020F0502020204030204" pitchFamily="34" charset="0"/>
                    <a:cs typeface="Calibri" panose="020F0502020204030204" pitchFamily="34" charset="0"/>
                  </a:rPr>
                  <a:t>si</a:t>
                </a:r>
                <a:r>
                  <a:rPr lang="en-US" sz="4800" b="1" i="1" dirty="0">
                    <a:solidFill>
                      <a:srgbClr val="00B050"/>
                    </a:solidFill>
                    <a:effectLst/>
                    <a:latin typeface="Calibri" panose="020F0502020204030204" pitchFamily="34" charset="0"/>
                    <a:cs typeface="Calibri" panose="020F0502020204030204" pitchFamily="34" charset="0"/>
                  </a:rPr>
                  <a:t>-</a:t>
                </a:r>
                <a:r>
                  <a:rPr lang="en-US" sz="4800" b="1" i="1" dirty="0" err="1">
                    <a:solidFill>
                      <a:srgbClr val="00B050"/>
                    </a:solidFill>
                    <a:effectLst/>
                    <a:latin typeface="Calibri" panose="020F0502020204030204" pitchFamily="34" charset="0"/>
                    <a:cs typeface="Calibri" panose="020F0502020204030204" pitchFamily="34" charset="0"/>
                  </a:rPr>
                  <a:t>mô</a:t>
                </a:r>
                <a:r>
                  <a:rPr lang="en-US" sz="4800" b="1" i="1" dirty="0">
                    <a:solidFill>
                      <a:srgbClr val="00B050"/>
                    </a:solidFill>
                    <a:effectLst/>
                    <a:latin typeface="Calibri" panose="020F0502020204030204" pitchFamily="34" charset="0"/>
                    <a:cs typeface="Calibri" panose="020F0502020204030204" pitchFamily="34" charset="0"/>
                  </a:rPr>
                  <a:t>-chi</a:t>
                </a:r>
                <a:endParaRPr kumimoji="0" lang="en-US" sz="4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7170" name="Picture 2" descr="Mochi là gì? Các loại bánh mochi và cách bảo quản bánh mochi">
            <a:extLst>
              <a:ext uri="{FF2B5EF4-FFF2-40B4-BE49-F238E27FC236}">
                <a16:creationId xmlns:a16="http://schemas.microsoft.com/office/drawing/2014/main" id="{106076A9-5C36-EEED-9DDE-CE79D0EBB3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3356" y="1525943"/>
            <a:ext cx="5370443" cy="302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45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0999" y="235979"/>
            <a:ext cx="11476383" cy="626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3" name="Rectangle: Diagonal Corners Rounded 2">
            <a:extLst>
              <a:ext uri="{FF2B5EF4-FFF2-40B4-BE49-F238E27FC236}">
                <a16:creationId xmlns:a16="http://schemas.microsoft.com/office/drawing/2014/main" id="{912D7B44-9FB9-1AA9-2AE1-8194E57461AD}"/>
              </a:ext>
            </a:extLst>
          </p:cNvPr>
          <p:cNvSpPr/>
          <p:nvPr/>
        </p:nvSpPr>
        <p:spPr>
          <a:xfrm>
            <a:off x="6342209" y="2304713"/>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E8FFFCAF-AD04-AAB8-6141-B12A120C498F}"/>
              </a:ext>
            </a:extLst>
          </p:cNvPr>
          <p:cNvSpPr/>
          <p:nvPr/>
        </p:nvSpPr>
        <p:spPr>
          <a:xfrm>
            <a:off x="573689" y="2394303"/>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44" descr="Ảnh có chứa đồng hồ, tối&#10;&#10;Mô tả được tạo tự động">
            <a:extLst>
              <a:ext uri="{FF2B5EF4-FFF2-40B4-BE49-F238E27FC236}">
                <a16:creationId xmlns:a16="http://schemas.microsoft.com/office/drawing/2014/main" id="{3E23F0BD-FD8E-7BD7-B856-C18517275B14}"/>
              </a:ext>
            </a:extLst>
          </p:cNvPr>
          <p:cNvPicPr>
            <a:picLocks noChangeAspect="1"/>
          </p:cNvPicPr>
          <p:nvPr/>
        </p:nvPicPr>
        <p:blipFill rotWithShape="1">
          <a:blip r:embed="rId6"/>
          <a:srcRect t="27390" r="49735" b="25821"/>
          <a:stretch/>
        </p:blipFill>
        <p:spPr>
          <a:xfrm>
            <a:off x="679952" y="3440812"/>
            <a:ext cx="595639" cy="485897"/>
          </a:xfrm>
          <a:prstGeom prst="rect">
            <a:avLst/>
          </a:prstGeom>
        </p:spPr>
      </p:pic>
      <p:pic>
        <p:nvPicPr>
          <p:cNvPr id="11" name="Hình ảnh 44" descr="Ảnh có chứa đồng hồ, tối&#10;&#10;Mô tả được tạo tự động">
            <a:extLst>
              <a:ext uri="{FF2B5EF4-FFF2-40B4-BE49-F238E27FC236}">
                <a16:creationId xmlns:a16="http://schemas.microsoft.com/office/drawing/2014/main" id="{D5F12048-26C7-3E28-D35F-5D81DAADFCDF}"/>
              </a:ext>
            </a:extLst>
          </p:cNvPr>
          <p:cNvPicPr>
            <a:picLocks noChangeAspect="1"/>
          </p:cNvPicPr>
          <p:nvPr/>
        </p:nvPicPr>
        <p:blipFill rotWithShape="1">
          <a:blip r:embed="rId6"/>
          <a:srcRect t="27390" r="49735" b="25821"/>
          <a:stretch/>
        </p:blipFill>
        <p:spPr>
          <a:xfrm>
            <a:off x="630388" y="4208316"/>
            <a:ext cx="595639" cy="485897"/>
          </a:xfrm>
          <a:prstGeom prst="rect">
            <a:avLst/>
          </a:prstGeom>
        </p:spPr>
      </p:pic>
      <p:pic>
        <p:nvPicPr>
          <p:cNvPr id="12" name="Hình ảnh 44" descr="Ảnh có chứa đồng hồ, tối&#10;&#10;Mô tả được tạo tự động">
            <a:extLst>
              <a:ext uri="{FF2B5EF4-FFF2-40B4-BE49-F238E27FC236}">
                <a16:creationId xmlns:a16="http://schemas.microsoft.com/office/drawing/2014/main" id="{EAF6BC00-06C9-C56D-AD88-5E14B58B22C8}"/>
              </a:ext>
            </a:extLst>
          </p:cNvPr>
          <p:cNvPicPr>
            <a:picLocks noChangeAspect="1"/>
          </p:cNvPicPr>
          <p:nvPr/>
        </p:nvPicPr>
        <p:blipFill rotWithShape="1">
          <a:blip r:embed="rId6"/>
          <a:srcRect t="27390" r="49735" b="25821"/>
          <a:stretch/>
        </p:blipFill>
        <p:spPr>
          <a:xfrm>
            <a:off x="679952" y="4960143"/>
            <a:ext cx="595639" cy="485897"/>
          </a:xfrm>
          <a:prstGeom prst="rect">
            <a:avLst/>
          </a:prstGeom>
        </p:spPr>
      </p:pic>
      <p:sp>
        <p:nvSpPr>
          <p:cNvPr id="14" name="Rectangle 13">
            <a:extLst>
              <a:ext uri="{FF2B5EF4-FFF2-40B4-BE49-F238E27FC236}">
                <a16:creationId xmlns:a16="http://schemas.microsoft.com/office/drawing/2014/main" id="{C9EEA455-06EB-3CEE-54FF-800F630D5CA8}"/>
              </a:ext>
            </a:extLst>
          </p:cNvPr>
          <p:cNvSpPr/>
          <p:nvPr/>
        </p:nvSpPr>
        <p:spPr>
          <a:xfrm>
            <a:off x="1304553" y="3360458"/>
            <a:ext cx="4759060" cy="584775"/>
          </a:xfrm>
          <a:prstGeom prst="rect">
            <a:avLst/>
          </a:prstGeom>
        </p:spPr>
        <p:txBody>
          <a:bodyPr wrap="none">
            <a:spAutoFit/>
          </a:bodyPr>
          <a:lstStyle/>
          <a:p>
            <a:pPr lvl="0">
              <a:defRPr/>
            </a:pPr>
            <a:r>
              <a:rPr lang="vi-VN" sz="3200" b="1" dirty="0">
                <a:solidFill>
                  <a:schemeClr val="accent6"/>
                </a:solidFill>
                <a:latin typeface="Calibri"/>
              </a:rPr>
              <a:t>Phân công đọc </a:t>
            </a:r>
            <a:r>
              <a:rPr lang="en-US" sz="3200" b="1" dirty="0" err="1">
                <a:solidFill>
                  <a:schemeClr val="accent6"/>
                </a:solidFill>
                <a:latin typeface="Calibri"/>
              </a:rPr>
              <a:t>trong</a:t>
            </a:r>
            <a:r>
              <a:rPr lang="en-US" sz="3200" b="1" dirty="0">
                <a:solidFill>
                  <a:schemeClr val="accent6"/>
                </a:solidFill>
                <a:latin typeface="Calibri"/>
              </a:rPr>
              <a:t> </a:t>
            </a:r>
            <a:r>
              <a:rPr lang="en-US" sz="3200" b="1" dirty="0" err="1">
                <a:solidFill>
                  <a:schemeClr val="accent6"/>
                </a:solidFill>
                <a:latin typeface="Calibri"/>
              </a:rPr>
              <a:t>nhóm</a:t>
            </a:r>
            <a:endParaRPr lang="en-US" sz="3200" b="1" dirty="0">
              <a:solidFill>
                <a:schemeClr val="accent6"/>
              </a:solidFill>
              <a:latin typeface="Calibri"/>
            </a:endParaRPr>
          </a:p>
        </p:txBody>
      </p:sp>
      <p:sp>
        <p:nvSpPr>
          <p:cNvPr id="15" name="Rectangle 14">
            <a:extLst>
              <a:ext uri="{FF2B5EF4-FFF2-40B4-BE49-F238E27FC236}">
                <a16:creationId xmlns:a16="http://schemas.microsoft.com/office/drawing/2014/main" id="{DC5904D4-856E-6753-5D32-F7ED2AC8B75E}"/>
              </a:ext>
            </a:extLst>
          </p:cNvPr>
          <p:cNvSpPr/>
          <p:nvPr/>
        </p:nvSpPr>
        <p:spPr>
          <a:xfrm>
            <a:off x="1281945" y="4148751"/>
            <a:ext cx="4546053" cy="584775"/>
          </a:xfrm>
          <a:prstGeom prst="rect">
            <a:avLst/>
          </a:prstGeom>
        </p:spPr>
        <p:txBody>
          <a:bodyPr wrap="none">
            <a:spAutoFit/>
          </a:bodyPr>
          <a:lstStyle/>
          <a:p>
            <a:pPr lvl="0">
              <a:defRPr/>
            </a:pPr>
            <a:r>
              <a:rPr lang="vi-VN" sz="3200" b="1" dirty="0">
                <a:solidFill>
                  <a:srgbClr val="0066FF"/>
                </a:solidFill>
                <a:latin typeface="Calibri"/>
              </a:rPr>
              <a:t>Tất cả th</a:t>
            </a:r>
            <a:r>
              <a:rPr lang="en-US" sz="3200" b="1" dirty="0">
                <a:solidFill>
                  <a:srgbClr val="0066FF"/>
                </a:solidFill>
                <a:latin typeface="Calibri"/>
              </a:rPr>
              <a:t>à</a:t>
            </a:r>
            <a:r>
              <a:rPr lang="vi-VN" sz="3200" b="1" dirty="0">
                <a:solidFill>
                  <a:srgbClr val="0066FF"/>
                </a:solidFill>
                <a:latin typeface="Calibri"/>
              </a:rPr>
              <a:t>nh viên đều đọc</a:t>
            </a:r>
            <a:endParaRPr lang="en-US" sz="3200" b="1" dirty="0">
              <a:solidFill>
                <a:srgbClr val="0066FF"/>
              </a:solidFill>
              <a:latin typeface="Calibri"/>
            </a:endParaRPr>
          </a:p>
        </p:txBody>
      </p:sp>
      <p:sp>
        <p:nvSpPr>
          <p:cNvPr id="16" name="Rectangle 15">
            <a:extLst>
              <a:ext uri="{FF2B5EF4-FFF2-40B4-BE49-F238E27FC236}">
                <a16:creationId xmlns:a16="http://schemas.microsoft.com/office/drawing/2014/main" id="{0057997C-F326-3238-2F38-6382332AFB39}"/>
              </a:ext>
            </a:extLst>
          </p:cNvPr>
          <p:cNvSpPr/>
          <p:nvPr/>
        </p:nvSpPr>
        <p:spPr>
          <a:xfrm>
            <a:off x="1304553" y="4886094"/>
            <a:ext cx="4232249" cy="584775"/>
          </a:xfrm>
          <a:prstGeom prst="rect">
            <a:avLst/>
          </a:prstGeom>
        </p:spPr>
        <p:txBody>
          <a:bodyPr wrap="none">
            <a:spAutoFit/>
          </a:bodyPr>
          <a:lstStyle/>
          <a:p>
            <a:pPr lvl="0">
              <a:defRPr/>
            </a:pPr>
            <a:r>
              <a:rPr lang="vi-VN" sz="3200" b="1" dirty="0">
                <a:solidFill>
                  <a:schemeClr val="accent2">
                    <a:lumMod val="75000"/>
                  </a:schemeClr>
                </a:solidFill>
                <a:latin typeface="Calibri"/>
              </a:rPr>
              <a:t>Giải nghĩa từ cùng nhau</a:t>
            </a:r>
            <a:endParaRPr lang="en-US" sz="3200" b="1" dirty="0">
              <a:solidFill>
                <a:schemeClr val="accent2">
                  <a:lumMod val="75000"/>
                </a:schemeClr>
              </a:solidFill>
              <a:latin typeface="Calibri"/>
            </a:endParaRPr>
          </a:p>
        </p:txBody>
      </p:sp>
      <p:sp>
        <p:nvSpPr>
          <p:cNvPr id="17" name="Rectangle 16">
            <a:extLst>
              <a:ext uri="{FF2B5EF4-FFF2-40B4-BE49-F238E27FC236}">
                <a16:creationId xmlns:a16="http://schemas.microsoft.com/office/drawing/2014/main" id="{4D9DF56A-B7C6-84E0-A0C6-0BB36673241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9Slide05 Phobia" panose="02000506000000020003" pitchFamily="2" charset="0"/>
            </a:endParaRPr>
          </a:p>
        </p:txBody>
      </p:sp>
      <p:sp>
        <p:nvSpPr>
          <p:cNvPr id="18" name="Rectangle 17">
            <a:extLst>
              <a:ext uri="{FF2B5EF4-FFF2-40B4-BE49-F238E27FC236}">
                <a16:creationId xmlns:a16="http://schemas.microsoft.com/office/drawing/2014/main" id="{10527CE3-F751-4791-D061-10B4E1764EC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9" name="Hình ảnh 44" descr="Ảnh có chứa đồng hồ, tối&#10;&#10;Mô tả được tạo tự động">
            <a:extLst>
              <a:ext uri="{FF2B5EF4-FFF2-40B4-BE49-F238E27FC236}">
                <a16:creationId xmlns:a16="http://schemas.microsoft.com/office/drawing/2014/main" id="{DB81C3F4-0A56-E2FA-4359-81736E5438C0}"/>
              </a:ext>
            </a:extLst>
          </p:cNvPr>
          <p:cNvPicPr>
            <a:picLocks noChangeAspect="1"/>
          </p:cNvPicPr>
          <p:nvPr/>
        </p:nvPicPr>
        <p:blipFill rotWithShape="1">
          <a:blip r:embed="rId6"/>
          <a:srcRect t="27390" r="49735" b="25821"/>
          <a:stretch/>
        </p:blipFill>
        <p:spPr>
          <a:xfrm>
            <a:off x="6397043" y="3514503"/>
            <a:ext cx="595639" cy="485897"/>
          </a:xfrm>
          <a:prstGeom prst="rect">
            <a:avLst/>
          </a:prstGeom>
        </p:spPr>
      </p:pic>
      <p:pic>
        <p:nvPicPr>
          <p:cNvPr id="20" name="Hình ảnh 44" descr="Ảnh có chứa đồng hồ, tối&#10;&#10;Mô tả được tạo tự động">
            <a:extLst>
              <a:ext uri="{FF2B5EF4-FFF2-40B4-BE49-F238E27FC236}">
                <a16:creationId xmlns:a16="http://schemas.microsoft.com/office/drawing/2014/main" id="{67CBE7C5-7986-7227-93C2-A9F8F6EACA83}"/>
              </a:ext>
            </a:extLst>
          </p:cNvPr>
          <p:cNvPicPr>
            <a:picLocks noChangeAspect="1"/>
          </p:cNvPicPr>
          <p:nvPr/>
        </p:nvPicPr>
        <p:blipFill rotWithShape="1">
          <a:blip r:embed="rId6"/>
          <a:srcRect t="27390" r="49735" b="25821"/>
          <a:stretch/>
        </p:blipFill>
        <p:spPr>
          <a:xfrm>
            <a:off x="6400128" y="4141533"/>
            <a:ext cx="595639" cy="485897"/>
          </a:xfrm>
          <a:prstGeom prst="rect">
            <a:avLst/>
          </a:prstGeom>
        </p:spPr>
      </p:pic>
      <p:pic>
        <p:nvPicPr>
          <p:cNvPr id="21" name="Hình ảnh 44" descr="Ảnh có chứa đồng hồ, tối&#10;&#10;Mô tả được tạo tự động">
            <a:extLst>
              <a:ext uri="{FF2B5EF4-FFF2-40B4-BE49-F238E27FC236}">
                <a16:creationId xmlns:a16="http://schemas.microsoft.com/office/drawing/2014/main" id="{E0786FD6-0AB0-24C4-6F3A-549E12D71074}"/>
              </a:ext>
            </a:extLst>
          </p:cNvPr>
          <p:cNvPicPr>
            <a:picLocks noChangeAspect="1"/>
          </p:cNvPicPr>
          <p:nvPr/>
        </p:nvPicPr>
        <p:blipFill rotWithShape="1">
          <a:blip r:embed="rId6"/>
          <a:srcRect t="27390" r="49735" b="25821"/>
          <a:stretch/>
        </p:blipFill>
        <p:spPr>
          <a:xfrm>
            <a:off x="6397043" y="4803699"/>
            <a:ext cx="595639" cy="485897"/>
          </a:xfrm>
          <a:prstGeom prst="rect">
            <a:avLst/>
          </a:prstGeom>
        </p:spPr>
      </p:pic>
      <p:pic>
        <p:nvPicPr>
          <p:cNvPr id="22" name="Hình ảnh 9">
            <a:extLst>
              <a:ext uri="{FF2B5EF4-FFF2-40B4-BE49-F238E27FC236}">
                <a16:creationId xmlns:a16="http://schemas.microsoft.com/office/drawing/2014/main" id="{85491A80-4D1A-40E9-764D-23BD55FC3A34}"/>
              </a:ext>
            </a:extLst>
          </p:cNvPr>
          <p:cNvPicPr>
            <a:picLocks noChangeAspect="1"/>
          </p:cNvPicPr>
          <p:nvPr/>
        </p:nvPicPr>
        <p:blipFill rotWithShape="1">
          <a:blip r:embed="rId7"/>
          <a:srcRect l="51268" t="8949" r="19792" b="48444"/>
          <a:stretch/>
        </p:blipFill>
        <p:spPr>
          <a:xfrm rot="20944439">
            <a:off x="9640124" y="3387245"/>
            <a:ext cx="776552" cy="673468"/>
          </a:xfrm>
          <a:prstGeom prst="rect">
            <a:avLst/>
          </a:prstGeom>
        </p:spPr>
      </p:pic>
      <p:sp>
        <p:nvSpPr>
          <p:cNvPr id="23" name="Rectangle 22">
            <a:extLst>
              <a:ext uri="{FF2B5EF4-FFF2-40B4-BE49-F238E27FC236}">
                <a16:creationId xmlns:a16="http://schemas.microsoft.com/office/drawing/2014/main" id="{053A26B7-3419-9D7E-4919-B0C725E5E5DA}"/>
              </a:ext>
            </a:extLst>
          </p:cNvPr>
          <p:cNvSpPr/>
          <p:nvPr/>
        </p:nvSpPr>
        <p:spPr>
          <a:xfrm>
            <a:off x="7060489" y="3408326"/>
            <a:ext cx="1800493" cy="584775"/>
          </a:xfrm>
          <a:prstGeom prst="rect">
            <a:avLst/>
          </a:prstGeom>
        </p:spPr>
        <p:txBody>
          <a:bodyPr wrap="square">
            <a:spAutoFit/>
          </a:bodyPr>
          <a:lstStyle/>
          <a:p>
            <a:pPr lvl="0">
              <a:defRPr/>
            </a:pPr>
            <a:r>
              <a:rPr lang="en-US" sz="3200" b="1" dirty="0" err="1">
                <a:solidFill>
                  <a:schemeClr val="accent6"/>
                </a:solidFill>
                <a:latin typeface="Calibri"/>
              </a:rPr>
              <a:t>Đọc</a:t>
            </a:r>
            <a:r>
              <a:rPr lang="en-US" sz="3200" b="1" dirty="0">
                <a:solidFill>
                  <a:schemeClr val="accent6"/>
                </a:solidFill>
                <a:latin typeface="Calibri"/>
              </a:rPr>
              <a:t> </a:t>
            </a:r>
            <a:r>
              <a:rPr lang="en-US" sz="3200" b="1" dirty="0" err="1">
                <a:solidFill>
                  <a:schemeClr val="accent6"/>
                </a:solidFill>
                <a:latin typeface="Calibri"/>
              </a:rPr>
              <a:t>đúng</a:t>
            </a:r>
            <a:endParaRPr lang="en-US" sz="3200" b="1" dirty="0">
              <a:solidFill>
                <a:schemeClr val="accent6"/>
              </a:solidFill>
              <a:latin typeface="Calibri"/>
            </a:endParaRPr>
          </a:p>
        </p:txBody>
      </p:sp>
      <p:pic>
        <p:nvPicPr>
          <p:cNvPr id="24" name="Hình ảnh 9">
            <a:extLst>
              <a:ext uri="{FF2B5EF4-FFF2-40B4-BE49-F238E27FC236}">
                <a16:creationId xmlns:a16="http://schemas.microsoft.com/office/drawing/2014/main" id="{C5D6AEC0-E954-56FE-86C6-F0708D95436F}"/>
              </a:ext>
            </a:extLst>
          </p:cNvPr>
          <p:cNvPicPr>
            <a:picLocks noChangeAspect="1"/>
          </p:cNvPicPr>
          <p:nvPr/>
        </p:nvPicPr>
        <p:blipFill rotWithShape="1">
          <a:blip r:embed="rId7"/>
          <a:srcRect l="51268" t="8949" r="19792" b="48444"/>
          <a:stretch/>
        </p:blipFill>
        <p:spPr>
          <a:xfrm rot="20944439">
            <a:off x="10349152" y="3370820"/>
            <a:ext cx="743191" cy="673468"/>
          </a:xfrm>
          <a:prstGeom prst="rect">
            <a:avLst/>
          </a:prstGeom>
        </p:spPr>
      </p:pic>
      <p:pic>
        <p:nvPicPr>
          <p:cNvPr id="26" name="Hình ảnh 9">
            <a:extLst>
              <a:ext uri="{FF2B5EF4-FFF2-40B4-BE49-F238E27FC236}">
                <a16:creationId xmlns:a16="http://schemas.microsoft.com/office/drawing/2014/main" id="{C3E2B6B0-972A-A469-FC15-46E36154A633}"/>
              </a:ext>
            </a:extLst>
          </p:cNvPr>
          <p:cNvPicPr>
            <a:picLocks noChangeAspect="1"/>
          </p:cNvPicPr>
          <p:nvPr/>
        </p:nvPicPr>
        <p:blipFill rotWithShape="1">
          <a:blip r:embed="rId7"/>
          <a:srcRect l="51268" t="8949" r="19792" b="48444"/>
          <a:stretch/>
        </p:blipFill>
        <p:spPr>
          <a:xfrm rot="20944439">
            <a:off x="10965694" y="3367658"/>
            <a:ext cx="776552" cy="673468"/>
          </a:xfrm>
          <a:prstGeom prst="rect">
            <a:avLst/>
          </a:prstGeom>
        </p:spPr>
      </p:pic>
      <p:sp>
        <p:nvSpPr>
          <p:cNvPr id="28" name="Rectangle 27">
            <a:extLst>
              <a:ext uri="{FF2B5EF4-FFF2-40B4-BE49-F238E27FC236}">
                <a16:creationId xmlns:a16="http://schemas.microsoft.com/office/drawing/2014/main" id="{0D93924B-BB05-2B6B-E63F-F4E8C9895AEC}"/>
              </a:ext>
            </a:extLst>
          </p:cNvPr>
          <p:cNvSpPr/>
          <p:nvPr/>
        </p:nvSpPr>
        <p:spPr>
          <a:xfrm>
            <a:off x="7069530" y="4070926"/>
            <a:ext cx="1847942" cy="584775"/>
          </a:xfrm>
          <a:prstGeom prst="rect">
            <a:avLst/>
          </a:prstGeom>
        </p:spPr>
        <p:txBody>
          <a:bodyPr wrap="square">
            <a:spAutoFit/>
          </a:bodyPr>
          <a:lstStyle/>
          <a:p>
            <a:pPr lvl="0">
              <a:defRPr/>
            </a:pPr>
            <a:r>
              <a:rPr lang="en-US" sz="3200" b="1" dirty="0" err="1">
                <a:solidFill>
                  <a:srgbClr val="0066FF"/>
                </a:solidFill>
                <a:latin typeface="Calibri"/>
              </a:rPr>
              <a:t>Đọc</a:t>
            </a:r>
            <a:r>
              <a:rPr lang="en-US" sz="3200" b="1" dirty="0">
                <a:solidFill>
                  <a:srgbClr val="0066FF"/>
                </a:solidFill>
                <a:latin typeface="Calibri"/>
              </a:rPr>
              <a:t> to, </a:t>
            </a:r>
            <a:r>
              <a:rPr lang="en-US" sz="3200" b="1" dirty="0" err="1">
                <a:solidFill>
                  <a:srgbClr val="0066FF"/>
                </a:solidFill>
                <a:latin typeface="Calibri"/>
              </a:rPr>
              <a:t>rõ</a:t>
            </a:r>
            <a:endParaRPr lang="en-US" sz="3200" b="1" dirty="0">
              <a:solidFill>
                <a:srgbClr val="0066FF"/>
              </a:solidFill>
              <a:latin typeface="Calibri"/>
            </a:endParaRPr>
          </a:p>
        </p:txBody>
      </p:sp>
      <p:pic>
        <p:nvPicPr>
          <p:cNvPr id="30" name="Hình ảnh 9">
            <a:extLst>
              <a:ext uri="{FF2B5EF4-FFF2-40B4-BE49-F238E27FC236}">
                <a16:creationId xmlns:a16="http://schemas.microsoft.com/office/drawing/2014/main" id="{BC2C92C0-9B53-C360-F6FE-80D1D1B2D0B4}"/>
              </a:ext>
            </a:extLst>
          </p:cNvPr>
          <p:cNvPicPr>
            <a:picLocks noChangeAspect="1"/>
          </p:cNvPicPr>
          <p:nvPr/>
        </p:nvPicPr>
        <p:blipFill rotWithShape="1">
          <a:blip r:embed="rId7"/>
          <a:srcRect l="51268" t="8949" r="19792" b="48444"/>
          <a:stretch/>
        </p:blipFill>
        <p:spPr>
          <a:xfrm rot="20944439">
            <a:off x="9701579" y="4140255"/>
            <a:ext cx="776552" cy="673468"/>
          </a:xfrm>
          <a:prstGeom prst="rect">
            <a:avLst/>
          </a:prstGeom>
        </p:spPr>
      </p:pic>
      <p:pic>
        <p:nvPicPr>
          <p:cNvPr id="31" name="Hình ảnh 9">
            <a:extLst>
              <a:ext uri="{FF2B5EF4-FFF2-40B4-BE49-F238E27FC236}">
                <a16:creationId xmlns:a16="http://schemas.microsoft.com/office/drawing/2014/main" id="{F2CBBF8F-E298-2008-8A2B-8CDA399DD9F1}"/>
              </a:ext>
            </a:extLst>
          </p:cNvPr>
          <p:cNvPicPr>
            <a:picLocks noChangeAspect="1"/>
          </p:cNvPicPr>
          <p:nvPr/>
        </p:nvPicPr>
        <p:blipFill rotWithShape="1">
          <a:blip r:embed="rId7"/>
          <a:srcRect l="51268" t="8949" r="19792" b="48444"/>
          <a:stretch/>
        </p:blipFill>
        <p:spPr>
          <a:xfrm rot="20944439">
            <a:off x="10317488" y="4160705"/>
            <a:ext cx="776552" cy="673468"/>
          </a:xfrm>
          <a:prstGeom prst="rect">
            <a:avLst/>
          </a:prstGeom>
        </p:spPr>
      </p:pic>
      <p:pic>
        <p:nvPicPr>
          <p:cNvPr id="32" name="Hình ảnh 9">
            <a:extLst>
              <a:ext uri="{FF2B5EF4-FFF2-40B4-BE49-F238E27FC236}">
                <a16:creationId xmlns:a16="http://schemas.microsoft.com/office/drawing/2014/main" id="{CC634D09-3BCD-C44A-E1A5-0207493DC155}"/>
              </a:ext>
            </a:extLst>
          </p:cNvPr>
          <p:cNvPicPr>
            <a:picLocks noChangeAspect="1"/>
          </p:cNvPicPr>
          <p:nvPr/>
        </p:nvPicPr>
        <p:blipFill rotWithShape="1">
          <a:blip r:embed="rId7"/>
          <a:srcRect l="51268" t="8949" r="19792" b="48444"/>
          <a:stretch/>
        </p:blipFill>
        <p:spPr>
          <a:xfrm rot="20944439">
            <a:off x="10935719" y="4141119"/>
            <a:ext cx="776552" cy="673468"/>
          </a:xfrm>
          <a:prstGeom prst="rect">
            <a:avLst/>
          </a:prstGeom>
        </p:spPr>
      </p:pic>
      <p:sp>
        <p:nvSpPr>
          <p:cNvPr id="33" name="Rectangle 32">
            <a:extLst>
              <a:ext uri="{FF2B5EF4-FFF2-40B4-BE49-F238E27FC236}">
                <a16:creationId xmlns:a16="http://schemas.microsoft.com/office/drawing/2014/main" id="{A64E9E74-6E4B-6D0D-0F73-04D69C00D298}"/>
              </a:ext>
            </a:extLst>
          </p:cNvPr>
          <p:cNvSpPr/>
          <p:nvPr/>
        </p:nvSpPr>
        <p:spPr>
          <a:xfrm>
            <a:off x="7052135" y="4710594"/>
            <a:ext cx="2798067" cy="1077218"/>
          </a:xfrm>
          <a:prstGeom prst="rect">
            <a:avLst/>
          </a:prstGeom>
        </p:spPr>
        <p:txBody>
          <a:bodyPr wrap="square">
            <a:spAutoFit/>
          </a:bodyPr>
          <a:lstStyle/>
          <a:p>
            <a:pPr lvl="0">
              <a:defRPr/>
            </a:pPr>
            <a:r>
              <a:rPr lang="en-US" sz="3200" b="1" dirty="0" err="1">
                <a:solidFill>
                  <a:schemeClr val="accent2">
                    <a:lumMod val="75000"/>
                  </a:schemeClr>
                </a:solidFill>
                <a:latin typeface="Calibri"/>
              </a:rPr>
              <a:t>Đọc</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ngắt</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nghỉ</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đúng</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nhịp</a:t>
            </a:r>
            <a:r>
              <a:rPr lang="en-US" sz="3200" b="1" dirty="0">
                <a:solidFill>
                  <a:schemeClr val="accent2">
                    <a:lumMod val="75000"/>
                  </a:schemeClr>
                </a:solidFill>
                <a:latin typeface="Calibri"/>
              </a:rPr>
              <a:t> </a:t>
            </a:r>
          </a:p>
        </p:txBody>
      </p:sp>
      <p:pic>
        <p:nvPicPr>
          <p:cNvPr id="34" name="Hình ảnh 9">
            <a:extLst>
              <a:ext uri="{FF2B5EF4-FFF2-40B4-BE49-F238E27FC236}">
                <a16:creationId xmlns:a16="http://schemas.microsoft.com/office/drawing/2014/main" id="{3630750E-FAA4-B0A0-D29D-C35D0DD1687F}"/>
              </a:ext>
            </a:extLst>
          </p:cNvPr>
          <p:cNvPicPr>
            <a:picLocks noChangeAspect="1"/>
          </p:cNvPicPr>
          <p:nvPr/>
        </p:nvPicPr>
        <p:blipFill rotWithShape="1">
          <a:blip r:embed="rId7"/>
          <a:srcRect l="51268" t="8949" r="19792" b="48444"/>
          <a:stretch/>
        </p:blipFill>
        <p:spPr>
          <a:xfrm rot="20944439">
            <a:off x="9645542" y="5086566"/>
            <a:ext cx="776552" cy="673468"/>
          </a:xfrm>
          <a:prstGeom prst="rect">
            <a:avLst/>
          </a:prstGeom>
        </p:spPr>
      </p:pic>
      <p:pic>
        <p:nvPicPr>
          <p:cNvPr id="36" name="Hình ảnh 9">
            <a:extLst>
              <a:ext uri="{FF2B5EF4-FFF2-40B4-BE49-F238E27FC236}">
                <a16:creationId xmlns:a16="http://schemas.microsoft.com/office/drawing/2014/main" id="{7BE21941-96D7-680C-F6A3-57D4FD7B2D24}"/>
              </a:ext>
            </a:extLst>
          </p:cNvPr>
          <p:cNvPicPr>
            <a:picLocks noChangeAspect="1"/>
          </p:cNvPicPr>
          <p:nvPr/>
        </p:nvPicPr>
        <p:blipFill rotWithShape="1">
          <a:blip r:embed="rId7"/>
          <a:srcRect l="51268" t="8949" r="19792" b="48444"/>
          <a:stretch/>
        </p:blipFill>
        <p:spPr>
          <a:xfrm rot="20944439">
            <a:off x="10301908" y="5087040"/>
            <a:ext cx="776552" cy="673468"/>
          </a:xfrm>
          <a:prstGeom prst="rect">
            <a:avLst/>
          </a:prstGeom>
        </p:spPr>
      </p:pic>
      <p:pic>
        <p:nvPicPr>
          <p:cNvPr id="37" name="Hình ảnh 9">
            <a:extLst>
              <a:ext uri="{FF2B5EF4-FFF2-40B4-BE49-F238E27FC236}">
                <a16:creationId xmlns:a16="http://schemas.microsoft.com/office/drawing/2014/main" id="{E3FF5ACF-79F5-0F58-EA5A-366A29D2B641}"/>
              </a:ext>
            </a:extLst>
          </p:cNvPr>
          <p:cNvPicPr>
            <a:picLocks noChangeAspect="1"/>
          </p:cNvPicPr>
          <p:nvPr/>
        </p:nvPicPr>
        <p:blipFill rotWithShape="1">
          <a:blip r:embed="rId7"/>
          <a:srcRect l="51268" t="8949" r="19792" b="48444"/>
          <a:stretch/>
        </p:blipFill>
        <p:spPr>
          <a:xfrm rot="20944439">
            <a:off x="10932165" y="5047395"/>
            <a:ext cx="776552" cy="673468"/>
          </a:xfrm>
          <a:prstGeom prst="rect">
            <a:avLst/>
          </a:prstGeom>
        </p:spPr>
      </p:pic>
      <p:sp>
        <p:nvSpPr>
          <p:cNvPr id="38" name="Rectangle 37">
            <a:extLst>
              <a:ext uri="{FF2B5EF4-FFF2-40B4-BE49-F238E27FC236}">
                <a16:creationId xmlns:a16="http://schemas.microsoft.com/office/drawing/2014/main" id="{EA295404-7039-79A5-2818-C361161E3AD8}"/>
              </a:ext>
            </a:extLst>
          </p:cNvPr>
          <p:cNvSpPr/>
          <p:nvPr/>
        </p:nvSpPr>
        <p:spPr>
          <a:xfrm>
            <a:off x="2107263" y="2423984"/>
            <a:ext cx="2458301" cy="923330"/>
          </a:xfrm>
          <a:prstGeom prst="rect">
            <a:avLst/>
          </a:prstGeom>
          <a:noFill/>
        </p:spPr>
        <p:txBody>
          <a:bodyPr wrap="none" lIns="91440" tIns="45720" rIns="91440" bIns="45720">
            <a:spAutoFit/>
          </a:bodyPr>
          <a:lstStyle/>
          <a:p>
            <a:pPr algn="ct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Yêu</a:t>
            </a:r>
            <a:r>
              <a:rPr lang="en-US" sz="540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cầu</a:t>
            </a:r>
            <a:endParaRPr lang="en-US" sz="5400" b="0"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0B2E7A93-1D26-11FA-89B4-32F1A46F1308}"/>
              </a:ext>
            </a:extLst>
          </p:cNvPr>
          <p:cNvSpPr/>
          <p:nvPr/>
        </p:nvSpPr>
        <p:spPr>
          <a:xfrm>
            <a:off x="7179692" y="2494819"/>
            <a:ext cx="4196598" cy="707886"/>
          </a:xfrm>
          <a:prstGeom prst="rect">
            <a:avLst/>
          </a:prstGeom>
          <a:noFill/>
        </p:spPr>
        <p:txBody>
          <a:bodyPr wrap="square" lIns="91440" tIns="45720" rIns="91440" bIns="45720">
            <a:spAutoFit/>
          </a:bodyPr>
          <a:lstStyle/>
          <a:p>
            <a:pPr algn="ct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Tiêu</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chí</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đánh</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giá</a:t>
            </a:r>
            <a:endParaRPr lang="en-US" sz="4000" b="1"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3" name="Picture 42">
            <a:extLst>
              <a:ext uri="{FF2B5EF4-FFF2-40B4-BE49-F238E27FC236}">
                <a16:creationId xmlns:a16="http://schemas.microsoft.com/office/drawing/2014/main" id="{20A30F93-7D3D-1737-8D9D-3676B3F76BD9}"/>
              </a:ext>
            </a:extLst>
          </p:cNvPr>
          <p:cNvPicPr>
            <a:picLocks noChangeAspect="1"/>
          </p:cNvPicPr>
          <p:nvPr/>
        </p:nvPicPr>
        <p:blipFill>
          <a:blip r:embed="rId8"/>
          <a:stretch>
            <a:fillRect/>
          </a:stretch>
        </p:blipFill>
        <p:spPr>
          <a:xfrm>
            <a:off x="577310" y="497929"/>
            <a:ext cx="11156647" cy="2005758"/>
          </a:xfrm>
          <a:prstGeom prst="rect">
            <a:avLst/>
          </a:prstGeom>
        </p:spPr>
      </p:pic>
    </p:spTree>
    <p:extLst>
      <p:ext uri="{BB962C8B-B14F-4D97-AF65-F5344CB8AC3E}">
        <p14:creationId xmlns:p14="http://schemas.microsoft.com/office/powerpoint/2010/main" val="271757534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anim calcmode="lin" valueType="num">
                                      <p:cBhvr>
                                        <p:cTn id="100" dur="1000" fill="hold"/>
                                        <p:tgtEl>
                                          <p:spTgt spid="37"/>
                                        </p:tgtEl>
                                        <p:attrNameLst>
                                          <p:attrName>ppt_x</p:attrName>
                                        </p:attrNameLst>
                                      </p:cBhvr>
                                      <p:tavLst>
                                        <p:tav tm="0">
                                          <p:val>
                                            <p:strVal val="#ppt_x"/>
                                          </p:val>
                                        </p:tav>
                                        <p:tav tm="100000">
                                          <p:val>
                                            <p:strVal val="#ppt_x"/>
                                          </p:val>
                                        </p:tav>
                                      </p:tavLst>
                                    </p:anim>
                                    <p:anim calcmode="lin" valueType="num">
                                      <p:cBhvr>
                                        <p:cTn id="101" dur="1000" fill="hold"/>
                                        <p:tgtEl>
                                          <p:spTgt spid="3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anim calcmode="lin" valueType="num">
                                      <p:cBhvr>
                                        <p:cTn id="110" dur="1000" fill="hold"/>
                                        <p:tgtEl>
                                          <p:spTgt spid="31"/>
                                        </p:tgtEl>
                                        <p:attrNameLst>
                                          <p:attrName>ppt_x</p:attrName>
                                        </p:attrNameLst>
                                      </p:cBhvr>
                                      <p:tavLst>
                                        <p:tav tm="0">
                                          <p:val>
                                            <p:strVal val="#ppt_x"/>
                                          </p:val>
                                        </p:tav>
                                        <p:tav tm="100000">
                                          <p:val>
                                            <p:strVal val="#ppt_x"/>
                                          </p:val>
                                        </p:tav>
                                      </p:tavLst>
                                    </p:anim>
                                    <p:anim calcmode="lin" valueType="num">
                                      <p:cBhvr>
                                        <p:cTn id="111" dur="10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00"/>
                                        <p:tgtEl>
                                          <p:spTgt spid="32"/>
                                        </p:tgtEl>
                                      </p:cBhvr>
                                    </p:animEffect>
                                    <p:anim calcmode="lin" valueType="num">
                                      <p:cBhvr>
                                        <p:cTn id="115" dur="1000" fill="hold"/>
                                        <p:tgtEl>
                                          <p:spTgt spid="32"/>
                                        </p:tgtEl>
                                        <p:attrNameLst>
                                          <p:attrName>ppt_x</p:attrName>
                                        </p:attrNameLst>
                                      </p:cBhvr>
                                      <p:tavLst>
                                        <p:tav tm="0">
                                          <p:val>
                                            <p:strVal val="#ppt_x"/>
                                          </p:val>
                                        </p:tav>
                                        <p:tav tm="100000">
                                          <p:val>
                                            <p:strVal val="#ppt_x"/>
                                          </p:val>
                                        </p:tav>
                                      </p:tavLst>
                                    </p:anim>
                                    <p:anim calcmode="lin" valueType="num">
                                      <p:cBhvr>
                                        <p:cTn id="116" dur="1000" fill="hold"/>
                                        <p:tgtEl>
                                          <p:spTgt spid="32"/>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1000"/>
                                        <p:tgtEl>
                                          <p:spTgt spid="22"/>
                                        </p:tgtEl>
                                      </p:cBhvr>
                                    </p:animEffect>
                                    <p:anim calcmode="lin" valueType="num">
                                      <p:cBhvr>
                                        <p:cTn id="130" dur="1000" fill="hold"/>
                                        <p:tgtEl>
                                          <p:spTgt spid="22"/>
                                        </p:tgtEl>
                                        <p:attrNameLst>
                                          <p:attrName>ppt_x</p:attrName>
                                        </p:attrNameLst>
                                      </p:cBhvr>
                                      <p:tavLst>
                                        <p:tav tm="0">
                                          <p:val>
                                            <p:strVal val="#ppt_x"/>
                                          </p:val>
                                        </p:tav>
                                        <p:tav tm="100000">
                                          <p:val>
                                            <p:strVal val="#ppt_x"/>
                                          </p:val>
                                        </p:tav>
                                      </p:tavLst>
                                    </p:anim>
                                    <p:anim calcmode="lin" valueType="num">
                                      <p:cBhvr>
                                        <p:cTn id="1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p:bldP spid="15" grpId="0"/>
      <p:bldP spid="16" grpId="0"/>
      <p:bldP spid="23" grpId="0"/>
      <p:bldP spid="28" grpId="0"/>
      <p:bldP spid="33" grpId="0"/>
      <p:bldP spid="38" grpId="0"/>
      <p:bldP spid="3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817</Words>
  <Application>Microsoft Office PowerPoint</Application>
  <PresentationFormat>Widescreen</PresentationFormat>
  <Paragraphs>75</Paragraphs>
  <Slides>22</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DengXian</vt:lpstr>
      <vt:lpstr>#9Slide05 Phobia</vt:lpstr>
      <vt:lpstr>Arial</vt:lpstr>
      <vt:lpstr>Calibri</vt:lpstr>
      <vt:lpstr>Calibri Light</vt:lpstr>
      <vt:lpstr>Cambria</vt:lpstr>
      <vt:lpstr>Coiny</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28</cp:revision>
  <dcterms:created xsi:type="dcterms:W3CDTF">2024-02-10T04:43:29Z</dcterms:created>
  <dcterms:modified xsi:type="dcterms:W3CDTF">2025-04-05T14:11:46Z</dcterms:modified>
</cp:coreProperties>
</file>