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handoutMasterIdLst>
    <p:handoutMasterId r:id="rId32"/>
  </p:handoutMasterIdLst>
  <p:sldIdLst>
    <p:sldId id="323" r:id="rId4"/>
    <p:sldId id="308" r:id="rId5"/>
    <p:sldId id="336" r:id="rId6"/>
    <p:sldId id="267" r:id="rId7"/>
    <p:sldId id="350" r:id="rId8"/>
    <p:sldId id="329" r:id="rId9"/>
    <p:sldId id="332" r:id="rId10"/>
    <p:sldId id="351" r:id="rId11"/>
    <p:sldId id="330" r:id="rId12"/>
    <p:sldId id="352" r:id="rId13"/>
    <p:sldId id="353" r:id="rId14"/>
    <p:sldId id="354" r:id="rId15"/>
    <p:sldId id="335" r:id="rId16"/>
    <p:sldId id="313" r:id="rId17"/>
    <p:sldId id="258" r:id="rId18"/>
    <p:sldId id="259" r:id="rId19"/>
    <p:sldId id="261" r:id="rId20"/>
    <p:sldId id="262" r:id="rId21"/>
    <p:sldId id="263" r:id="rId22"/>
    <p:sldId id="264" r:id="rId23"/>
    <p:sldId id="265" r:id="rId24"/>
    <p:sldId id="355" r:id="rId25"/>
    <p:sldId id="356" r:id="rId26"/>
    <p:sldId id="357" r:id="rId27"/>
    <p:sldId id="358" r:id="rId28"/>
    <p:sldId id="361" r:id="rId29"/>
    <p:sldId id="3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77" d="100"/>
          <a:sy n="77" d="100"/>
        </p:scale>
        <p:origin x="912" y="43"/>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E63857-F586-B227-8C2F-BACC7BB1CD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D233A-A661-B098-4CCF-4E9DA9DEF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0726A-34F5-45EA-81CE-3CA9ACE681F8}" type="datetimeFigureOut">
              <a:rPr lang="en-US" smtClean="0"/>
              <a:t>4/5/2025</a:t>
            </a:fld>
            <a:endParaRPr lang="en-US"/>
          </a:p>
        </p:txBody>
      </p:sp>
      <p:sp>
        <p:nvSpPr>
          <p:cNvPr id="4" name="Footer Placeholder 3">
            <a:extLst>
              <a:ext uri="{FF2B5EF4-FFF2-40B4-BE49-F238E27FC236}">
                <a16:creationId xmlns:a16="http://schemas.microsoft.com/office/drawing/2014/main" id="{778B911A-CC76-5536-1734-A4E5AF3754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DB21BC-BC73-18B4-CCDF-BFBD3C119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BF2BF-BEE4-4762-9734-F513F4F5595B}" type="slidenum">
              <a:rPr lang="en-US" smtClean="0"/>
              <a:t>‹#›</a:t>
            </a:fld>
            <a:endParaRPr lang="en-US"/>
          </a:p>
        </p:txBody>
      </p:sp>
    </p:spTree>
    <p:extLst>
      <p:ext uri="{BB962C8B-B14F-4D97-AF65-F5344CB8AC3E}">
        <p14:creationId xmlns:p14="http://schemas.microsoft.com/office/powerpoint/2010/main" val="291480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5B62-CE2F-48EF-BE24-46A7D0FBCC4D}"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14DC-EADC-4F3C-AF73-7DF8CF1463EE}" type="slidenum">
              <a:rPr lang="en-US" smtClean="0"/>
              <a:t>‹#›</a:t>
            </a:fld>
            <a:endParaRPr lang="en-US"/>
          </a:p>
        </p:txBody>
      </p:sp>
    </p:spTree>
    <p:extLst>
      <p:ext uri="{BB962C8B-B14F-4D97-AF65-F5344CB8AC3E}">
        <p14:creationId xmlns:p14="http://schemas.microsoft.com/office/powerpoint/2010/main" val="97465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0557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89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4393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227441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742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12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09898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92D1B-4F99-48AD-A384-A5E0FE7BDDC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33259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92D1B-4F99-48AD-A384-A5E0FE7BDDC2}"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874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92D1B-4F99-48AD-A384-A5E0FE7BDDC2}"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015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92D1B-4F99-48AD-A384-A5E0FE7BDDC2}"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238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76718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5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72345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72713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86763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240267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4213067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4227372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40976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8310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364091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187807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6767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12997105"/>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3708745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95511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048813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0685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330868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66754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142636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427246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198291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2032639C-ED13-9254-9A32-E79748B00FC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362" y="123924"/>
            <a:ext cx="1290098" cy="1290098"/>
          </a:xfrm>
          <a:prstGeom prst="rect">
            <a:avLst/>
          </a:prstGeom>
        </p:spPr>
      </p:pic>
    </p:spTree>
    <p:extLst>
      <p:ext uri="{BB962C8B-B14F-4D97-AF65-F5344CB8AC3E}">
        <p14:creationId xmlns:p14="http://schemas.microsoft.com/office/powerpoint/2010/main" val="4011225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92D1B-4F99-48AD-A384-A5E0FE7BDDC2}" type="datetimeFigureOut">
              <a:rPr lang="en-US" smtClean="0"/>
              <a:t>4/5/2025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0D13A-2912-43C7-85A4-0410C1380E17}" type="slidenum">
              <a:rPr lang="en-US" smtClean="0"/>
              <a:t>‹#›</a:t>
            </a:fld>
            <a:endParaRPr lang="en-US"/>
          </a:p>
        </p:txBody>
      </p:sp>
      <p:pic>
        <p:nvPicPr>
          <p:cNvPr id="8" name="Picture 7">
            <a:extLst>
              <a:ext uri="{FF2B5EF4-FFF2-40B4-BE49-F238E27FC236}">
                <a16:creationId xmlns:a16="http://schemas.microsoft.com/office/drawing/2014/main" id="{F9991D61-A7E5-4D0F-81AE-87462A35B8B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88608" y="6900862"/>
            <a:ext cx="6693877" cy="1956673"/>
          </a:xfrm>
          <a:prstGeom prst="rect">
            <a:avLst/>
          </a:prstGeom>
        </p:spPr>
      </p:pic>
    </p:spTree>
    <p:extLst>
      <p:ext uri="{BB962C8B-B14F-4D97-AF65-F5344CB8AC3E}">
        <p14:creationId xmlns:p14="http://schemas.microsoft.com/office/powerpoint/2010/main" val="3382559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221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audio" Target="NUL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4.jpe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slide" Target="slide17.xml"/><Relationship Id="rId26" Type="http://schemas.openxmlformats.org/officeDocument/2006/relationships/image" Target="../media/image58.gif"/><Relationship Id="rId3" Type="http://schemas.openxmlformats.org/officeDocument/2006/relationships/audio" Target="../media/audio4.wav"/><Relationship Id="rId21" Type="http://schemas.openxmlformats.org/officeDocument/2006/relationships/slide" Target="slide20.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3.png"/><Relationship Id="rId20" Type="http://schemas.openxmlformats.org/officeDocument/2006/relationships/slide" Target="slide19.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57.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slide" Target="slide18.xml"/><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slide" Target="slide21.xml"/><Relationship Id="rId27" Type="http://schemas.openxmlformats.org/officeDocument/2006/relationships/slide" Target="slide22.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audio" Target="NUL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4.jpe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wmf"/><Relationship Id="rId3" Type="http://schemas.openxmlformats.org/officeDocument/2006/relationships/control" Target="../activeX/activeX3.xml"/><Relationship Id="rId7" Type="http://schemas.openxmlformats.org/officeDocument/2006/relationships/image" Target="../media/image64.png"/><Relationship Id="rId12" Type="http://schemas.openxmlformats.org/officeDocument/2006/relationships/image" Target="../media/image69.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8.xml"/><Relationship Id="rId11" Type="http://schemas.openxmlformats.org/officeDocument/2006/relationships/image" Target="../media/image68.png"/><Relationship Id="rId5" Type="http://schemas.openxmlformats.org/officeDocument/2006/relationships/slideLayout" Target="../slideLayouts/slideLayout29.xml"/><Relationship Id="rId15" Type="http://schemas.openxmlformats.org/officeDocument/2006/relationships/image" Target="../media/image72.wmf"/><Relationship Id="rId10" Type="http://schemas.openxmlformats.org/officeDocument/2006/relationships/image" Target="../media/image67.png"/><Relationship Id="rId4" Type="http://schemas.openxmlformats.org/officeDocument/2006/relationships/control" Target="../activeX/activeX4.xml"/><Relationship Id="rId9" Type="http://schemas.openxmlformats.org/officeDocument/2006/relationships/image" Target="../media/image66.png"/><Relationship Id="rId14" Type="http://schemas.openxmlformats.org/officeDocument/2006/relationships/image" Target="../media/image71.wmf"/></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audio" Target="NULL"/><Relationship Id="rId5" Type="http://schemas.openxmlformats.org/officeDocument/2006/relationships/image" Target="../media/image5.png"/><Relationship Id="rId10" Type="http://schemas.openxmlformats.org/officeDocument/2006/relationships/image" Target="../media/image73.png"/><Relationship Id="rId4" Type="http://schemas.openxmlformats.org/officeDocument/2006/relationships/image" Target="../media/image4.jpe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4.jpe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8">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
        <p:nvSpPr>
          <p:cNvPr id="6" name="TextBox 5">
            <a:extLst>
              <a:ext uri="{FF2B5EF4-FFF2-40B4-BE49-F238E27FC236}">
                <a16:creationId xmlns:a16="http://schemas.microsoft.com/office/drawing/2014/main" id="{946E4151-5E4F-5AAC-D22E-E26E9CC3A4FA}"/>
              </a:ext>
            </a:extLst>
          </p:cNvPr>
          <p:cNvSpPr txBox="1"/>
          <p:nvPr/>
        </p:nvSpPr>
        <p:spPr>
          <a:xfrm>
            <a:off x="2958155" y="1186242"/>
            <a:ext cx="690769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51790" y="172207"/>
                    <a:pt x="127700" y="-89635"/>
                    <a:pt x="396256" y="0"/>
                  </a:cubicBezTo>
                  <a:cubicBezTo>
                    <a:pt x="2052777" y="-23843"/>
                    <a:pt x="3343510" y="370338"/>
                    <a:pt x="5111526" y="0"/>
                  </a:cubicBezTo>
                  <a:cubicBezTo>
                    <a:pt x="5243548" y="-6590"/>
                    <a:pt x="5442424" y="141328"/>
                    <a:pt x="5507784" y="396256"/>
                  </a:cubicBezTo>
                  <a:cubicBezTo>
                    <a:pt x="5686400" y="583047"/>
                    <a:pt x="5521448" y="1551750"/>
                    <a:pt x="5507784" y="1981234"/>
                  </a:cubicBezTo>
                  <a:cubicBezTo>
                    <a:pt x="5465964" y="2057214"/>
                    <a:pt x="5358491" y="2267307"/>
                    <a:pt x="5111526" y="2377493"/>
                  </a:cubicBezTo>
                  <a:cubicBezTo>
                    <a:pt x="4321108" y="2625151"/>
                    <a:pt x="1195006" y="2728208"/>
                    <a:pt x="396256" y="2377493"/>
                  </a:cubicBezTo>
                  <a:cubicBezTo>
                    <a:pt x="116592" y="2361248"/>
                    <a:pt x="15382" y="2162260"/>
                    <a:pt x="0" y="1981234"/>
                  </a:cubicBezTo>
                  <a:cubicBezTo>
                    <a:pt x="41228" y="1664960"/>
                    <a:pt x="-96769" y="649932"/>
                    <a:pt x="0" y="396256"/>
                  </a:cubicBezTo>
                  <a:close/>
                </a:path>
                <a:path w="5507784" h="2377493" stroke="0" extrusionOk="0">
                  <a:moveTo>
                    <a:pt x="0" y="396256"/>
                  </a:moveTo>
                  <a:cubicBezTo>
                    <a:pt x="10390" y="255831"/>
                    <a:pt x="195119" y="101796"/>
                    <a:pt x="396256" y="0"/>
                  </a:cubicBezTo>
                  <a:cubicBezTo>
                    <a:pt x="2107387" y="-65407"/>
                    <a:pt x="2786613" y="-314928"/>
                    <a:pt x="5111526" y="0"/>
                  </a:cubicBezTo>
                  <a:cubicBezTo>
                    <a:pt x="5319801" y="960"/>
                    <a:pt x="5538825" y="201012"/>
                    <a:pt x="5507784" y="396256"/>
                  </a:cubicBezTo>
                  <a:cubicBezTo>
                    <a:pt x="5607553" y="799891"/>
                    <a:pt x="5608129" y="1634991"/>
                    <a:pt x="5507784" y="1981234"/>
                  </a:cubicBezTo>
                  <a:cubicBezTo>
                    <a:pt x="5492667" y="2273295"/>
                    <a:pt x="5309029" y="2252329"/>
                    <a:pt x="5111526" y="2377493"/>
                  </a:cubicBezTo>
                  <a:cubicBezTo>
                    <a:pt x="4483541" y="2514808"/>
                    <a:pt x="2639225" y="3081220"/>
                    <a:pt x="396256" y="2377493"/>
                  </a:cubicBezTo>
                  <a:cubicBezTo>
                    <a:pt x="185219" y="2427397"/>
                    <a:pt x="15032" y="2217342"/>
                    <a:pt x="0" y="1981234"/>
                  </a:cubicBezTo>
                  <a:cubicBezTo>
                    <a:pt x="-39780" y="1367118"/>
                    <a:pt x="-128369" y="955767"/>
                    <a:pt x="0" y="396256"/>
                  </a:cubicBezTo>
                  <a:close/>
                </a:path>
                <a:path w="5507784" h="2377493" fill="none" stroke="0" extrusionOk="0">
                  <a:moveTo>
                    <a:pt x="0" y="396256"/>
                  </a:moveTo>
                  <a:cubicBezTo>
                    <a:pt x="3581" y="174497"/>
                    <a:pt x="219674" y="-65586"/>
                    <a:pt x="396256" y="0"/>
                  </a:cubicBezTo>
                  <a:cubicBezTo>
                    <a:pt x="2335226" y="337793"/>
                    <a:pt x="3043885" y="224498"/>
                    <a:pt x="5111526" y="0"/>
                  </a:cubicBezTo>
                  <a:cubicBezTo>
                    <a:pt x="5302800" y="18663"/>
                    <a:pt x="5475740" y="108932"/>
                    <a:pt x="5507784" y="396256"/>
                  </a:cubicBezTo>
                  <a:cubicBezTo>
                    <a:pt x="5659083" y="703281"/>
                    <a:pt x="5498064" y="1456273"/>
                    <a:pt x="5507784" y="1981234"/>
                  </a:cubicBezTo>
                  <a:cubicBezTo>
                    <a:pt x="5494764" y="2212112"/>
                    <a:pt x="5368740" y="2291656"/>
                    <a:pt x="5111526" y="2377493"/>
                  </a:cubicBezTo>
                  <a:cubicBezTo>
                    <a:pt x="4293824" y="2191470"/>
                    <a:pt x="980799" y="2699064"/>
                    <a:pt x="396256" y="2377493"/>
                  </a:cubicBezTo>
                  <a:cubicBezTo>
                    <a:pt x="143286" y="2352342"/>
                    <a:pt x="33275" y="2184733"/>
                    <a:pt x="0" y="1981234"/>
                  </a:cubicBezTo>
                  <a:cubicBezTo>
                    <a:pt x="8326" y="1627317"/>
                    <a:pt x="-106716" y="656906"/>
                    <a:pt x="0" y="396256"/>
                  </a:cubicBezTo>
                  <a:close/>
                </a:path>
                <a:path w="5507784" h="2377493" fill="none" stroke="0" extrusionOk="0">
                  <a:moveTo>
                    <a:pt x="0" y="396256"/>
                  </a:moveTo>
                  <a:cubicBezTo>
                    <a:pt x="-26639" y="218418"/>
                    <a:pt x="183378" y="-88772"/>
                    <a:pt x="396256" y="0"/>
                  </a:cubicBezTo>
                  <a:cubicBezTo>
                    <a:pt x="2011128" y="59667"/>
                    <a:pt x="3115085" y="299954"/>
                    <a:pt x="5111526" y="0"/>
                  </a:cubicBezTo>
                  <a:cubicBezTo>
                    <a:pt x="5279273" y="44337"/>
                    <a:pt x="5462654" y="119804"/>
                    <a:pt x="5507784" y="396256"/>
                  </a:cubicBezTo>
                  <a:cubicBezTo>
                    <a:pt x="5640377" y="622115"/>
                    <a:pt x="5437424" y="1530227"/>
                    <a:pt x="5507784" y="1981234"/>
                  </a:cubicBezTo>
                  <a:cubicBezTo>
                    <a:pt x="5499514" y="2096935"/>
                    <a:pt x="5382061" y="2276157"/>
                    <a:pt x="5111526" y="2377493"/>
                  </a:cubicBezTo>
                  <a:cubicBezTo>
                    <a:pt x="4330990" y="2552380"/>
                    <a:pt x="1043897" y="2734587"/>
                    <a:pt x="396256" y="2377493"/>
                  </a:cubicBezTo>
                  <a:cubicBezTo>
                    <a:pt x="136634" y="2355537"/>
                    <a:pt x="11830" y="2167003"/>
                    <a:pt x="0" y="1981234"/>
                  </a:cubicBezTo>
                  <a:cubicBezTo>
                    <a:pt x="21907" y="1653505"/>
                    <a:pt x="-127505" y="677127"/>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611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1215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20527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
        <p:nvSpPr>
          <p:cNvPr id="3" name="Rectangle: Rounded Corners 2">
            <a:extLst>
              <a:ext uri="{FF2B5EF4-FFF2-40B4-BE49-F238E27FC236}">
                <a16:creationId xmlns:a16="http://schemas.microsoft.com/office/drawing/2014/main" id="{2FC7984F-E653-3487-B8C0-BFF1F9E3DB8B}"/>
              </a:ext>
            </a:extLst>
          </p:cNvPr>
          <p:cNvSpPr/>
          <p:nvPr/>
        </p:nvSpPr>
        <p:spPr>
          <a:xfrm>
            <a:off x="3332480" y="3495040"/>
            <a:ext cx="4947920" cy="48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1E863B3C-A242-F374-90D8-BE8201D19CE1}"/>
              </a:ext>
            </a:extLst>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183A33BF-D37E-C5EA-575C-D8293C433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4A1DCED7-3DD3-C43C-BC63-1280F5017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2CF4DCF4-3339-C7BB-665F-50A516B506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6E7D8327-4240-6608-6FC8-A6D20D2A55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8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8">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C9586D3-4AF7-D62F-E3BC-5785CEFEC569}"/>
              </a:ext>
            </a:extLst>
          </p:cNvPr>
          <p:cNvPicPr>
            <a:picLocks noChangeAspect="1"/>
          </p:cNvPicPr>
          <p:nvPr/>
        </p:nvPicPr>
        <p:blipFill>
          <a:blip r:embed="rId9"/>
          <a:stretch>
            <a:fillRect/>
          </a:stretch>
        </p:blipFill>
        <p:spPr>
          <a:xfrm>
            <a:off x="2570479" y="937235"/>
            <a:ext cx="6348095" cy="3246597"/>
          </a:xfrm>
          <a:prstGeom prst="rect">
            <a:avLst/>
          </a:prstGeom>
        </p:spPr>
      </p:pic>
    </p:spTree>
    <p:extLst>
      <p:ext uri="{BB962C8B-B14F-4D97-AF65-F5344CB8AC3E}">
        <p14:creationId xmlns:p14="http://schemas.microsoft.com/office/powerpoint/2010/main" val="178376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3CDBF53-A0B2-B095-C5B5-E0CB87AC0F1C}"/>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7" name="TextBox 6">
            <a:extLst>
              <a:ext uri="{FF2B5EF4-FFF2-40B4-BE49-F238E27FC236}">
                <a16:creationId xmlns:a16="http://schemas.microsoft.com/office/drawing/2014/main" id="{2FA279A2-8F3B-39B4-F772-90AF820A7D17}"/>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299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167546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67482" y="173309"/>
                    <a:pt x="140335" y="-42828"/>
                    <a:pt x="396256" y="0"/>
                  </a:cubicBezTo>
                  <a:cubicBezTo>
                    <a:pt x="2032639" y="-9775"/>
                    <a:pt x="3364326" y="349129"/>
                    <a:pt x="5111526" y="0"/>
                  </a:cubicBezTo>
                  <a:cubicBezTo>
                    <a:pt x="5218647" y="-7736"/>
                    <a:pt x="5404535" y="119318"/>
                    <a:pt x="5507784" y="396256"/>
                  </a:cubicBezTo>
                  <a:cubicBezTo>
                    <a:pt x="5705954" y="580459"/>
                    <a:pt x="5530060" y="1523681"/>
                    <a:pt x="5507784" y="1981235"/>
                  </a:cubicBezTo>
                  <a:cubicBezTo>
                    <a:pt x="5485380" y="2157263"/>
                    <a:pt x="5353719" y="2303267"/>
                    <a:pt x="5111526" y="2377493"/>
                  </a:cubicBezTo>
                  <a:cubicBezTo>
                    <a:pt x="4319094" y="2544481"/>
                    <a:pt x="1153933" y="2523260"/>
                    <a:pt x="396256" y="2377493"/>
                  </a:cubicBezTo>
                  <a:cubicBezTo>
                    <a:pt x="108550" y="2357892"/>
                    <a:pt x="24338" y="2157988"/>
                    <a:pt x="0" y="1981235"/>
                  </a:cubicBezTo>
                  <a:cubicBezTo>
                    <a:pt x="48029" y="1669827"/>
                    <a:pt x="-118747" y="651612"/>
                    <a:pt x="0" y="396256"/>
                  </a:cubicBezTo>
                  <a:close/>
                </a:path>
                <a:path w="5507784" h="2377493" stroke="0" extrusionOk="0">
                  <a:moveTo>
                    <a:pt x="0" y="396256"/>
                  </a:moveTo>
                  <a:cubicBezTo>
                    <a:pt x="11151" y="265779"/>
                    <a:pt x="195049" y="47717"/>
                    <a:pt x="396256" y="0"/>
                  </a:cubicBezTo>
                  <a:cubicBezTo>
                    <a:pt x="2025637" y="-48032"/>
                    <a:pt x="2792607" y="-191127"/>
                    <a:pt x="5111526" y="0"/>
                  </a:cubicBezTo>
                  <a:cubicBezTo>
                    <a:pt x="5312657" y="-24344"/>
                    <a:pt x="5535031" y="195264"/>
                    <a:pt x="5507784" y="396256"/>
                  </a:cubicBezTo>
                  <a:cubicBezTo>
                    <a:pt x="5567166" y="807990"/>
                    <a:pt x="5617155" y="1652764"/>
                    <a:pt x="5507784" y="1981235"/>
                  </a:cubicBezTo>
                  <a:cubicBezTo>
                    <a:pt x="5485247" y="2255843"/>
                    <a:pt x="5312835" y="2320394"/>
                    <a:pt x="5111526" y="2377493"/>
                  </a:cubicBezTo>
                  <a:cubicBezTo>
                    <a:pt x="4697013" y="2521847"/>
                    <a:pt x="2776596" y="3103622"/>
                    <a:pt x="396256" y="2377493"/>
                  </a:cubicBezTo>
                  <a:cubicBezTo>
                    <a:pt x="183002" y="2415179"/>
                    <a:pt x="19328" y="2217342"/>
                    <a:pt x="0" y="1981235"/>
                  </a:cubicBezTo>
                  <a:cubicBezTo>
                    <a:pt x="-93139" y="1348385"/>
                    <a:pt x="-171327" y="949857"/>
                    <a:pt x="0" y="396256"/>
                  </a:cubicBezTo>
                  <a:close/>
                </a:path>
                <a:path w="5507784" h="2377493" fill="none" stroke="0" extrusionOk="0">
                  <a:moveTo>
                    <a:pt x="0" y="396256"/>
                  </a:moveTo>
                  <a:cubicBezTo>
                    <a:pt x="1587" y="150551"/>
                    <a:pt x="201501" y="-31530"/>
                    <a:pt x="396256" y="0"/>
                  </a:cubicBezTo>
                  <a:cubicBezTo>
                    <a:pt x="2235084" y="99291"/>
                    <a:pt x="3027064" y="195372"/>
                    <a:pt x="5111526" y="0"/>
                  </a:cubicBezTo>
                  <a:cubicBezTo>
                    <a:pt x="5307369" y="47473"/>
                    <a:pt x="5499570" y="95123"/>
                    <a:pt x="5507784" y="396256"/>
                  </a:cubicBezTo>
                  <a:cubicBezTo>
                    <a:pt x="5663550" y="683246"/>
                    <a:pt x="5484552" y="1459155"/>
                    <a:pt x="5507784" y="1981235"/>
                  </a:cubicBezTo>
                  <a:cubicBezTo>
                    <a:pt x="5503515" y="2240553"/>
                    <a:pt x="5375055" y="2305161"/>
                    <a:pt x="5111526" y="2377493"/>
                  </a:cubicBezTo>
                  <a:cubicBezTo>
                    <a:pt x="4302987" y="2325182"/>
                    <a:pt x="1031691" y="2462318"/>
                    <a:pt x="396256" y="2377493"/>
                  </a:cubicBezTo>
                  <a:cubicBezTo>
                    <a:pt x="123127" y="2343498"/>
                    <a:pt x="5579" y="2202489"/>
                    <a:pt x="0" y="1981235"/>
                  </a:cubicBezTo>
                  <a:cubicBezTo>
                    <a:pt x="-2159" y="1624085"/>
                    <a:pt x="-133128" y="641081"/>
                    <a:pt x="0" y="396256"/>
                  </a:cubicBezTo>
                  <a:close/>
                </a:path>
                <a:path w="5507784" h="2377493" fill="none" stroke="0" extrusionOk="0">
                  <a:moveTo>
                    <a:pt x="0" y="396256"/>
                  </a:moveTo>
                  <a:cubicBezTo>
                    <a:pt x="-40399" y="194993"/>
                    <a:pt x="195108" y="-47973"/>
                    <a:pt x="396256" y="0"/>
                  </a:cubicBezTo>
                  <a:cubicBezTo>
                    <a:pt x="2119109" y="115224"/>
                    <a:pt x="3096275" y="306891"/>
                    <a:pt x="5111526" y="0"/>
                  </a:cubicBezTo>
                  <a:cubicBezTo>
                    <a:pt x="5261169" y="34076"/>
                    <a:pt x="5442973" y="109751"/>
                    <a:pt x="5507784" y="396256"/>
                  </a:cubicBezTo>
                  <a:cubicBezTo>
                    <a:pt x="5656891" y="643695"/>
                    <a:pt x="5407899" y="1502966"/>
                    <a:pt x="5507784" y="1981235"/>
                  </a:cubicBezTo>
                  <a:cubicBezTo>
                    <a:pt x="5534328" y="2196744"/>
                    <a:pt x="5367025" y="2304825"/>
                    <a:pt x="5111526" y="2377493"/>
                  </a:cubicBezTo>
                  <a:cubicBezTo>
                    <a:pt x="4339277" y="2395697"/>
                    <a:pt x="1061407" y="2575764"/>
                    <a:pt x="396256" y="2377493"/>
                  </a:cubicBezTo>
                  <a:cubicBezTo>
                    <a:pt x="121417" y="2349715"/>
                    <a:pt x="-2005" y="2192814"/>
                    <a:pt x="0" y="1981235"/>
                  </a:cubicBezTo>
                  <a:cubicBezTo>
                    <a:pt x="30207" y="1668744"/>
                    <a:pt x="-124611" y="666174"/>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81065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59027" y="173564"/>
                    <a:pt x="131358" y="-68314"/>
                    <a:pt x="396256" y="0"/>
                  </a:cubicBezTo>
                  <a:cubicBezTo>
                    <a:pt x="2014717" y="-19468"/>
                    <a:pt x="3261845" y="208681"/>
                    <a:pt x="5111526" y="0"/>
                  </a:cubicBezTo>
                  <a:cubicBezTo>
                    <a:pt x="5254248" y="-6057"/>
                    <a:pt x="5414509" y="118830"/>
                    <a:pt x="5507784" y="396256"/>
                  </a:cubicBezTo>
                  <a:cubicBezTo>
                    <a:pt x="5665436" y="595230"/>
                    <a:pt x="5524862" y="1548216"/>
                    <a:pt x="5507784" y="1981234"/>
                  </a:cubicBezTo>
                  <a:cubicBezTo>
                    <a:pt x="5482323" y="2105885"/>
                    <a:pt x="5346481" y="2325059"/>
                    <a:pt x="5111526" y="2377493"/>
                  </a:cubicBezTo>
                  <a:cubicBezTo>
                    <a:pt x="4306918" y="2698080"/>
                    <a:pt x="1165641" y="2616078"/>
                    <a:pt x="396256" y="2377493"/>
                  </a:cubicBezTo>
                  <a:cubicBezTo>
                    <a:pt x="137689" y="2363222"/>
                    <a:pt x="19211" y="2150716"/>
                    <a:pt x="0" y="1981234"/>
                  </a:cubicBezTo>
                  <a:cubicBezTo>
                    <a:pt x="47042" y="1686886"/>
                    <a:pt x="-152530" y="676222"/>
                    <a:pt x="0" y="396256"/>
                  </a:cubicBezTo>
                  <a:close/>
                </a:path>
                <a:path w="5507784" h="2377493" stroke="0" extrusionOk="0">
                  <a:moveTo>
                    <a:pt x="0" y="396256"/>
                  </a:moveTo>
                  <a:cubicBezTo>
                    <a:pt x="11295" y="300092"/>
                    <a:pt x="194770" y="132160"/>
                    <a:pt x="396256" y="0"/>
                  </a:cubicBezTo>
                  <a:cubicBezTo>
                    <a:pt x="2114509" y="-73960"/>
                    <a:pt x="2785252" y="-89571"/>
                    <a:pt x="5111526" y="0"/>
                  </a:cubicBezTo>
                  <a:cubicBezTo>
                    <a:pt x="5318443" y="-22258"/>
                    <a:pt x="5536567" y="207268"/>
                    <a:pt x="5507784" y="396256"/>
                  </a:cubicBezTo>
                  <a:cubicBezTo>
                    <a:pt x="5601358" y="793045"/>
                    <a:pt x="5607089" y="1650851"/>
                    <a:pt x="5507784" y="1981234"/>
                  </a:cubicBezTo>
                  <a:cubicBezTo>
                    <a:pt x="5486376" y="2259512"/>
                    <a:pt x="5305278" y="2292370"/>
                    <a:pt x="5111526" y="2377493"/>
                  </a:cubicBezTo>
                  <a:cubicBezTo>
                    <a:pt x="4531513" y="2513094"/>
                    <a:pt x="2653703" y="2981875"/>
                    <a:pt x="396256" y="2377493"/>
                  </a:cubicBezTo>
                  <a:cubicBezTo>
                    <a:pt x="182340" y="2405583"/>
                    <a:pt x="5221" y="2217343"/>
                    <a:pt x="0" y="1981234"/>
                  </a:cubicBezTo>
                  <a:cubicBezTo>
                    <a:pt x="-34793" y="1371394"/>
                    <a:pt x="-136317" y="955033"/>
                    <a:pt x="0" y="396256"/>
                  </a:cubicBezTo>
                  <a:close/>
                </a:path>
                <a:path w="5507784" h="2377493" fill="none" stroke="0" extrusionOk="0">
                  <a:moveTo>
                    <a:pt x="0" y="396256"/>
                  </a:moveTo>
                  <a:cubicBezTo>
                    <a:pt x="3951" y="176871"/>
                    <a:pt x="210501" y="-28680"/>
                    <a:pt x="396256" y="0"/>
                  </a:cubicBezTo>
                  <a:cubicBezTo>
                    <a:pt x="2263425" y="349674"/>
                    <a:pt x="2999276" y="231772"/>
                    <a:pt x="5111526" y="0"/>
                  </a:cubicBezTo>
                  <a:cubicBezTo>
                    <a:pt x="5308673" y="47343"/>
                    <a:pt x="5501704" y="108855"/>
                    <a:pt x="5507784" y="396256"/>
                  </a:cubicBezTo>
                  <a:cubicBezTo>
                    <a:pt x="5652650" y="682672"/>
                    <a:pt x="5518135" y="1454260"/>
                    <a:pt x="5507784" y="1981234"/>
                  </a:cubicBezTo>
                  <a:cubicBezTo>
                    <a:pt x="5511204" y="2210743"/>
                    <a:pt x="5371857" y="2292570"/>
                    <a:pt x="5111526" y="2377493"/>
                  </a:cubicBezTo>
                  <a:cubicBezTo>
                    <a:pt x="4261141" y="2260480"/>
                    <a:pt x="1002271" y="2587889"/>
                    <a:pt x="396256" y="2377493"/>
                  </a:cubicBezTo>
                  <a:cubicBezTo>
                    <a:pt x="117924" y="2335992"/>
                    <a:pt x="24692" y="2186920"/>
                    <a:pt x="0" y="1981234"/>
                  </a:cubicBezTo>
                  <a:cubicBezTo>
                    <a:pt x="-17865" y="1640105"/>
                    <a:pt x="-114234" y="653100"/>
                    <a:pt x="0" y="396256"/>
                  </a:cubicBezTo>
                  <a:close/>
                </a:path>
                <a:path w="5507784" h="2377493" fill="none" stroke="0" extrusionOk="0">
                  <a:moveTo>
                    <a:pt x="0" y="396256"/>
                  </a:moveTo>
                  <a:cubicBezTo>
                    <a:pt x="-23372" y="185807"/>
                    <a:pt x="179870" y="-61899"/>
                    <a:pt x="396256" y="0"/>
                  </a:cubicBezTo>
                  <a:cubicBezTo>
                    <a:pt x="2003162" y="110078"/>
                    <a:pt x="3190768" y="177438"/>
                    <a:pt x="5111526" y="0"/>
                  </a:cubicBezTo>
                  <a:cubicBezTo>
                    <a:pt x="5275406" y="26747"/>
                    <a:pt x="5451775" y="98868"/>
                    <a:pt x="5507784" y="396256"/>
                  </a:cubicBezTo>
                  <a:cubicBezTo>
                    <a:pt x="5656473" y="644866"/>
                    <a:pt x="5390885" y="1549756"/>
                    <a:pt x="5507784" y="1981234"/>
                  </a:cubicBezTo>
                  <a:cubicBezTo>
                    <a:pt x="5496939" y="2119702"/>
                    <a:pt x="5365311" y="2321704"/>
                    <a:pt x="5111526" y="2377493"/>
                  </a:cubicBezTo>
                  <a:cubicBezTo>
                    <a:pt x="4337880" y="2471559"/>
                    <a:pt x="1099272" y="2592772"/>
                    <a:pt x="396256" y="2377493"/>
                  </a:cubicBezTo>
                  <a:cubicBezTo>
                    <a:pt x="134014" y="2355871"/>
                    <a:pt x="-928" y="2176786"/>
                    <a:pt x="0" y="1981234"/>
                  </a:cubicBezTo>
                  <a:cubicBezTo>
                    <a:pt x="28564" y="1686646"/>
                    <a:pt x="-107370" y="660863"/>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864</Words>
  <Application>Microsoft Office PowerPoint</Application>
  <PresentationFormat>Widescreen</PresentationFormat>
  <Paragraphs>109</Paragraphs>
  <Slides>27</Slides>
  <Notes>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DengXian</vt:lpstr>
      <vt:lpstr>#9Slide07 SVNZiclets</vt:lpstr>
      <vt:lpstr>.VnBlack</vt:lpstr>
      <vt:lpstr>Arial</vt:lpstr>
      <vt:lpstr>Calibri</vt:lpstr>
      <vt:lpstr>Calibri Light</vt:lpstr>
      <vt:lpstr>Cambria</vt:lpstr>
      <vt:lpstr>LNTH-Wash Your Hand</vt:lpstr>
      <vt:lpstr>Open Sans</vt:lpstr>
      <vt:lpstr>SVN-Standly</vt:lpstr>
      <vt:lpstr>SVN-Sticky Toffee Pudding</vt:lpstr>
      <vt:lpstr>Tahoma</vt:lpstr>
      <vt:lpstr>Times New Roman</vt:lpstr>
      <vt:lpstr>字魂95号-手刻宋</vt:lpstr>
      <vt:lpstr>默认设计模板</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34</cp:revision>
  <dcterms:created xsi:type="dcterms:W3CDTF">2023-12-08T09:06:23Z</dcterms:created>
  <dcterms:modified xsi:type="dcterms:W3CDTF">2025-04-05T13:37:28Z</dcterms:modified>
</cp:coreProperties>
</file>