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44"/>
  </p:notesMasterIdLst>
  <p:sldIdLst>
    <p:sldId id="259" r:id="rId3"/>
    <p:sldId id="256" r:id="rId4"/>
    <p:sldId id="281" r:id="rId5"/>
    <p:sldId id="282" r:id="rId6"/>
    <p:sldId id="283" r:id="rId7"/>
    <p:sldId id="258" r:id="rId8"/>
    <p:sldId id="284" r:id="rId9"/>
    <p:sldId id="286" r:id="rId10"/>
    <p:sldId id="257" r:id="rId11"/>
    <p:sldId id="260" r:id="rId12"/>
    <p:sldId id="261" r:id="rId13"/>
    <p:sldId id="266" r:id="rId14"/>
    <p:sldId id="287" r:id="rId15"/>
    <p:sldId id="262" r:id="rId16"/>
    <p:sldId id="263" r:id="rId17"/>
    <p:sldId id="264" r:id="rId18"/>
    <p:sldId id="367" r:id="rId19"/>
    <p:sldId id="271" r:id="rId20"/>
    <p:sldId id="267" r:id="rId21"/>
    <p:sldId id="288" r:id="rId22"/>
    <p:sldId id="289" r:id="rId23"/>
    <p:sldId id="269" r:id="rId24"/>
    <p:sldId id="292" r:id="rId25"/>
    <p:sldId id="293" r:id="rId26"/>
    <p:sldId id="294" r:id="rId27"/>
    <p:sldId id="295" r:id="rId28"/>
    <p:sldId id="296" r:id="rId29"/>
    <p:sldId id="297" r:id="rId30"/>
    <p:sldId id="298" r:id="rId31"/>
    <p:sldId id="265" r:id="rId32"/>
    <p:sldId id="362" r:id="rId33"/>
    <p:sldId id="300" r:id="rId34"/>
    <p:sldId id="363" r:id="rId35"/>
    <p:sldId id="299" r:id="rId36"/>
    <p:sldId id="359" r:id="rId37"/>
    <p:sldId id="365" r:id="rId38"/>
    <p:sldId id="366" r:id="rId39"/>
    <p:sldId id="361" r:id="rId40"/>
    <p:sldId id="364" r:id="rId41"/>
    <p:sldId id="353" r:id="rId42"/>
    <p:sldId id="2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28</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29</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33</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38</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41</a:t>
            </a:fld>
            <a:endParaRPr lang="en-US"/>
          </a:p>
        </p:txBody>
      </p:sp>
    </p:spTree>
    <p:extLst>
      <p:ext uri="{BB962C8B-B14F-4D97-AF65-F5344CB8AC3E}">
        <p14:creationId xmlns:p14="http://schemas.microsoft.com/office/powerpoint/2010/main" val="22033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12</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19</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6430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08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878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0656E6B-8D10-FBB8-64D4-9EF4C610E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grpSp>
        <p:nvGrpSpPr>
          <p:cNvPr id="2" name="Group 1">
            <a:extLst>
              <a:ext uri="{FF2B5EF4-FFF2-40B4-BE49-F238E27FC236}">
                <a16:creationId xmlns:a16="http://schemas.microsoft.com/office/drawing/2014/main" id="{C69E9961-0C82-0205-0230-224EB8B796E8}"/>
              </a:ext>
            </a:extLst>
          </p:cNvPr>
          <p:cNvGrpSpPr/>
          <p:nvPr userDrawn="1"/>
        </p:nvGrpSpPr>
        <p:grpSpPr>
          <a:xfrm>
            <a:off x="-3858094" y="-2"/>
            <a:ext cx="4003995" cy="2710100"/>
            <a:chOff x="6278216" y="1917262"/>
            <a:chExt cx="4339742" cy="2928084"/>
          </a:xfrm>
        </p:grpSpPr>
        <p:pic>
          <p:nvPicPr>
            <p:cNvPr id="3" name="Picture 2">
              <a:extLst>
                <a:ext uri="{FF2B5EF4-FFF2-40B4-BE49-F238E27FC236}">
                  <a16:creationId xmlns:a16="http://schemas.microsoft.com/office/drawing/2014/main" id="{B0934ED6-F919-77E7-5AB8-6568B2CDBA2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4B5F3D6B-04AC-257C-C98C-9925A49EB65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CE22F10-B6B2-03EB-B9C4-8CE9F3A8302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23CEC9A9-048D-7EA1-77B8-FC42BD82D53D}"/>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5" r:id="rId5"/>
    <p:sldLayoutId id="2147483706" r:id="rId6"/>
    <p:sldLayoutId id="2147483689" r:id="rId7"/>
    <p:sldLayoutId id="2147483690" r:id="rId8"/>
    <p:sldLayoutId id="2147483691" r:id="rId9"/>
    <p:sldLayoutId id="2147483692" r:id="rId10"/>
    <p:sldLayoutId id="2147483707" r:id="rId11"/>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64AF848-9EF5-1C51-C9B5-65C111066B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880D02F-32B8-0C9F-4D2C-69F218EBC8D8}"/>
              </a:ext>
            </a:extLst>
          </p:cNvPr>
          <p:cNvGrpSpPr/>
          <p:nvPr userDrawn="1"/>
        </p:nvGrpSpPr>
        <p:grpSpPr>
          <a:xfrm>
            <a:off x="-3858094" y="-2"/>
            <a:ext cx="4003995" cy="2710100"/>
            <a:chOff x="6278216" y="1917262"/>
            <a:chExt cx="4339742" cy="2928084"/>
          </a:xfrm>
        </p:grpSpPr>
        <p:pic>
          <p:nvPicPr>
            <p:cNvPr id="4" name="Picture 3">
              <a:extLst>
                <a:ext uri="{FF2B5EF4-FFF2-40B4-BE49-F238E27FC236}">
                  <a16:creationId xmlns:a16="http://schemas.microsoft.com/office/drawing/2014/main" id="{4727A816-CAC2-435C-C72B-9A0B2BF69A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D59D26F1-9298-43F9-B3A7-073B09ADDA8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AF3CBDE-762B-4BA1-69F0-3166196A3953}"/>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B165F7E5-0A1B-E859-D069-76687E58E03F}"/>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1.xml"/><Relationship Id="rId5" Type="http://schemas.openxmlformats.org/officeDocument/2006/relationships/image" Target="../media/image59.wm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5.xml"/><Relationship Id="rId21" Type="http://schemas.microsoft.com/office/2007/relationships/hdphoto" Target="../media/hdphoto5.wdp"/><Relationship Id="rId34"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0.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image" Target="../media/image22.gif"/><Relationship Id="rId23" Type="http://schemas.microsoft.com/office/2007/relationships/hdphoto" Target="../media/hdphoto6.wdp"/><Relationship Id="rId28" Type="http://schemas.openxmlformats.org/officeDocument/2006/relationships/image" Target="../media/image29.png"/><Relationship Id="rId10" Type="http://schemas.openxmlformats.org/officeDocument/2006/relationships/image" Target="../media/image18.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7.gif"/><Relationship Id="rId14" Type="http://schemas.microsoft.com/office/2007/relationships/hdphoto" Target="../media/hdphoto2.wdp"/><Relationship Id="rId22" Type="http://schemas.openxmlformats.org/officeDocument/2006/relationships/image" Target="../media/image26.png"/><Relationship Id="rId27" Type="http://schemas.microsoft.com/office/2007/relationships/hdphoto" Target="../media/hdphoto8.wdp"/><Relationship Id="rId30" Type="http://schemas.openxmlformats.org/officeDocument/2006/relationships/image" Target="../media/image30.png"/><Relationship Id="rId35" Type="http://schemas.microsoft.com/office/2007/relationships/hdphoto" Target="../media/hdphoto12.wdp"/><Relationship Id="rId8"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control" Target="../activeX/activeX2.xml"/><Relationship Id="rId5" Type="http://schemas.openxmlformats.org/officeDocument/2006/relationships/image" Target="../media/image60.wmf"/><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control" Target="../activeX/activeX3.xml"/><Relationship Id="rId5" Type="http://schemas.openxmlformats.org/officeDocument/2006/relationships/image" Target="../media/image61.wmf"/><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4.png"/><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3" Type="http://schemas.openxmlformats.org/officeDocument/2006/relationships/image" Target="../media/image22.gif"/><Relationship Id="rId18" Type="http://schemas.openxmlformats.org/officeDocument/2006/relationships/image" Target="../media/image25.png"/><Relationship Id="rId26" Type="http://schemas.openxmlformats.org/officeDocument/2006/relationships/image" Target="../media/image2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24" Type="http://schemas.openxmlformats.org/officeDocument/2006/relationships/image" Target="../media/image28.png"/><Relationship Id="rId32" Type="http://schemas.openxmlformats.org/officeDocument/2006/relationships/image" Target="../media/image15.png"/><Relationship Id="rId5" Type="http://schemas.openxmlformats.org/officeDocument/2006/relationships/slideLayout" Target="../slideLayouts/slideLayout5.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30.png"/><Relationship Id="rId10" Type="http://schemas.openxmlformats.org/officeDocument/2006/relationships/image" Target="../media/image20.gif"/><Relationship Id="rId19" Type="http://schemas.microsoft.com/office/2007/relationships/hdphoto" Target="../media/hdphoto5.wdp"/><Relationship Id="rId31"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18.gif"/><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9.wdp"/><Relationship Id="rId30" Type="http://schemas.openxmlformats.org/officeDocument/2006/relationships/image" Target="../media/image19.png"/><Relationship Id="rId8"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sv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wmf"/><Relationship Id="rId3" Type="http://schemas.openxmlformats.org/officeDocument/2006/relationships/control" Target="../activeX/activeX6.xm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control" Target="../activeX/activeX5.xml"/><Relationship Id="rId16" Type="http://schemas.openxmlformats.org/officeDocument/2006/relationships/image" Target="../media/image90.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85.png"/><Relationship Id="rId5" Type="http://schemas.openxmlformats.org/officeDocument/2006/relationships/slideLayout" Target="../slideLayouts/slideLayout18.xml"/><Relationship Id="rId15" Type="http://schemas.openxmlformats.org/officeDocument/2006/relationships/image" Target="../media/image89.wmf"/><Relationship Id="rId10" Type="http://schemas.openxmlformats.org/officeDocument/2006/relationships/image" Target="../media/image84.png"/><Relationship Id="rId4" Type="http://schemas.openxmlformats.org/officeDocument/2006/relationships/control" Target="../activeX/activeX7.xml"/><Relationship Id="rId9" Type="http://schemas.openxmlformats.org/officeDocument/2006/relationships/image" Target="../media/image83.png"/><Relationship Id="rId14" Type="http://schemas.openxmlformats.org/officeDocument/2006/relationships/image" Target="../media/image88.wmf"/></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8.gif"/><Relationship Id="rId17" Type="http://schemas.openxmlformats.org/officeDocument/2006/relationships/image" Target="../media/image2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5.xml"/><Relationship Id="rId15" Type="http://schemas.openxmlformats.org/officeDocument/2006/relationships/image" Target="../media/image21.png"/><Relationship Id="rId10" Type="http://schemas.openxmlformats.org/officeDocument/2006/relationships/image" Target="../media/image16.gif"/><Relationship Id="rId19" Type="http://schemas.openxmlformats.org/officeDocument/2006/relationships/image" Target="../media/image3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png"/><Relationship Id="rId7" Type="http://schemas.openxmlformats.org/officeDocument/2006/relationships/image" Target="../media/image94.em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oleObject" Target="../embeddings/oleObject1.bin"/><Relationship Id="rId5" Type="http://schemas.openxmlformats.org/officeDocument/2006/relationships/image" Target="../media/image93.png"/><Relationship Id="rId4" Type="http://schemas.microsoft.com/office/2007/relationships/hdphoto" Target="../media/hdphoto17.wdp"/></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6.png"/><Relationship Id="rId7" Type="http://schemas.openxmlformats.org/officeDocument/2006/relationships/image" Target="../media/image3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5.xml"/><Relationship Id="rId15" Type="http://schemas.openxmlformats.org/officeDocument/2006/relationships/image" Target="../media/image23.png"/><Relationship Id="rId23" Type="http://schemas.openxmlformats.org/officeDocument/2006/relationships/image" Target="../media/image33.png"/><Relationship Id="rId10" Type="http://schemas.openxmlformats.org/officeDocument/2006/relationships/image" Target="../media/image16.gif"/><Relationship Id="rId19" Type="http://schemas.openxmlformats.org/officeDocument/2006/relationships/image" Target="../media/image2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4.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1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0.gif"/><Relationship Id="rId5" Type="http://schemas.openxmlformats.org/officeDocument/2006/relationships/slideLayout" Target="../slideLayouts/slideLayout5.xml"/><Relationship Id="rId15" Type="http://schemas.microsoft.com/office/2007/relationships/hdphoto" Target="../media/hdphoto7.wdp"/><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5.xml"/><Relationship Id="rId15" Type="http://schemas.openxmlformats.org/officeDocument/2006/relationships/image" Target="../media/image31.png"/><Relationship Id="rId10" Type="http://schemas.openxmlformats.org/officeDocument/2006/relationships/image" Target="../media/image1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C5176-71AA-2FBA-1511-60EFA6EAB1F2}"/>
              </a:ext>
            </a:extLst>
          </p:cNvPr>
          <p:cNvPicPr>
            <a:picLocks noChangeAspect="1"/>
          </p:cNvPicPr>
          <p:nvPr/>
        </p:nvPicPr>
        <p:blipFill>
          <a:blip r:embed="rId3"/>
          <a:stretch>
            <a:fillRect/>
          </a:stretch>
        </p:blipFill>
        <p:spPr>
          <a:xfrm>
            <a:off x="3742670" y="514208"/>
            <a:ext cx="4877223" cy="707197"/>
          </a:xfrm>
          <a:prstGeom prst="rect">
            <a:avLst/>
          </a:prstGeom>
        </p:spPr>
      </p:pic>
      <p:pic>
        <p:nvPicPr>
          <p:cNvPr id="4" name="Picture 3">
            <a:extLst>
              <a:ext uri="{FF2B5EF4-FFF2-40B4-BE49-F238E27FC236}">
                <a16:creationId xmlns:a16="http://schemas.microsoft.com/office/drawing/2014/main" id="{F2801790-AA4B-0449-85F1-C2DF119E1C7E}"/>
              </a:ext>
            </a:extLst>
          </p:cNvPr>
          <p:cNvPicPr>
            <a:picLocks noChangeAspect="1"/>
          </p:cNvPicPr>
          <p:nvPr/>
        </p:nvPicPr>
        <p:blipFill>
          <a:blip r:embed="rId4"/>
          <a:stretch>
            <a:fillRect/>
          </a:stretch>
        </p:blipFill>
        <p:spPr>
          <a:xfrm>
            <a:off x="1118774" y="1235816"/>
            <a:ext cx="479286" cy="467048"/>
          </a:xfrm>
          <a:prstGeom prst="rect">
            <a:avLst/>
          </a:prstGeom>
        </p:spPr>
      </p:pic>
      <p:sp>
        <p:nvSpPr>
          <p:cNvPr id="5" name="TextBox 4">
            <a:extLst>
              <a:ext uri="{FF2B5EF4-FFF2-40B4-BE49-F238E27FC236}">
                <a16:creationId xmlns:a16="http://schemas.microsoft.com/office/drawing/2014/main" id="{46DBD249-79E5-B33A-4456-5D1A8115D512}"/>
              </a:ext>
            </a:extLst>
          </p:cNvPr>
          <p:cNvSpPr txBox="1"/>
          <p:nvPr/>
        </p:nvSpPr>
        <p:spPr>
          <a:xfrm>
            <a:off x="1274170" y="1216041"/>
            <a:ext cx="10574930" cy="954107"/>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libri" panose="020F0502020204030204" pitchFamily="34" charset="0"/>
                <a:cs typeface="Calibri" panose="020F0502020204030204" pitchFamily="34" charset="0"/>
              </a:rPr>
              <a:t>Đọc</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đúng</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từ</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ngữ</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đoạn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và</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toàn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bộ</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chuyện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Bầu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trời</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mùa</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thu</a:t>
            </a:r>
            <a:r>
              <a:rPr lang="en-US" sz="2800" b="1" dirty="0">
                <a:solidFill>
                  <a:srgbClr val="003399"/>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973FFB3-4765-3E1C-83C3-A373C83C7485}"/>
              </a:ext>
            </a:extLst>
          </p:cNvPr>
          <p:cNvPicPr>
            <a:picLocks noChangeAspect="1"/>
          </p:cNvPicPr>
          <p:nvPr/>
        </p:nvPicPr>
        <p:blipFill>
          <a:blip r:embed="rId4"/>
          <a:stretch>
            <a:fillRect/>
          </a:stretch>
        </p:blipFill>
        <p:spPr>
          <a:xfrm>
            <a:off x="1011783" y="2121862"/>
            <a:ext cx="479286" cy="467048"/>
          </a:xfrm>
          <a:prstGeom prst="rect">
            <a:avLst/>
          </a:prstGeom>
        </p:spPr>
      </p:pic>
      <p:sp>
        <p:nvSpPr>
          <p:cNvPr id="7" name="TextBox 6">
            <a:extLst>
              <a:ext uri="{FF2B5EF4-FFF2-40B4-BE49-F238E27FC236}">
                <a16:creationId xmlns:a16="http://schemas.microsoft.com/office/drawing/2014/main" id="{C31E8F29-6DC6-F2DC-BAA8-4EBC186A1897}"/>
              </a:ext>
            </a:extLst>
          </p:cNvPr>
          <p:cNvSpPr txBox="1"/>
          <p:nvPr/>
        </p:nvSpPr>
        <p:spPr>
          <a:xfrm>
            <a:off x="1167179" y="2102087"/>
            <a:ext cx="10574930" cy="1815882"/>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Biết đọc diễn cảm lời đối thoại của các nhân vật trong câu chuyện, nhấn giọng đúng từ ngữ, thể hiện được cảm xú, suy nghĩ của nhân vật qua giọng đọc. Sử dụng được từ điển của </a:t>
            </a:r>
            <a:r>
              <a:rPr lang="en-US" sz="2800" b="1" dirty="0">
                <a:solidFill>
                  <a:srgbClr val="003399"/>
                </a:solidFill>
                <a:latin typeface="Calibri" panose="020F0502020204030204" pitchFamily="34" charset="0"/>
                <a:cs typeface="Calibri" panose="020F0502020204030204" pitchFamily="34" charset="0"/>
              </a:rPr>
              <a:t>HS</a:t>
            </a:r>
            <a:r>
              <a:rPr lang="vi-VN" sz="2800" b="1" dirty="0">
                <a:solidFill>
                  <a:srgbClr val="003399"/>
                </a:solidFill>
                <a:latin typeface="Calibri" panose="020F0502020204030204" pitchFamily="34" charset="0"/>
                <a:cs typeface="Calibri" panose="020F0502020204030204" pitchFamily="34" charset="0"/>
              </a:rPr>
              <a:t> để tìm nghĩa của một số từ.</a:t>
            </a:r>
            <a:endParaRPr lang="en-US" sz="2800" b="1" dirty="0">
              <a:solidFill>
                <a:srgbClr val="003399"/>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DEF18F-8C31-C0CD-39D8-4CDBED9B954A}"/>
              </a:ext>
            </a:extLst>
          </p:cNvPr>
          <p:cNvPicPr>
            <a:picLocks noChangeAspect="1"/>
          </p:cNvPicPr>
          <p:nvPr/>
        </p:nvPicPr>
        <p:blipFill>
          <a:blip r:embed="rId4"/>
          <a:stretch>
            <a:fillRect/>
          </a:stretch>
        </p:blipFill>
        <p:spPr>
          <a:xfrm>
            <a:off x="1011783" y="3903037"/>
            <a:ext cx="479286" cy="467048"/>
          </a:xfrm>
          <a:prstGeom prst="rect">
            <a:avLst/>
          </a:prstGeom>
        </p:spPr>
      </p:pic>
      <p:sp>
        <p:nvSpPr>
          <p:cNvPr id="9" name="TextBox 8">
            <a:extLst>
              <a:ext uri="{FF2B5EF4-FFF2-40B4-BE49-F238E27FC236}">
                <a16:creationId xmlns:a16="http://schemas.microsoft.com/office/drawing/2014/main" id="{A0DB9B78-697A-EC64-8E0C-284322D40603}"/>
              </a:ext>
            </a:extLst>
          </p:cNvPr>
          <p:cNvSpPr txBox="1"/>
          <p:nvPr/>
        </p:nvSpPr>
        <p:spPr>
          <a:xfrm>
            <a:off x="1167179" y="3883262"/>
            <a:ext cx="10574930" cy="1384995"/>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Nhận biết được sự vật gắn với thời gian, địa điểm cụ thể; nhận biết được các cách thể hiện sự sáng tạo riêng của mỗi nhân vật trong thực hiện công việc, nhiệm vụ. </a:t>
            </a:r>
            <a:endParaRPr lang="en-US" sz="2800" b="1" dirty="0">
              <a:solidFill>
                <a:srgbClr val="003399"/>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7CD59D-3A65-F9C7-93B1-9900E506291E}"/>
              </a:ext>
            </a:extLst>
          </p:cNvPr>
          <p:cNvPicPr>
            <a:picLocks noChangeAspect="1"/>
          </p:cNvPicPr>
          <p:nvPr/>
        </p:nvPicPr>
        <p:blipFill>
          <a:blip r:embed="rId4"/>
          <a:stretch>
            <a:fillRect/>
          </a:stretch>
        </p:blipFill>
        <p:spPr>
          <a:xfrm>
            <a:off x="992733" y="5360362"/>
            <a:ext cx="479286" cy="467048"/>
          </a:xfrm>
          <a:prstGeom prst="rect">
            <a:avLst/>
          </a:prstGeom>
        </p:spPr>
      </p:pic>
      <p:sp>
        <p:nvSpPr>
          <p:cNvPr id="11" name="TextBox 10">
            <a:extLst>
              <a:ext uri="{FF2B5EF4-FFF2-40B4-BE49-F238E27FC236}">
                <a16:creationId xmlns:a16="http://schemas.microsoft.com/office/drawing/2014/main" id="{72BB9204-7013-7116-ABA6-8D9C2927937C}"/>
              </a:ext>
            </a:extLst>
          </p:cNvPr>
          <p:cNvSpPr txBox="1"/>
          <p:nvPr/>
        </p:nvSpPr>
        <p:spPr>
          <a:xfrm>
            <a:off x="1148129" y="5340587"/>
            <a:ext cx="10574930" cy="954107"/>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Hiểu điều tác giả muốn nói qua câu chuyện: Biết học cách sáng tạo của các nhân vật trong miêu tả sự vật.</a:t>
            </a:r>
            <a:endParaRPr lang="en-US" sz="2800" b="1" dirty="0">
              <a:solidFill>
                <a:srgbClr val="003399"/>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326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42" presetClass="entr" presetSubtype="0" fill="hold" grpId="0" nodeType="withEffect">
                                  <p:stCondLst>
                                    <p:cond delay="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800" decel="100000"/>
                                        <p:tgtEl>
                                          <p:spTgt spid="10"/>
                                        </p:tgtEl>
                                      </p:cBhvr>
                                    </p:animEffect>
                                    <p:anim calcmode="lin" valueType="num">
                                      <p:cBhvr>
                                        <p:cTn id="60" dur="800" decel="100000" fill="hold"/>
                                        <p:tgtEl>
                                          <p:spTgt spid="10"/>
                                        </p:tgtEl>
                                        <p:attrNameLst>
                                          <p:attrName>style.rotation</p:attrName>
                                        </p:attrNameLst>
                                      </p:cBhvr>
                                      <p:tavLst>
                                        <p:tav tm="0">
                                          <p:val>
                                            <p:fltVal val="-90"/>
                                          </p:val>
                                        </p:tav>
                                        <p:tav tm="100000">
                                          <p:val>
                                            <p:fltVal val="0"/>
                                          </p:val>
                                        </p:tav>
                                      </p:tavLst>
                                    </p:anim>
                                    <p:anim calcmode="lin" valueType="num">
                                      <p:cBhvr>
                                        <p:cTn id="61" dur="800" decel="100000" fill="hold"/>
                                        <p:tgtEl>
                                          <p:spTgt spid="10"/>
                                        </p:tgtEl>
                                        <p:attrNameLst>
                                          <p:attrName>ppt_x</p:attrName>
                                        </p:attrNameLst>
                                      </p:cBhvr>
                                      <p:tavLst>
                                        <p:tav tm="0">
                                          <p:val>
                                            <p:strVal val="#ppt_x+0.4"/>
                                          </p:val>
                                        </p:tav>
                                        <p:tav tm="100000">
                                          <p:val>
                                            <p:strVal val="#ppt_x-0.05"/>
                                          </p:val>
                                        </p:tav>
                                      </p:tavLst>
                                    </p:anim>
                                    <p:anim calcmode="lin" valueType="num">
                                      <p:cBhvr>
                                        <p:cTn id="62" dur="800" decel="100000" fill="hold"/>
                                        <p:tgtEl>
                                          <p:spTgt spid="10"/>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5" presetID="42" presetClass="entr" presetSubtype="0" fill="hold" grpId="0" nodeType="withEffect">
                                  <p:stCondLst>
                                    <p:cond delay="6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a:extLst>
              <a:ext uri="{FF2B5EF4-FFF2-40B4-BE49-F238E27FC236}">
                <a16:creationId xmlns:a16="http://schemas.microsoft.com/office/drawing/2014/main" id="{D8FC0B8F-4E58-707A-BE69-43C97BACAF53}"/>
              </a:ext>
            </a:extLst>
          </p:cNvPr>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Hộp Văn bản 299">
            <a:extLst>
              <a:ext uri="{FF2B5EF4-FFF2-40B4-BE49-F238E27FC236}">
                <a16:creationId xmlns:a16="http://schemas.microsoft.com/office/drawing/2014/main" id="{66CB476D-DFF1-7240-198B-85570DF7AEA9}"/>
              </a:ext>
            </a:extLst>
          </p:cNvPr>
          <p:cNvSpPr txBox="1"/>
          <p:nvPr/>
        </p:nvSpPr>
        <p:spPr>
          <a:xfrm>
            <a:off x="3455437" y="992921"/>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endParaRPr>
          </a:p>
        </p:txBody>
      </p:sp>
      <p:grpSp>
        <p:nvGrpSpPr>
          <p:cNvPr id="23" name="Nhóm 13">
            <a:extLst>
              <a:ext uri="{FF2B5EF4-FFF2-40B4-BE49-F238E27FC236}">
                <a16:creationId xmlns:a16="http://schemas.microsoft.com/office/drawing/2014/main" id="{599BB14E-A8C6-8C5F-C8DA-608195FEAA4A}"/>
              </a:ext>
            </a:extLst>
          </p:cNvPr>
          <p:cNvGrpSpPr/>
          <p:nvPr/>
        </p:nvGrpSpPr>
        <p:grpSpPr>
          <a:xfrm>
            <a:off x="2023146" y="2321403"/>
            <a:ext cx="8372407" cy="3875745"/>
            <a:chOff x="481515" y="1183839"/>
            <a:chExt cx="6279305" cy="2906809"/>
          </a:xfrm>
        </p:grpSpPr>
        <p:pic>
          <p:nvPicPr>
            <p:cNvPr id="24" name="Hình ảnh 8">
              <a:extLst>
                <a:ext uri="{FF2B5EF4-FFF2-40B4-BE49-F238E27FC236}">
                  <a16:creationId xmlns:a16="http://schemas.microsoft.com/office/drawing/2014/main" id="{B63135FA-79C7-C649-2092-6F151210660C}"/>
                </a:ext>
              </a:extLst>
            </p:cNvPr>
            <p:cNvPicPr>
              <a:picLocks noChangeAspect="1"/>
            </p:cNvPicPr>
            <p:nvPr/>
          </p:nvPicPr>
          <p:blipFill>
            <a:blip r:embed="rId2"/>
            <a:stretch>
              <a:fillRect/>
            </a:stretch>
          </p:blipFill>
          <p:spPr>
            <a:xfrm>
              <a:off x="481515" y="1183839"/>
              <a:ext cx="2725751" cy="1524132"/>
            </a:xfrm>
            <a:prstGeom prst="rect">
              <a:avLst/>
            </a:prstGeom>
          </p:spPr>
        </p:pic>
        <p:pic>
          <p:nvPicPr>
            <p:cNvPr id="25" name="Hình ảnh 10">
              <a:extLst>
                <a:ext uri="{FF2B5EF4-FFF2-40B4-BE49-F238E27FC236}">
                  <a16:creationId xmlns:a16="http://schemas.microsoft.com/office/drawing/2014/main" id="{9DC96E49-3889-F1EC-A4F2-C0A047112B44}"/>
                </a:ext>
              </a:extLst>
            </p:cNvPr>
            <p:cNvPicPr>
              <a:picLocks noChangeAspect="1"/>
            </p:cNvPicPr>
            <p:nvPr/>
          </p:nvPicPr>
          <p:blipFill>
            <a:blip r:embed="rId3"/>
            <a:stretch>
              <a:fillRect/>
            </a:stretch>
          </p:blipFill>
          <p:spPr>
            <a:xfrm>
              <a:off x="2327259" y="2789108"/>
              <a:ext cx="2863388" cy="1301540"/>
            </a:xfrm>
            <a:prstGeom prst="rect">
              <a:avLst/>
            </a:prstGeom>
          </p:spPr>
        </p:pic>
        <p:pic>
          <p:nvPicPr>
            <p:cNvPr id="26" name="Hình ảnh 12">
              <a:extLst>
                <a:ext uri="{FF2B5EF4-FFF2-40B4-BE49-F238E27FC236}">
                  <a16:creationId xmlns:a16="http://schemas.microsoft.com/office/drawing/2014/main" id="{D6CD07EE-ED97-26E8-DAF8-C4CBF329B38A}"/>
                </a:ext>
              </a:extLst>
            </p:cNvPr>
            <p:cNvPicPr>
              <a:picLocks noChangeAspect="1"/>
            </p:cNvPicPr>
            <p:nvPr/>
          </p:nvPicPr>
          <p:blipFill>
            <a:blip r:embed="rId4"/>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3711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1"/>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2"/>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2C4F2-9AFE-74E1-F232-1F4F7DA9FDFF}"/>
              </a:ext>
            </a:extLst>
          </p:cNvPr>
          <p:cNvPicPr>
            <a:picLocks noChangeAspect="1"/>
          </p:cNvPicPr>
          <p:nvPr/>
        </p:nvPicPr>
        <p:blipFill>
          <a:blip r:embed="rId2"/>
          <a:stretch>
            <a:fillRect/>
          </a:stretch>
        </p:blipFill>
        <p:spPr>
          <a:xfrm>
            <a:off x="2307127" y="757760"/>
            <a:ext cx="7968163" cy="2219136"/>
          </a:xfrm>
          <a:prstGeom prst="rect">
            <a:avLst/>
          </a:prstGeom>
        </p:spPr>
      </p:pic>
    </p:spTree>
    <p:extLst>
      <p:ext uri="{BB962C8B-B14F-4D97-AF65-F5344CB8AC3E}">
        <p14:creationId xmlns:p14="http://schemas.microsoft.com/office/powerpoint/2010/main" val="342940077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98AC62D4-68D6-43CB-828C-22DCD2969F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1BA4F082-7DF4-6ED0-686C-2BC6C4E9BFE8}"/>
              </a:ext>
            </a:extLst>
          </p:cNvPr>
          <p:cNvPicPr>
            <a:picLocks noChangeAspect="1"/>
          </p:cNvPicPr>
          <p:nvPr/>
        </p:nvPicPr>
        <p:blipFill>
          <a:blip r:embed="rId5"/>
          <a:stretch>
            <a:fillRect/>
          </a:stretch>
        </p:blipFill>
        <p:spPr>
          <a:xfrm>
            <a:off x="2138212" y="2009656"/>
            <a:ext cx="7858425" cy="2743438"/>
          </a:xfrm>
          <a:prstGeom prst="rect">
            <a:avLst/>
          </a:prstGeom>
        </p:spPr>
      </p:pic>
      <p:graphicFrame>
        <p:nvGraphicFramePr>
          <p:cNvPr id="3" name="Object 2">
            <a:extLst>
              <a:ext uri="{FF2B5EF4-FFF2-40B4-BE49-F238E27FC236}">
                <a16:creationId xmlns:a16="http://schemas.microsoft.com/office/drawing/2014/main" id="{DAF17AE6-9B8F-6416-AEEA-77859D856569}"/>
              </a:ext>
            </a:extLst>
          </p:cNvPr>
          <p:cNvGraphicFramePr>
            <a:graphicFrameLocks noChangeAspect="1"/>
          </p:cNvGraphicFramePr>
          <p:nvPr/>
        </p:nvGraphicFramePr>
        <p:xfrm>
          <a:off x="261074" y="17750"/>
          <a:ext cx="11669852" cy="6621026"/>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3" name="Object 2">
                        <a:extLst>
                          <a:ext uri="{FF2B5EF4-FFF2-40B4-BE49-F238E27FC236}">
                            <a16:creationId xmlns:a16="http://schemas.microsoft.com/office/drawing/2014/main" id="{DAF17AE6-9B8F-6416-AEEA-77859D856569}"/>
                          </a:ext>
                        </a:extLst>
                      </p:cNvPr>
                      <p:cNvPicPr/>
                      <p:nvPr/>
                    </p:nvPicPr>
                    <p:blipFill>
                      <a:blip r:embed="rId7"/>
                      <a:stretch>
                        <a:fillRect/>
                      </a:stretch>
                    </p:blipFill>
                    <p:spPr>
                      <a:xfrm>
                        <a:off x="261074" y="17750"/>
                        <a:ext cx="11669852" cy="6621026"/>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53582E67-C769-4813-68AD-4D2596C6EBA8}"/>
              </a:ext>
            </a:extLst>
          </p:cNvPr>
          <p:cNvGrpSpPr/>
          <p:nvPr/>
        </p:nvGrpSpPr>
        <p:grpSpPr>
          <a:xfrm>
            <a:off x="8071645" y="1630785"/>
            <a:ext cx="4003995" cy="2710100"/>
            <a:chOff x="6278216" y="1917262"/>
            <a:chExt cx="4339742" cy="2928084"/>
          </a:xfrm>
        </p:grpSpPr>
        <p:pic>
          <p:nvPicPr>
            <p:cNvPr id="5" name="Picture 4">
              <a:extLst>
                <a:ext uri="{FF2B5EF4-FFF2-40B4-BE49-F238E27FC236}">
                  <a16:creationId xmlns:a16="http://schemas.microsoft.com/office/drawing/2014/main" id="{8F42B6CA-458C-3248-83E6-9EE0C83DABF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6" name="Freeform: Shape 5">
              <a:extLst>
                <a:ext uri="{FF2B5EF4-FFF2-40B4-BE49-F238E27FC236}">
                  <a16:creationId xmlns:a16="http://schemas.microsoft.com/office/drawing/2014/main" id="{A8465FBE-CA9F-6CB5-D3FE-D74F7BD0FC59}"/>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78F1EAC2-D810-DD27-C087-800E8DEC1DE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4C2146B8-3849-206C-BB35-B97378E37DC4}"/>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456203" y="942375"/>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31989" y="2029766"/>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884488" y="2603439"/>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
        <p:nvSpPr>
          <p:cNvPr id="4" name="TextBox 3">
            <a:extLst>
              <a:ext uri="{FF2B5EF4-FFF2-40B4-BE49-F238E27FC236}">
                <a16:creationId xmlns:a16="http://schemas.microsoft.com/office/drawing/2014/main" id="{7AF3A26F-FDCF-80EC-8117-36359DE8EDD7}"/>
              </a:ext>
            </a:extLst>
          </p:cNvPr>
          <p:cNvSpPr txBox="1"/>
          <p:nvPr/>
        </p:nvSpPr>
        <p:spPr>
          <a:xfrm>
            <a:off x="1017893" y="100499"/>
            <a:ext cx="804862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0031;"/>
</p:tagLst>
</file>

<file path=ppt/tags/tag2.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TotalTime>
  <Words>2115</Words>
  <Application>Microsoft Office PowerPoint</Application>
  <PresentationFormat>Widescreen</PresentationFormat>
  <Paragraphs>147</Paragraphs>
  <Slides>41</Slides>
  <Notes>16</Notes>
  <HiddenSlides>0</HiddenSlides>
  <MMClips>12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0" baseType="lpstr">
      <vt:lpstr>DengXian</vt:lpstr>
      <vt:lpstr>#9Slide07 Koni</vt:lpstr>
      <vt:lpstr>Arial</vt:lpstr>
      <vt:lpstr>Calibri</vt:lpstr>
      <vt:lpstr>Cambria</vt:lpstr>
      <vt:lpstr>Times New Roman</vt:lpstr>
      <vt:lpstr>Office 主题​​</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61</cp:revision>
  <dcterms:created xsi:type="dcterms:W3CDTF">2023-08-29T08:29:49Z</dcterms:created>
  <dcterms:modified xsi:type="dcterms:W3CDTF">2025-04-05T10:45:33Z</dcterms:modified>
  <cp:category>9Slide.vn</cp:category>
</cp:coreProperties>
</file>