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89" r:id="rId2"/>
    <p:sldId id="288" r:id="rId3"/>
    <p:sldId id="296" r:id="rId4"/>
    <p:sldId id="310" r:id="rId5"/>
    <p:sldId id="311" r:id="rId6"/>
    <p:sldId id="312" r:id="rId7"/>
    <p:sldId id="313" r:id="rId8"/>
    <p:sldId id="314" r:id="rId9"/>
    <p:sldId id="315" r:id="rId10"/>
    <p:sldId id="322" r:id="rId11"/>
    <p:sldId id="323" r:id="rId12"/>
    <p:sldId id="324" r:id="rId13"/>
    <p:sldId id="316" r:id="rId14"/>
    <p:sldId id="317" r:id="rId15"/>
    <p:sldId id="318" r:id="rId16"/>
    <p:sldId id="319" r:id="rId17"/>
    <p:sldId id="320" r:id="rId18"/>
    <p:sldId id="321" r:id="rId19"/>
    <p:sldId id="325" r:id="rId20"/>
    <p:sldId id="326" r:id="rId21"/>
    <p:sldId id="327" r:id="rId22"/>
    <p:sldId id="328" r:id="rId23"/>
    <p:sldId id="329" r:id="rId24"/>
    <p:sldId id="330" r:id="rId25"/>
    <p:sldId id="331" r:id="rId26"/>
    <p:sldId id="332" r:id="rId27"/>
    <p:sldId id="334" r:id="rId28"/>
    <p:sldId id="335" r:id="rId29"/>
    <p:sldId id="333" r:id="rId30"/>
    <p:sldId id="336" r:id="rId31"/>
    <p:sldId id="337" r:id="rId32"/>
    <p:sldId id="338" r:id="rId33"/>
    <p:sldId id="339" r:id="rId34"/>
    <p:sldId id="3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124" autoAdjust="0"/>
  </p:normalViewPr>
  <p:slideViewPr>
    <p:cSldViewPr snapToGrid="0">
      <p:cViewPr varScale="1">
        <p:scale>
          <a:sx n="80" d="100"/>
          <a:sy n="80" d="100"/>
        </p:scale>
        <p:origin x="15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34</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9</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10</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3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8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1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481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50D8AE4-23B1-1E79-217A-D9A6B7EED41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grpSp>
        <p:nvGrpSpPr>
          <p:cNvPr id="2" name="Group 1">
            <a:extLst>
              <a:ext uri="{FF2B5EF4-FFF2-40B4-BE49-F238E27FC236}">
                <a16:creationId xmlns:a16="http://schemas.microsoft.com/office/drawing/2014/main" id="{8217B908-7978-C928-72A6-147D5243756E}"/>
              </a:ext>
            </a:extLst>
          </p:cNvPr>
          <p:cNvGrpSpPr/>
          <p:nvPr userDrawn="1"/>
        </p:nvGrpSpPr>
        <p:grpSpPr>
          <a:xfrm>
            <a:off x="-3238110" y="0"/>
            <a:ext cx="3842965" cy="2357824"/>
            <a:chOff x="5586065" y="1777554"/>
            <a:chExt cx="2882224" cy="1768368"/>
          </a:xfrm>
        </p:grpSpPr>
        <p:grpSp>
          <p:nvGrpSpPr>
            <p:cNvPr id="3" name="Group 2">
              <a:extLst>
                <a:ext uri="{FF2B5EF4-FFF2-40B4-BE49-F238E27FC236}">
                  <a16:creationId xmlns:a16="http://schemas.microsoft.com/office/drawing/2014/main" id="{1412A4B6-3A34-6336-FF1D-63EED572C278}"/>
                </a:ext>
              </a:extLst>
            </p:cNvPr>
            <p:cNvGrpSpPr/>
            <p:nvPr userDrawn="1"/>
          </p:nvGrpSpPr>
          <p:grpSpPr>
            <a:xfrm>
              <a:off x="5586065" y="1777554"/>
              <a:ext cx="2882224" cy="1768368"/>
              <a:chOff x="6282158" y="1877677"/>
              <a:chExt cx="4326340" cy="2783227"/>
            </a:xfrm>
          </p:grpSpPr>
          <p:sp>
            <p:nvSpPr>
              <p:cNvPr id="7" name="Freeform: Shape 6">
                <a:extLst>
                  <a:ext uri="{FF2B5EF4-FFF2-40B4-BE49-F238E27FC236}">
                    <a16:creationId xmlns:a16="http://schemas.microsoft.com/office/drawing/2014/main" id="{9C2A3ADE-3C0A-2EE3-0E78-41C34726DBF8}"/>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8" name="TextBox 7">
                <a:extLst>
                  <a:ext uri="{FF2B5EF4-FFF2-40B4-BE49-F238E27FC236}">
                    <a16:creationId xmlns:a16="http://schemas.microsoft.com/office/drawing/2014/main" id="{4F44587C-C3B3-C729-AAB6-A5652B33DE60}"/>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9" name="TextBox 8">
                <a:extLst>
                  <a:ext uri="{FF2B5EF4-FFF2-40B4-BE49-F238E27FC236}">
                    <a16:creationId xmlns:a16="http://schemas.microsoft.com/office/drawing/2014/main" id="{34CA1B1C-3DC7-A73B-DF67-89BA6E8EF260}"/>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6" name="Picture 5">
              <a:extLst>
                <a:ext uri="{FF2B5EF4-FFF2-40B4-BE49-F238E27FC236}">
                  <a16:creationId xmlns:a16="http://schemas.microsoft.com/office/drawing/2014/main" id="{7F2F8EB0-E876-6BB8-3BB6-5B67204CD9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29.wmf"/><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control" Target="../activeX/activeX2.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image" Target="../media/image33.wmf"/><Relationship Id="rId5" Type="http://schemas.openxmlformats.org/officeDocument/2006/relationships/image" Target="../media/image3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wmf"/><Relationship Id="rId3" Type="http://schemas.openxmlformats.org/officeDocument/2006/relationships/control" Target="../activeX/activeX6.xml"/><Relationship Id="rId7" Type="http://schemas.openxmlformats.org/officeDocument/2006/relationships/image" Target="../media/image10.jpeg"/><Relationship Id="rId12" Type="http://schemas.openxmlformats.org/officeDocument/2006/relationships/image" Target="../media/image48.png"/><Relationship Id="rId2" Type="http://schemas.openxmlformats.org/officeDocument/2006/relationships/control" Target="../activeX/activeX5.xml"/><Relationship Id="rId16" Type="http://schemas.openxmlformats.org/officeDocument/2006/relationships/image" Target="../media/image52.wmf"/><Relationship Id="rId1" Type="http://schemas.openxmlformats.org/officeDocument/2006/relationships/control" Target="../activeX/activeX4.xml"/><Relationship Id="rId6" Type="http://schemas.openxmlformats.org/officeDocument/2006/relationships/notesSlide" Target="../notesSlides/notesSlide14.xml"/><Relationship Id="rId11" Type="http://schemas.openxmlformats.org/officeDocument/2006/relationships/image" Target="../media/image47.png"/><Relationship Id="rId5" Type="http://schemas.openxmlformats.org/officeDocument/2006/relationships/slideLayout" Target="../slideLayouts/slideLayout1.xml"/><Relationship Id="rId15" Type="http://schemas.openxmlformats.org/officeDocument/2006/relationships/image" Target="../media/image51.wmf"/><Relationship Id="rId10" Type="http://schemas.openxmlformats.org/officeDocument/2006/relationships/image" Target="../media/image46.png"/><Relationship Id="rId4" Type="http://schemas.openxmlformats.org/officeDocument/2006/relationships/control" Target="../activeX/activeX7.xml"/><Relationship Id="rId9" Type="http://schemas.openxmlformats.org/officeDocument/2006/relationships/image" Target="../media/image45.png"/><Relationship Id="rId14" Type="http://schemas.openxmlformats.org/officeDocument/2006/relationships/image" Target="../media/image50.w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
        <p:nvSpPr>
          <p:cNvPr id="6" name="TextBox 5">
            <a:extLst>
              <a:ext uri="{FF2B5EF4-FFF2-40B4-BE49-F238E27FC236}">
                <a16:creationId xmlns:a16="http://schemas.microsoft.com/office/drawing/2014/main" id="{C16F2B72-370A-3792-477F-5836F5866944}"/>
              </a:ext>
            </a:extLst>
          </p:cNvPr>
          <p:cNvSpPr txBox="1"/>
          <p:nvPr/>
        </p:nvSpPr>
        <p:spPr>
          <a:xfrm>
            <a:off x="2043960" y="763609"/>
            <a:ext cx="7739062" cy="646331"/>
          </a:xfrm>
          <a:prstGeom prst="rect">
            <a:avLst/>
          </a:prstGeom>
          <a:solidFill>
            <a:schemeClr val="bg1"/>
          </a:solid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id="{7BDA0D03-C725-738E-AF9A-73952E5D2DFC}"/>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id="{6D3001D4-AED8-7B77-A0E5-E53698DC0F65}"/>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11" name="TextBox1">
                  <a:extLst>
                    <a:ext uri="{FF2B5EF4-FFF2-40B4-BE49-F238E27FC236}">
                      <a16:creationId xmlns:a16="http://schemas.microsoft.com/office/drawing/2014/main" id="{4C429E00-4E6A-A204-1B39-A68E730E71DE}"/>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7404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2400" dirty="0">
                <a:solidFill>
                  <a:prstClr val="black"/>
                </a:solidFill>
                <a:latin typeface="Calibri" panose="020F0502020204030204"/>
                <a:cs typeface="Arial" panose="020B0604020202020204"/>
                <a:sym typeface="Arial" panose="020B0604020202020204"/>
              </a:rPr>
              <a:t>Có người bạn hỏi:</a:t>
            </a:r>
          </a:p>
          <a:p>
            <a:pPr algn="just" defTabSz="914377"/>
            <a:r>
              <a:rPr lang="vi-VN" sz="2400" dirty="0">
                <a:solidFill>
                  <a:prstClr val="black"/>
                </a:solidFill>
                <a:latin typeface="Calibri" panose="020F0502020204030204"/>
                <a:cs typeface="Arial" panose="020B0604020202020204"/>
                <a:sym typeface="Arial" panose="020B0604020202020204"/>
              </a:rPr>
              <a:t>   - Cậu làm thế nào mà mua được nhiều sách và dụng cụ thí nghiệm như thế?</a:t>
            </a:r>
          </a:p>
          <a:p>
            <a:pPr algn="just" defTabSz="914377"/>
            <a:r>
              <a:rPr lang="vi-VN" sz="2400" dirty="0">
                <a:solidFill>
                  <a:prstClr val="black"/>
                </a:solidFill>
                <a:latin typeface="Calibri" panose="020F0502020204030204"/>
                <a:cs typeface="Arial" panose="020B0604020202020204"/>
                <a:sym typeface="Arial" panose="020B0604020202020204"/>
              </a:rPr>
              <a:t>   Xi-ôn-cốp-xki cười:</a:t>
            </a:r>
          </a:p>
          <a:p>
            <a:pPr algn="just" defTabSz="914377"/>
            <a:r>
              <a:rPr lang="vi-VN" sz="2400" dirty="0">
                <a:solidFill>
                  <a:prstClr val="black"/>
                </a:solidFill>
                <a:latin typeface="Calibri" panose="020F0502020204030204"/>
                <a:cs typeface="Arial" panose="020B0604020202020204"/>
                <a:sym typeface="Arial" panose="020B0604020202020204"/>
              </a:rPr>
              <a:t>   - Có gì đâu, mình chỉ tiết kiệm thôi.</a:t>
            </a:r>
          </a:p>
          <a:p>
            <a:pPr algn="just" defTabSz="914377"/>
            <a:r>
              <a:rPr lang="vi-VN" sz="2400" dirty="0">
                <a:solidFill>
                  <a:prstClr val="black"/>
                </a:solidFill>
                <a:latin typeface="Calibri" panose="020F0502020204030204"/>
                <a:cs typeface="Arial" panose="020B0604020202020204"/>
                <a:sym typeface="Arial" panose="020B0604020202020204"/>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id="{27887E37-7B3B-B7CF-1E59-2BD10A243873}"/>
              </a:ext>
            </a:extLst>
          </p:cNvPr>
          <p:cNvPicPr>
            <a:picLocks noChangeAspect="1"/>
          </p:cNvPicPr>
          <p:nvPr/>
        </p:nvPicPr>
        <p:blipFill>
          <a:blip r:embed="rId4"/>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id="{C4D4E162-2025-B46C-179D-C51775E373F7}"/>
              </a:ext>
            </a:extLst>
          </p:cNvPr>
          <p:cNvPicPr>
            <a:picLocks noChangeAspect="1"/>
          </p:cNvPicPr>
          <p:nvPr/>
        </p:nvPicPr>
        <p:blipFill>
          <a:blip r:embed="rId5"/>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6420334" y="297588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BBDB0B-23A5-1DC7-2AEB-7A4122BEC82F}"/>
              </a:ext>
            </a:extLst>
          </p:cNvPr>
          <p:cNvCxnSpPr>
            <a:cxnSpLocks/>
          </p:cNvCxnSpPr>
          <p:nvPr/>
        </p:nvCxnSpPr>
        <p:spPr>
          <a:xfrm flipH="1">
            <a:off x="10415391" y="29976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04841-318D-0D9C-A026-E642702D0931}"/>
              </a:ext>
            </a:extLst>
          </p:cNvPr>
          <p:cNvCxnSpPr>
            <a:cxnSpLocks/>
          </p:cNvCxnSpPr>
          <p:nvPr/>
        </p:nvCxnSpPr>
        <p:spPr>
          <a:xfrm flipH="1">
            <a:off x="10513362" y="300854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6F205B-AF25-C910-3960-D02AE95261D8}"/>
              </a:ext>
            </a:extLst>
          </p:cNvPr>
          <p:cNvCxnSpPr>
            <a:cxnSpLocks/>
          </p:cNvCxnSpPr>
          <p:nvPr/>
        </p:nvCxnSpPr>
        <p:spPr>
          <a:xfrm flipH="1">
            <a:off x="2980448" y="52074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E367D6-CF17-5799-2BDD-88113A975D53}"/>
              </a:ext>
            </a:extLst>
          </p:cNvPr>
          <p:cNvCxnSpPr>
            <a:cxnSpLocks/>
          </p:cNvCxnSpPr>
          <p:nvPr/>
        </p:nvCxnSpPr>
        <p:spPr>
          <a:xfrm flipH="1">
            <a:off x="4134334" y="522923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C97E79-B691-685E-B85D-1AE5DC5F3396}"/>
              </a:ext>
            </a:extLst>
          </p:cNvPr>
          <p:cNvCxnSpPr>
            <a:cxnSpLocks/>
          </p:cNvCxnSpPr>
          <p:nvPr/>
        </p:nvCxnSpPr>
        <p:spPr>
          <a:xfrm flipH="1">
            <a:off x="9631620" y="520746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4E9D1-AE78-ADF8-26D2-411E64E8B449}"/>
              </a:ext>
            </a:extLst>
          </p:cNvPr>
          <p:cNvCxnSpPr>
            <a:cxnSpLocks/>
          </p:cNvCxnSpPr>
          <p:nvPr/>
        </p:nvCxnSpPr>
        <p:spPr>
          <a:xfrm flipH="1">
            <a:off x="4602420" y="559934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041030-FBD5-2D97-25C0-E81A3A2E163E}"/>
              </a:ext>
            </a:extLst>
          </p:cNvPr>
          <p:cNvCxnSpPr>
            <a:cxnSpLocks/>
          </p:cNvCxnSpPr>
          <p:nvPr/>
        </p:nvCxnSpPr>
        <p:spPr>
          <a:xfrm flipH="1">
            <a:off x="4711277" y="562111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591240" imgH="1120320"/>
        </mc:Choice>
        <mc:Fallback>
          <p:control name="TextBox1" r:id="rId1" imgW="6591240" imgH="1120320">
            <p:pic>
              <p:nvPicPr>
                <p:cNvPr id="18" name="TextBox1">
                  <a:extLst>
                    <a:ext uri="{FF2B5EF4-FFF2-40B4-BE49-F238E27FC236}">
                      <a16:creationId xmlns:a16="http://schemas.microsoft.com/office/drawing/2014/main" id="{E8780D70-DD16-03A2-3897-186450BD0EF6}"/>
                    </a:ext>
                  </a:extLst>
                </p:cNvPr>
                <p:cNvPicPr>
                  <a:picLocks/>
                </p:cNvPicPr>
                <p:nvPr/>
              </p:nvPicPr>
              <p:blipFill>
                <a:blip r:embed="rId6"/>
                <a:stretch>
                  <a:fillRect/>
                </a:stretch>
              </p:blipFill>
              <p:spPr>
                <a:xfrm>
                  <a:off x="4767943" y="1104103"/>
                  <a:ext cx="6588481" cy="1116584"/>
                </a:xfrm>
                <a:prstGeom prst="rect">
                  <a:avLst/>
                </a:prstGeom>
              </p:spPr>
            </p:pic>
          </p:control>
        </mc:Fallback>
      </mc:AlternateContent>
    </p:controls>
    <p:extLst>
      <p:ext uri="{BB962C8B-B14F-4D97-AF65-F5344CB8AC3E}">
        <p14:creationId xmlns:p14="http://schemas.microsoft.com/office/powerpoint/2010/main" val="208395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Rectangle: Rounded Corners 5">
            <a:extLst>
              <a:ext uri="{FF2B5EF4-FFF2-40B4-BE49-F238E27FC236}">
                <a16:creationId xmlns:a16="http://schemas.microsoft.com/office/drawing/2014/main" id="{60F61FAF-8D24-2455-4A3C-825EB137C6E4}"/>
              </a:ext>
            </a:extLst>
          </p:cNvPr>
          <p:cNvSpPr/>
          <p:nvPr/>
        </p:nvSpPr>
        <p:spPr>
          <a:xfrm>
            <a:off x="979714" y="2544897"/>
            <a:ext cx="10537372" cy="2919732"/>
          </a:xfrm>
          <a:custGeom>
            <a:avLst/>
            <a:gdLst>
              <a:gd name="connsiteX0" fmla="*/ 0 w 10537372"/>
              <a:gd name="connsiteY0" fmla="*/ 288002 h 2919732"/>
              <a:gd name="connsiteX1" fmla="*/ 288002 w 10537372"/>
              <a:gd name="connsiteY1" fmla="*/ 0 h 2919732"/>
              <a:gd name="connsiteX2" fmla="*/ 1051707 w 10537372"/>
              <a:gd name="connsiteY2" fmla="*/ 0 h 2919732"/>
              <a:gd name="connsiteX3" fmla="*/ 1616184 w 10537372"/>
              <a:gd name="connsiteY3" fmla="*/ 0 h 2919732"/>
              <a:gd name="connsiteX4" fmla="*/ 2081048 w 10537372"/>
              <a:gd name="connsiteY4" fmla="*/ 0 h 2919732"/>
              <a:gd name="connsiteX5" fmla="*/ 2446298 w 10537372"/>
              <a:gd name="connsiteY5" fmla="*/ 0 h 2919732"/>
              <a:gd name="connsiteX6" fmla="*/ 3309617 w 10537372"/>
              <a:gd name="connsiteY6" fmla="*/ 0 h 2919732"/>
              <a:gd name="connsiteX7" fmla="*/ 3973708 w 10537372"/>
              <a:gd name="connsiteY7" fmla="*/ 0 h 2919732"/>
              <a:gd name="connsiteX8" fmla="*/ 4538186 w 10537372"/>
              <a:gd name="connsiteY8" fmla="*/ 0 h 2919732"/>
              <a:gd name="connsiteX9" fmla="*/ 5301891 w 10537372"/>
              <a:gd name="connsiteY9" fmla="*/ 0 h 2919732"/>
              <a:gd name="connsiteX10" fmla="*/ 5965982 w 10537372"/>
              <a:gd name="connsiteY10" fmla="*/ 0 h 2919732"/>
              <a:gd name="connsiteX11" fmla="*/ 6530459 w 10537372"/>
              <a:gd name="connsiteY11" fmla="*/ 0 h 2919732"/>
              <a:gd name="connsiteX12" fmla="*/ 6895709 w 10537372"/>
              <a:gd name="connsiteY12" fmla="*/ 0 h 2919732"/>
              <a:gd name="connsiteX13" fmla="*/ 7460187 w 10537372"/>
              <a:gd name="connsiteY13" fmla="*/ 0 h 2919732"/>
              <a:gd name="connsiteX14" fmla="*/ 8024664 w 10537372"/>
              <a:gd name="connsiteY14" fmla="*/ 0 h 2919732"/>
              <a:gd name="connsiteX15" fmla="*/ 8389915 w 10537372"/>
              <a:gd name="connsiteY15" fmla="*/ 0 h 2919732"/>
              <a:gd name="connsiteX16" fmla="*/ 8854778 w 10537372"/>
              <a:gd name="connsiteY16" fmla="*/ 0 h 2919732"/>
              <a:gd name="connsiteX17" fmla="*/ 9220029 w 10537372"/>
              <a:gd name="connsiteY17" fmla="*/ 0 h 2919732"/>
              <a:gd name="connsiteX18" fmla="*/ 10249370 w 10537372"/>
              <a:gd name="connsiteY18" fmla="*/ 0 h 2919732"/>
              <a:gd name="connsiteX19" fmla="*/ 10537372 w 10537372"/>
              <a:gd name="connsiteY19" fmla="*/ 288002 h 2919732"/>
              <a:gd name="connsiteX20" fmla="*/ 10537372 w 10537372"/>
              <a:gd name="connsiteY20" fmla="*/ 920809 h 2919732"/>
              <a:gd name="connsiteX21" fmla="*/ 10537372 w 10537372"/>
              <a:gd name="connsiteY21" fmla="*/ 1436429 h 2919732"/>
              <a:gd name="connsiteX22" fmla="*/ 10537372 w 10537372"/>
              <a:gd name="connsiteY22" fmla="*/ 2045798 h 2919732"/>
              <a:gd name="connsiteX23" fmla="*/ 10537372 w 10537372"/>
              <a:gd name="connsiteY23" fmla="*/ 2631730 h 2919732"/>
              <a:gd name="connsiteX24" fmla="*/ 10249370 w 10537372"/>
              <a:gd name="connsiteY24" fmla="*/ 2919732 h 2919732"/>
              <a:gd name="connsiteX25" fmla="*/ 9485665 w 10537372"/>
              <a:gd name="connsiteY25" fmla="*/ 2919732 h 2919732"/>
              <a:gd name="connsiteX26" fmla="*/ 9120415 w 10537372"/>
              <a:gd name="connsiteY26" fmla="*/ 2919732 h 2919732"/>
              <a:gd name="connsiteX27" fmla="*/ 8257096 w 10537372"/>
              <a:gd name="connsiteY27" fmla="*/ 2919732 h 2919732"/>
              <a:gd name="connsiteX28" fmla="*/ 7692619 w 10537372"/>
              <a:gd name="connsiteY28" fmla="*/ 2919732 h 2919732"/>
              <a:gd name="connsiteX29" fmla="*/ 7128141 w 10537372"/>
              <a:gd name="connsiteY29" fmla="*/ 2919732 h 2919732"/>
              <a:gd name="connsiteX30" fmla="*/ 6464050 w 10537372"/>
              <a:gd name="connsiteY30" fmla="*/ 2919732 h 2919732"/>
              <a:gd name="connsiteX31" fmla="*/ 5600732 w 10537372"/>
              <a:gd name="connsiteY31" fmla="*/ 2919732 h 2919732"/>
              <a:gd name="connsiteX32" fmla="*/ 5036254 w 10537372"/>
              <a:gd name="connsiteY32" fmla="*/ 2919732 h 2919732"/>
              <a:gd name="connsiteX33" fmla="*/ 4372163 w 10537372"/>
              <a:gd name="connsiteY33" fmla="*/ 2919732 h 2919732"/>
              <a:gd name="connsiteX34" fmla="*/ 3807685 w 10537372"/>
              <a:gd name="connsiteY34" fmla="*/ 2919732 h 2919732"/>
              <a:gd name="connsiteX35" fmla="*/ 3143594 w 10537372"/>
              <a:gd name="connsiteY35" fmla="*/ 2919732 h 2919732"/>
              <a:gd name="connsiteX36" fmla="*/ 2379889 w 10537372"/>
              <a:gd name="connsiteY36" fmla="*/ 2919732 h 2919732"/>
              <a:gd name="connsiteX37" fmla="*/ 1815412 w 10537372"/>
              <a:gd name="connsiteY37" fmla="*/ 2919732 h 2919732"/>
              <a:gd name="connsiteX38" fmla="*/ 952093 w 10537372"/>
              <a:gd name="connsiteY38" fmla="*/ 2919732 h 2919732"/>
              <a:gd name="connsiteX39" fmla="*/ 288002 w 10537372"/>
              <a:gd name="connsiteY39" fmla="*/ 2919732 h 2919732"/>
              <a:gd name="connsiteX40" fmla="*/ 0 w 10537372"/>
              <a:gd name="connsiteY40" fmla="*/ 2631730 h 2919732"/>
              <a:gd name="connsiteX41" fmla="*/ 0 w 10537372"/>
              <a:gd name="connsiteY41" fmla="*/ 1998923 h 2919732"/>
              <a:gd name="connsiteX42" fmla="*/ 0 w 10537372"/>
              <a:gd name="connsiteY42" fmla="*/ 1459866 h 2919732"/>
              <a:gd name="connsiteX43" fmla="*/ 0 w 10537372"/>
              <a:gd name="connsiteY43" fmla="*/ 897371 h 2919732"/>
              <a:gd name="connsiteX44" fmla="*/ 0 w 10537372"/>
              <a:gd name="connsiteY44" fmla="*/ 288002 h 291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7372" h="2919732" fill="none" extrusionOk="0">
                <a:moveTo>
                  <a:pt x="0" y="288002"/>
                </a:moveTo>
                <a:cubicBezTo>
                  <a:pt x="-33593" y="134339"/>
                  <a:pt x="133127" y="-268"/>
                  <a:pt x="288002" y="0"/>
                </a:cubicBezTo>
                <a:cubicBezTo>
                  <a:pt x="593558" y="20497"/>
                  <a:pt x="823035" y="33274"/>
                  <a:pt x="1051707" y="0"/>
                </a:cubicBezTo>
                <a:cubicBezTo>
                  <a:pt x="1280379" y="-33274"/>
                  <a:pt x="1389231" y="5221"/>
                  <a:pt x="1616184" y="0"/>
                </a:cubicBezTo>
                <a:cubicBezTo>
                  <a:pt x="1843137" y="-5221"/>
                  <a:pt x="1867662" y="13963"/>
                  <a:pt x="2081048" y="0"/>
                </a:cubicBezTo>
                <a:cubicBezTo>
                  <a:pt x="2294434" y="-13963"/>
                  <a:pt x="2338753" y="-9329"/>
                  <a:pt x="2446298" y="0"/>
                </a:cubicBezTo>
                <a:cubicBezTo>
                  <a:pt x="2553843" y="9329"/>
                  <a:pt x="3030619" y="28467"/>
                  <a:pt x="3309617" y="0"/>
                </a:cubicBezTo>
                <a:cubicBezTo>
                  <a:pt x="3588615" y="-28467"/>
                  <a:pt x="3642611" y="-12831"/>
                  <a:pt x="3973708" y="0"/>
                </a:cubicBezTo>
                <a:cubicBezTo>
                  <a:pt x="4304805" y="12831"/>
                  <a:pt x="4292443" y="-22558"/>
                  <a:pt x="4538186" y="0"/>
                </a:cubicBezTo>
                <a:cubicBezTo>
                  <a:pt x="4783929" y="22558"/>
                  <a:pt x="4945760" y="28779"/>
                  <a:pt x="5301891" y="0"/>
                </a:cubicBezTo>
                <a:cubicBezTo>
                  <a:pt x="5658023" y="-28779"/>
                  <a:pt x="5738535" y="1068"/>
                  <a:pt x="5965982" y="0"/>
                </a:cubicBezTo>
                <a:cubicBezTo>
                  <a:pt x="6193429" y="-1068"/>
                  <a:pt x="6402823" y="-15843"/>
                  <a:pt x="6530459" y="0"/>
                </a:cubicBezTo>
                <a:cubicBezTo>
                  <a:pt x="6658095" y="15843"/>
                  <a:pt x="6717379" y="13562"/>
                  <a:pt x="6895709" y="0"/>
                </a:cubicBezTo>
                <a:cubicBezTo>
                  <a:pt x="7074039" y="-13562"/>
                  <a:pt x="7306127" y="-20104"/>
                  <a:pt x="7460187" y="0"/>
                </a:cubicBezTo>
                <a:cubicBezTo>
                  <a:pt x="7614247" y="20104"/>
                  <a:pt x="7893003" y="-12254"/>
                  <a:pt x="8024664" y="0"/>
                </a:cubicBezTo>
                <a:cubicBezTo>
                  <a:pt x="8156325" y="12254"/>
                  <a:pt x="8248107" y="-17402"/>
                  <a:pt x="8389915" y="0"/>
                </a:cubicBezTo>
                <a:cubicBezTo>
                  <a:pt x="8531723" y="17402"/>
                  <a:pt x="8629795" y="-18268"/>
                  <a:pt x="8854778" y="0"/>
                </a:cubicBezTo>
                <a:cubicBezTo>
                  <a:pt x="9079761" y="18268"/>
                  <a:pt x="9111459" y="14413"/>
                  <a:pt x="9220029" y="0"/>
                </a:cubicBezTo>
                <a:cubicBezTo>
                  <a:pt x="9328599" y="-14413"/>
                  <a:pt x="10040517" y="50931"/>
                  <a:pt x="10249370" y="0"/>
                </a:cubicBezTo>
                <a:cubicBezTo>
                  <a:pt x="10416961" y="14524"/>
                  <a:pt x="10505879" y="145641"/>
                  <a:pt x="10537372" y="288002"/>
                </a:cubicBezTo>
                <a:cubicBezTo>
                  <a:pt x="10550577" y="476301"/>
                  <a:pt x="10534588" y="772343"/>
                  <a:pt x="10537372" y="920809"/>
                </a:cubicBezTo>
                <a:cubicBezTo>
                  <a:pt x="10540156" y="1069275"/>
                  <a:pt x="10539815" y="1250770"/>
                  <a:pt x="10537372" y="1436429"/>
                </a:cubicBezTo>
                <a:cubicBezTo>
                  <a:pt x="10534929" y="1622088"/>
                  <a:pt x="10531100" y="1767374"/>
                  <a:pt x="10537372" y="2045798"/>
                </a:cubicBezTo>
                <a:cubicBezTo>
                  <a:pt x="10543644" y="2324222"/>
                  <a:pt x="10547305" y="2477387"/>
                  <a:pt x="10537372" y="2631730"/>
                </a:cubicBezTo>
                <a:cubicBezTo>
                  <a:pt x="10540806" y="2789185"/>
                  <a:pt x="10408454" y="2932763"/>
                  <a:pt x="10249370" y="2919732"/>
                </a:cubicBezTo>
                <a:cubicBezTo>
                  <a:pt x="9923411" y="2957752"/>
                  <a:pt x="9722573" y="2946066"/>
                  <a:pt x="9485665" y="2919732"/>
                </a:cubicBezTo>
                <a:cubicBezTo>
                  <a:pt x="9248758" y="2893398"/>
                  <a:pt x="9215477" y="2933706"/>
                  <a:pt x="9120415" y="2919732"/>
                </a:cubicBezTo>
                <a:cubicBezTo>
                  <a:pt x="9025353" y="2905759"/>
                  <a:pt x="8625280" y="2880561"/>
                  <a:pt x="8257096" y="2919732"/>
                </a:cubicBezTo>
                <a:cubicBezTo>
                  <a:pt x="7888912" y="2958903"/>
                  <a:pt x="7871672" y="2934514"/>
                  <a:pt x="7692619" y="2919732"/>
                </a:cubicBezTo>
                <a:cubicBezTo>
                  <a:pt x="7513566" y="2904950"/>
                  <a:pt x="7365619" y="2919546"/>
                  <a:pt x="7128141" y="2919732"/>
                </a:cubicBezTo>
                <a:cubicBezTo>
                  <a:pt x="6890663" y="2919918"/>
                  <a:pt x="6782858" y="2900896"/>
                  <a:pt x="6464050" y="2919732"/>
                </a:cubicBezTo>
                <a:cubicBezTo>
                  <a:pt x="6145242" y="2938568"/>
                  <a:pt x="5782725" y="2899046"/>
                  <a:pt x="5600732" y="2919732"/>
                </a:cubicBezTo>
                <a:cubicBezTo>
                  <a:pt x="5418739" y="2940418"/>
                  <a:pt x="5171855" y="2941451"/>
                  <a:pt x="5036254" y="2919732"/>
                </a:cubicBezTo>
                <a:cubicBezTo>
                  <a:pt x="4900653" y="2898013"/>
                  <a:pt x="4681459" y="2902538"/>
                  <a:pt x="4372163" y="2919732"/>
                </a:cubicBezTo>
                <a:cubicBezTo>
                  <a:pt x="4062867" y="2936926"/>
                  <a:pt x="3960396" y="2925002"/>
                  <a:pt x="3807685" y="2919732"/>
                </a:cubicBezTo>
                <a:cubicBezTo>
                  <a:pt x="3654974" y="2914462"/>
                  <a:pt x="3454775" y="2927976"/>
                  <a:pt x="3143594" y="2919732"/>
                </a:cubicBezTo>
                <a:cubicBezTo>
                  <a:pt x="2832413" y="2911488"/>
                  <a:pt x="2723696" y="2925239"/>
                  <a:pt x="2379889" y="2919732"/>
                </a:cubicBezTo>
                <a:cubicBezTo>
                  <a:pt x="2036082" y="2914225"/>
                  <a:pt x="2087778" y="2925352"/>
                  <a:pt x="1815412" y="2919732"/>
                </a:cubicBezTo>
                <a:cubicBezTo>
                  <a:pt x="1543046" y="2914112"/>
                  <a:pt x="1340400" y="2944462"/>
                  <a:pt x="952093" y="2919732"/>
                </a:cubicBezTo>
                <a:cubicBezTo>
                  <a:pt x="563786" y="2895002"/>
                  <a:pt x="455810" y="2928596"/>
                  <a:pt x="288002" y="2919732"/>
                </a:cubicBezTo>
                <a:cubicBezTo>
                  <a:pt x="136800" y="2935727"/>
                  <a:pt x="21210" y="2774006"/>
                  <a:pt x="0" y="2631730"/>
                </a:cubicBezTo>
                <a:cubicBezTo>
                  <a:pt x="6891" y="2382932"/>
                  <a:pt x="20499" y="2263052"/>
                  <a:pt x="0" y="1998923"/>
                </a:cubicBezTo>
                <a:cubicBezTo>
                  <a:pt x="-20499" y="1734794"/>
                  <a:pt x="-11266" y="1723179"/>
                  <a:pt x="0" y="1459866"/>
                </a:cubicBezTo>
                <a:cubicBezTo>
                  <a:pt x="11266" y="1196553"/>
                  <a:pt x="2159" y="1085697"/>
                  <a:pt x="0" y="897371"/>
                </a:cubicBezTo>
                <a:cubicBezTo>
                  <a:pt x="-2159" y="709046"/>
                  <a:pt x="22801" y="428892"/>
                  <a:pt x="0" y="288002"/>
                </a:cubicBezTo>
                <a:close/>
              </a:path>
              <a:path w="10537372" h="2919732" stroke="0" extrusionOk="0">
                <a:moveTo>
                  <a:pt x="0" y="288002"/>
                </a:moveTo>
                <a:cubicBezTo>
                  <a:pt x="325" y="138892"/>
                  <a:pt x="137740" y="15720"/>
                  <a:pt x="288002" y="0"/>
                </a:cubicBezTo>
                <a:cubicBezTo>
                  <a:pt x="518858" y="-15659"/>
                  <a:pt x="832145" y="13610"/>
                  <a:pt x="1051707" y="0"/>
                </a:cubicBezTo>
                <a:cubicBezTo>
                  <a:pt x="1271270" y="-13610"/>
                  <a:pt x="1415108" y="-11349"/>
                  <a:pt x="1516571" y="0"/>
                </a:cubicBezTo>
                <a:cubicBezTo>
                  <a:pt x="1618034" y="11349"/>
                  <a:pt x="1766341" y="-6360"/>
                  <a:pt x="1981435" y="0"/>
                </a:cubicBezTo>
                <a:cubicBezTo>
                  <a:pt x="2196529" y="6360"/>
                  <a:pt x="2582096" y="12635"/>
                  <a:pt x="2745139" y="0"/>
                </a:cubicBezTo>
                <a:cubicBezTo>
                  <a:pt x="2908182" y="-12635"/>
                  <a:pt x="3062131" y="12988"/>
                  <a:pt x="3309617" y="0"/>
                </a:cubicBezTo>
                <a:cubicBezTo>
                  <a:pt x="3557103" y="-12988"/>
                  <a:pt x="3825627" y="26349"/>
                  <a:pt x="4172936" y="0"/>
                </a:cubicBezTo>
                <a:cubicBezTo>
                  <a:pt x="4520245" y="-26349"/>
                  <a:pt x="4824375" y="2960"/>
                  <a:pt x="5036254" y="0"/>
                </a:cubicBezTo>
                <a:cubicBezTo>
                  <a:pt x="5248133" y="-2960"/>
                  <a:pt x="5436146" y="29645"/>
                  <a:pt x="5799959" y="0"/>
                </a:cubicBezTo>
                <a:cubicBezTo>
                  <a:pt x="6163773" y="-29645"/>
                  <a:pt x="6137046" y="11764"/>
                  <a:pt x="6264823" y="0"/>
                </a:cubicBezTo>
                <a:cubicBezTo>
                  <a:pt x="6392600" y="-11764"/>
                  <a:pt x="6505611" y="-11626"/>
                  <a:pt x="6630073" y="0"/>
                </a:cubicBezTo>
                <a:cubicBezTo>
                  <a:pt x="6754535" y="11626"/>
                  <a:pt x="7268346" y="-11151"/>
                  <a:pt x="7493392" y="0"/>
                </a:cubicBezTo>
                <a:cubicBezTo>
                  <a:pt x="7718438" y="11151"/>
                  <a:pt x="7889592" y="-26846"/>
                  <a:pt x="8157483" y="0"/>
                </a:cubicBezTo>
                <a:cubicBezTo>
                  <a:pt x="8425374" y="26846"/>
                  <a:pt x="8520037" y="-12780"/>
                  <a:pt x="8821574" y="0"/>
                </a:cubicBezTo>
                <a:cubicBezTo>
                  <a:pt x="9123111" y="12780"/>
                  <a:pt x="9095063" y="-3723"/>
                  <a:pt x="9286438" y="0"/>
                </a:cubicBezTo>
                <a:cubicBezTo>
                  <a:pt x="9477813" y="3723"/>
                  <a:pt x="9830363" y="-8438"/>
                  <a:pt x="10249370" y="0"/>
                </a:cubicBezTo>
                <a:cubicBezTo>
                  <a:pt x="10440870" y="7362"/>
                  <a:pt x="10521928" y="123831"/>
                  <a:pt x="10537372" y="288002"/>
                </a:cubicBezTo>
                <a:cubicBezTo>
                  <a:pt x="10530938" y="395950"/>
                  <a:pt x="10550541" y="679657"/>
                  <a:pt x="10537372" y="827059"/>
                </a:cubicBezTo>
                <a:cubicBezTo>
                  <a:pt x="10524203" y="974461"/>
                  <a:pt x="10547726" y="1166253"/>
                  <a:pt x="10537372" y="1459866"/>
                </a:cubicBezTo>
                <a:cubicBezTo>
                  <a:pt x="10527018" y="1753479"/>
                  <a:pt x="10532259" y="1921233"/>
                  <a:pt x="10537372" y="2069235"/>
                </a:cubicBezTo>
                <a:cubicBezTo>
                  <a:pt x="10542485" y="2217237"/>
                  <a:pt x="10535901" y="2451797"/>
                  <a:pt x="10537372" y="2631730"/>
                </a:cubicBezTo>
                <a:cubicBezTo>
                  <a:pt x="10525010" y="2767477"/>
                  <a:pt x="10410973" y="2926818"/>
                  <a:pt x="10249370" y="2919732"/>
                </a:cubicBezTo>
                <a:cubicBezTo>
                  <a:pt x="10109175" y="2942322"/>
                  <a:pt x="9796474" y="2930883"/>
                  <a:pt x="9585279" y="2919732"/>
                </a:cubicBezTo>
                <a:cubicBezTo>
                  <a:pt x="9374084" y="2908581"/>
                  <a:pt x="9280155" y="2913513"/>
                  <a:pt x="9020801" y="2919732"/>
                </a:cubicBezTo>
                <a:cubicBezTo>
                  <a:pt x="8761447" y="2925951"/>
                  <a:pt x="8407137" y="2952728"/>
                  <a:pt x="8157483" y="2919732"/>
                </a:cubicBezTo>
                <a:cubicBezTo>
                  <a:pt x="7907829" y="2886736"/>
                  <a:pt x="7668367" y="2920224"/>
                  <a:pt x="7294164" y="2919732"/>
                </a:cubicBezTo>
                <a:cubicBezTo>
                  <a:pt x="6919961" y="2919240"/>
                  <a:pt x="6972183" y="2937519"/>
                  <a:pt x="6729687" y="2919732"/>
                </a:cubicBezTo>
                <a:cubicBezTo>
                  <a:pt x="6487191" y="2901945"/>
                  <a:pt x="6531401" y="2911825"/>
                  <a:pt x="6364436" y="2919732"/>
                </a:cubicBezTo>
                <a:cubicBezTo>
                  <a:pt x="6197471" y="2927639"/>
                  <a:pt x="6120548" y="2901534"/>
                  <a:pt x="5899573" y="2919732"/>
                </a:cubicBezTo>
                <a:cubicBezTo>
                  <a:pt x="5678598" y="2937930"/>
                  <a:pt x="5539066" y="2932553"/>
                  <a:pt x="5434709" y="2919732"/>
                </a:cubicBezTo>
                <a:cubicBezTo>
                  <a:pt x="5330352" y="2906911"/>
                  <a:pt x="4905101" y="2883050"/>
                  <a:pt x="4671004" y="2919732"/>
                </a:cubicBezTo>
                <a:cubicBezTo>
                  <a:pt x="4436907" y="2956414"/>
                  <a:pt x="4463546" y="2915760"/>
                  <a:pt x="4305754" y="2919732"/>
                </a:cubicBezTo>
                <a:cubicBezTo>
                  <a:pt x="4147962" y="2923705"/>
                  <a:pt x="4012501" y="2905077"/>
                  <a:pt x="3840890" y="2919732"/>
                </a:cubicBezTo>
                <a:cubicBezTo>
                  <a:pt x="3669279" y="2934387"/>
                  <a:pt x="3402932" y="2927049"/>
                  <a:pt x="2977571" y="2919732"/>
                </a:cubicBezTo>
                <a:cubicBezTo>
                  <a:pt x="2552210" y="2912415"/>
                  <a:pt x="2721930" y="2908962"/>
                  <a:pt x="2612321" y="2919732"/>
                </a:cubicBezTo>
                <a:cubicBezTo>
                  <a:pt x="2502712" y="2930503"/>
                  <a:pt x="2393678" y="2909774"/>
                  <a:pt x="2247071" y="2919732"/>
                </a:cubicBezTo>
                <a:cubicBezTo>
                  <a:pt x="2100464" y="2929691"/>
                  <a:pt x="1961199" y="2928743"/>
                  <a:pt x="1881821" y="2919732"/>
                </a:cubicBezTo>
                <a:cubicBezTo>
                  <a:pt x="1802443" y="2910722"/>
                  <a:pt x="1525058" y="2916279"/>
                  <a:pt x="1217730" y="2919732"/>
                </a:cubicBezTo>
                <a:cubicBezTo>
                  <a:pt x="910402" y="2923185"/>
                  <a:pt x="609205" y="2946193"/>
                  <a:pt x="288002" y="2919732"/>
                </a:cubicBezTo>
                <a:cubicBezTo>
                  <a:pt x="135820" y="2918513"/>
                  <a:pt x="-16957" y="2772990"/>
                  <a:pt x="0" y="2631730"/>
                </a:cubicBezTo>
                <a:cubicBezTo>
                  <a:pt x="-17617" y="2339286"/>
                  <a:pt x="20670" y="2263778"/>
                  <a:pt x="0" y="2045798"/>
                </a:cubicBezTo>
                <a:cubicBezTo>
                  <a:pt x="-20670" y="1827818"/>
                  <a:pt x="24144" y="1700388"/>
                  <a:pt x="0" y="1459866"/>
                </a:cubicBezTo>
                <a:cubicBezTo>
                  <a:pt x="-24144" y="1219344"/>
                  <a:pt x="21222" y="1044894"/>
                  <a:pt x="0" y="850497"/>
                </a:cubicBezTo>
                <a:cubicBezTo>
                  <a:pt x="-21222" y="656100"/>
                  <a:pt x="11770" y="410095"/>
                  <a:pt x="0" y="288002"/>
                </a:cubicBezTo>
                <a:close/>
              </a:path>
            </a:pathLst>
          </a:custGeom>
          <a:solidFill>
            <a:schemeClr val="accent3">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8" name="TextBox 7">
            <a:extLst>
              <a:ext uri="{FF2B5EF4-FFF2-40B4-BE49-F238E27FC236}">
                <a16:creationId xmlns:a16="http://schemas.microsoft.com/office/drawing/2014/main" id="{65C99700-A193-A500-74C0-85DCFB3EA117}"/>
              </a:ext>
            </a:extLst>
          </p:cNvPr>
          <p:cNvSpPr txBox="1"/>
          <p:nvPr/>
        </p:nvSpPr>
        <p:spPr>
          <a:xfrm>
            <a:off x="1338943" y="2617795"/>
            <a:ext cx="10101943" cy="2554545"/>
          </a:xfrm>
          <a:prstGeom prst="rect">
            <a:avLst/>
          </a:prstGeom>
          <a:noFill/>
        </p:spPr>
        <p:txBody>
          <a:bodyPr wrap="square">
            <a:spAutoFit/>
          </a:bodyPr>
          <a:lstStyle/>
          <a:p>
            <a:pPr algn="just" defTabSz="914377"/>
            <a:r>
              <a:rPr lang="vi-VN" sz="4000" dirty="0">
                <a:solidFill>
                  <a:prstClr val="black"/>
                </a:solidFill>
                <a:latin typeface="Calibri" panose="020F0502020204030204"/>
                <a:cs typeface="Arial" panose="020B0604020202020204"/>
                <a:sym typeface="Arial" panose="020B0604020202020204"/>
              </a:rPr>
              <a:t> Hơn bốn mươi năm khổ công nghiên cứu, tìm tòi, Xi-ôn-cốp-xki đã thực hiện được điều ông hằng tâm niệm: "Các vì sao không phải để tôn thờ mà là để chinh phục.".</a:t>
            </a:r>
          </a:p>
        </p:txBody>
      </p:sp>
      <p:pic>
        <p:nvPicPr>
          <p:cNvPr id="12" name="Picture 11">
            <a:extLst>
              <a:ext uri="{FF2B5EF4-FFF2-40B4-BE49-F238E27FC236}">
                <a16:creationId xmlns:a16="http://schemas.microsoft.com/office/drawing/2014/main" id="{B6743817-95BF-E404-4334-EFB3A49993BA}"/>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3" name="Picture 12">
            <a:extLst>
              <a:ext uri="{FF2B5EF4-FFF2-40B4-BE49-F238E27FC236}">
                <a16:creationId xmlns:a16="http://schemas.microsoft.com/office/drawing/2014/main" id="{54327C2C-3B81-BC25-4923-A2060107671E}"/>
              </a:ext>
            </a:extLst>
          </p:cNvPr>
          <p:cNvPicPr>
            <a:picLocks noChangeAspect="1"/>
          </p:cNvPicPr>
          <p:nvPr/>
        </p:nvPicPr>
        <p:blipFill>
          <a:blip r:embed="rId5"/>
          <a:stretch>
            <a:fillRect/>
          </a:stretch>
        </p:blipFill>
        <p:spPr>
          <a:xfrm>
            <a:off x="362886" y="193231"/>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22" name="TextBox1">
                  <a:extLst>
                    <a:ext uri="{FF2B5EF4-FFF2-40B4-BE49-F238E27FC236}">
                      <a16:creationId xmlns:a16="http://schemas.microsoft.com/office/drawing/2014/main" id="{BB96212B-59FB-61B1-468E-947F6C470386}"/>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6490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id="{D19FAC39-5B40-7512-3CF0-C02820BF2E95}"/>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4D279528-2FE0-BB2F-2896-EF1523437248}"/>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id="{833D2F8E-FD9D-8966-BE1C-69E2A4571B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373895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47B3E2D8-034E-0796-996C-E9A69403BF22}"/>
              </a:ext>
            </a:extLst>
          </p:cNvPr>
          <p:cNvPicPr>
            <a:picLocks noChangeAspect="1"/>
          </p:cNvPicPr>
          <p:nvPr/>
        </p:nvPicPr>
        <p:blipFill>
          <a:blip r:embed="rId3"/>
          <a:stretch>
            <a:fillRect/>
          </a:stretch>
        </p:blipFill>
        <p:spPr>
          <a:xfrm>
            <a:off x="3324741" y="-166193"/>
            <a:ext cx="5675868" cy="1780186"/>
          </a:xfrm>
          <a:prstGeom prst="rect">
            <a:avLst/>
          </a:prstGeom>
        </p:spPr>
      </p:pic>
    </p:spTree>
    <p:extLst>
      <p:ext uri="{BB962C8B-B14F-4D97-AF65-F5344CB8AC3E}">
        <p14:creationId xmlns:p14="http://schemas.microsoft.com/office/powerpoint/2010/main" val="71840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5BBAD78-2AF5-D88E-0AE9-FC4BADF00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5"/>
          <a:stretch>
            <a:fillRect/>
          </a:stretch>
        </p:blipFill>
        <p:spPr>
          <a:xfrm>
            <a:off x="170990" y="0"/>
            <a:ext cx="3054361" cy="1127858"/>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337</TotalTime>
  <Words>4198</Words>
  <Application>Microsoft Office PowerPoint</Application>
  <PresentationFormat>Widescreen</PresentationFormat>
  <Paragraphs>181</Paragraphs>
  <Slides>34</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Cambria</vt:lpstr>
      <vt:lpstr>iCiel Crocante</vt:lpstr>
      <vt:lpstr>iCiel Pony</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69</cp:revision>
  <dcterms:created xsi:type="dcterms:W3CDTF">2023-09-25T08:25:52Z</dcterms:created>
  <dcterms:modified xsi:type="dcterms:W3CDTF">2025-04-05T11:01:53Z</dcterms:modified>
  <cp:category>9Slide.vn</cp:category>
</cp:coreProperties>
</file>