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4.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49"/>
  </p:notesMasterIdLst>
  <p:sldIdLst>
    <p:sldId id="313" r:id="rId4"/>
    <p:sldId id="540" r:id="rId5"/>
    <p:sldId id="541" r:id="rId6"/>
    <p:sldId id="542" r:id="rId7"/>
    <p:sldId id="263" r:id="rId8"/>
    <p:sldId id="265" r:id="rId9"/>
    <p:sldId id="264" r:id="rId10"/>
    <p:sldId id="266" r:id="rId11"/>
    <p:sldId id="539" r:id="rId12"/>
    <p:sldId id="259" r:id="rId13"/>
    <p:sldId id="315" r:id="rId14"/>
    <p:sldId id="278" r:id="rId15"/>
    <p:sldId id="316" r:id="rId16"/>
    <p:sldId id="543" r:id="rId17"/>
    <p:sldId id="318" r:id="rId18"/>
    <p:sldId id="544" r:id="rId19"/>
    <p:sldId id="545" r:id="rId20"/>
    <p:sldId id="492" r:id="rId21"/>
    <p:sldId id="493" r:id="rId22"/>
    <p:sldId id="498" r:id="rId23"/>
    <p:sldId id="261" r:id="rId24"/>
    <p:sldId id="496" r:id="rId25"/>
    <p:sldId id="546" r:id="rId26"/>
    <p:sldId id="547" r:id="rId27"/>
    <p:sldId id="548" r:id="rId28"/>
    <p:sldId id="549" r:id="rId29"/>
    <p:sldId id="272" r:id="rId30"/>
    <p:sldId id="499" r:id="rId31"/>
    <p:sldId id="500" r:id="rId32"/>
    <p:sldId id="501" r:id="rId33"/>
    <p:sldId id="502" r:id="rId34"/>
    <p:sldId id="279" r:id="rId35"/>
    <p:sldId id="550" r:id="rId36"/>
    <p:sldId id="507" r:id="rId37"/>
    <p:sldId id="258" r:id="rId38"/>
    <p:sldId id="551" r:id="rId39"/>
    <p:sldId id="509" r:id="rId40"/>
    <p:sldId id="552" r:id="rId41"/>
    <p:sldId id="512" r:id="rId42"/>
    <p:sldId id="555" r:id="rId43"/>
    <p:sldId id="554" r:id="rId44"/>
    <p:sldId id="553" r:id="rId45"/>
    <p:sldId id="556" r:id="rId46"/>
    <p:sldId id="537" r:id="rId47"/>
    <p:sldId id="5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9167" autoAdjust="0"/>
  </p:normalViewPr>
  <p:slideViewPr>
    <p:cSldViewPr snapToGrid="0">
      <p:cViewPr varScale="1">
        <p:scale>
          <a:sx n="80" d="100"/>
          <a:sy n="80" d="100"/>
        </p:scale>
        <p:origin x="14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15</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11066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338286" y="1152474"/>
            <a:ext cx="3338286" cy="3972479"/>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4/5/2025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control" Target="../activeX/activeX1.xml"/><Relationship Id="rId5" Type="http://schemas.openxmlformats.org/officeDocument/2006/relationships/image" Target="../media/image41.w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control" Target="../activeX/activeX2.xml"/><Relationship Id="rId5" Type="http://schemas.openxmlformats.org/officeDocument/2006/relationships/image" Target="../media/image42.wm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control" Target="../activeX/activeX3.xml"/><Relationship Id="rId5" Type="http://schemas.openxmlformats.org/officeDocument/2006/relationships/image" Target="../media/image43.wm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5.png"/><Relationship Id="rId4" Type="http://schemas.microsoft.com/office/2007/relationships/hdphoto" Target="../media/hdphoto14.wdp"/><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6.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3.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3.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3.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3.png"/><Relationship Id="rId4"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notesSlide" Target="../notesSlides/notesSlide30.xml"/><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control" Target="../activeX/activeX4.xml"/><Relationship Id="rId6" Type="http://schemas.microsoft.com/office/2007/relationships/hdphoto" Target="../media/hdphoto21.wdp"/><Relationship Id="rId5" Type="http://schemas.openxmlformats.org/officeDocument/2006/relationships/image" Target="../media/image75.png"/><Relationship Id="rId4" Type="http://schemas.openxmlformats.org/officeDocument/2006/relationships/image" Target="../media/image74.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0.png"/><Relationship Id="rId5" Type="http://schemas.microsoft.com/office/2007/relationships/hdphoto" Target="../media/hdphoto22.wdp"/><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7.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0.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jpe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4.jpe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a16="http://schemas.microsoft.com/office/drawing/2014/main"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a16="http://schemas.microsoft.com/office/drawing/2014/main"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a16="http://schemas.microsoft.com/office/drawing/2014/main"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a16="http://schemas.microsoft.com/office/drawing/2014/main"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a16="http://schemas.microsoft.com/office/drawing/2014/main"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a16="http://schemas.microsoft.com/office/drawing/2014/main"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a16="http://schemas.microsoft.com/office/drawing/2014/main"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a16="http://schemas.microsoft.com/office/drawing/2014/main"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a16="http://schemas.microsoft.com/office/drawing/2014/main"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a16="http://schemas.microsoft.com/office/drawing/2014/main"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a16="http://schemas.microsoft.com/office/drawing/2014/main"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a16="http://schemas.microsoft.com/office/drawing/2014/main"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a16="http://schemas.microsoft.com/office/drawing/2014/main"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a16="http://schemas.microsoft.com/office/drawing/2014/main"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a16="http://schemas.microsoft.com/office/drawing/2014/main"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a16="http://schemas.microsoft.com/office/drawing/2014/main"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a16="http://schemas.microsoft.com/office/drawing/2014/main"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a16="http://schemas.microsoft.com/office/drawing/2014/main"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a16="http://schemas.microsoft.com/office/drawing/2014/main"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name="TextBox1" r:id="rId1" imgW="4343400" imgH="830520"/>
        </mc:Choice>
        <mc:Fallback>
          <p:control name="TextBox1" r:id="rId1" imgW="4343400" imgH="83052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8"/>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
        <p:nvSpPr>
          <p:cNvPr id="7" name="TextBox 6">
            <a:extLst>
              <a:ext uri="{FF2B5EF4-FFF2-40B4-BE49-F238E27FC236}">
                <a16:creationId xmlns:a16="http://schemas.microsoft.com/office/drawing/2014/main" id="{6EDB313D-44DA-BEFE-7853-CE1054983898}"/>
              </a:ext>
            </a:extLst>
          </p:cNvPr>
          <p:cNvSpPr txBox="1"/>
          <p:nvPr/>
        </p:nvSpPr>
        <p:spPr>
          <a:xfrm>
            <a:off x="2558632" y="388681"/>
            <a:ext cx="801052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321</TotalTime>
  <Words>2941</Words>
  <Application>Microsoft Office PowerPoint</Application>
  <PresentationFormat>Widescreen</PresentationFormat>
  <Paragraphs>138</Paragraphs>
  <Slides>45</Slides>
  <Notes>37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subject>9Slide.vn</dc:subject>
  <dc:creator>Admin</dc:creator>
  <dc:description>9Slide.vn</dc:description>
  <cp:lastModifiedBy>Pham Dung</cp:lastModifiedBy>
  <cp:revision>45</cp:revision>
  <dcterms:created xsi:type="dcterms:W3CDTF">2023-08-02T08:26:43Z</dcterms:created>
  <dcterms:modified xsi:type="dcterms:W3CDTF">2025-04-05T09:57:36Z</dcterms:modified>
  <cp:category>9Slide.vn</cp:category>
</cp:coreProperties>
</file>