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xml" ContentType="application/vnd.openxmlformats-officedocument.presentationml.tags+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Lst>
  <p:notesMasterIdLst>
    <p:notesMasterId r:id="rId35"/>
  </p:notesMasterIdLst>
  <p:sldIdLst>
    <p:sldId id="257" r:id="rId4"/>
    <p:sldId id="277" r:id="rId5"/>
    <p:sldId id="284" r:id="rId6"/>
    <p:sldId id="281" r:id="rId7"/>
    <p:sldId id="274" r:id="rId8"/>
    <p:sldId id="286" r:id="rId9"/>
    <p:sldId id="273" r:id="rId10"/>
    <p:sldId id="287" r:id="rId11"/>
    <p:sldId id="288" r:id="rId12"/>
    <p:sldId id="272" r:id="rId13"/>
    <p:sldId id="271" r:id="rId14"/>
    <p:sldId id="280" r:id="rId15"/>
    <p:sldId id="267" r:id="rId16"/>
    <p:sldId id="268" r:id="rId17"/>
    <p:sldId id="289" r:id="rId18"/>
    <p:sldId id="266" r:id="rId19"/>
    <p:sldId id="290" r:id="rId20"/>
    <p:sldId id="291" r:id="rId21"/>
    <p:sldId id="292" r:id="rId22"/>
    <p:sldId id="293" r:id="rId23"/>
    <p:sldId id="279" r:id="rId24"/>
    <p:sldId id="264" r:id="rId25"/>
    <p:sldId id="265" r:id="rId26"/>
    <p:sldId id="294" r:id="rId27"/>
    <p:sldId id="295" r:id="rId28"/>
    <p:sldId id="297" r:id="rId29"/>
    <p:sldId id="2007577185" r:id="rId30"/>
    <p:sldId id="2007577183" r:id="rId31"/>
    <p:sldId id="2007577184" r:id="rId32"/>
    <p:sldId id="296" r:id="rId33"/>
    <p:sldId id="28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14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4127" autoAdjust="0"/>
  </p:normalViewPr>
  <p:slideViewPr>
    <p:cSldViewPr snapToGrid="0">
      <p:cViewPr varScale="1">
        <p:scale>
          <a:sx n="80" d="100"/>
          <a:sy n="80" d="100"/>
        </p:scale>
        <p:origin x="150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A32B6-BCAF-4077-92CC-DA76E717BC9B}"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1A4BC-C23D-4B2A-AC9C-FFA63E0847DC}" type="slidenum">
              <a:rPr lang="en-US" smtClean="0"/>
              <a:t>‹#›</a:t>
            </a:fld>
            <a:endParaRPr lang="en-US"/>
          </a:p>
        </p:txBody>
      </p:sp>
    </p:spTree>
    <p:extLst>
      <p:ext uri="{BB962C8B-B14F-4D97-AF65-F5344CB8AC3E}">
        <p14:creationId xmlns:p14="http://schemas.microsoft.com/office/powerpoint/2010/main" val="1856622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47150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7991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5167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a:solidFill>
                  <a:schemeClr val="tx1"/>
                </a:solidFill>
              </a:rPr>
              <a:t>!) </a:t>
            </a:r>
            <a:endParaRPr lang="en-US" b="1"/>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2740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42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6496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9570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7722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1182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384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23381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8179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1168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224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23</a:t>
            </a:fld>
            <a:endParaRPr lang="en-US"/>
          </a:p>
        </p:txBody>
      </p:sp>
    </p:spTree>
    <p:extLst>
      <p:ext uri="{BB962C8B-B14F-4D97-AF65-F5344CB8AC3E}">
        <p14:creationId xmlns:p14="http://schemas.microsoft.com/office/powerpoint/2010/main" val="205494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EDC1A4BC-C23D-4B2A-AC9C-FFA63E0847DC}" type="slidenum">
              <a:rPr lang="en-US" smtClean="0"/>
              <a:t>24</a:t>
            </a:fld>
            <a:endParaRPr lang="en-US"/>
          </a:p>
        </p:txBody>
      </p:sp>
    </p:spTree>
    <p:extLst>
      <p:ext uri="{BB962C8B-B14F-4D97-AF65-F5344CB8AC3E}">
        <p14:creationId xmlns:p14="http://schemas.microsoft.com/office/powerpoint/2010/main" val="379951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07131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739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6912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041883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534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44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3075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1536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92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088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AD583-CB43-4E69-A799-16C5C5AC890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9149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00199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3133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365228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034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81763-36D2-0BA1-86C4-2F531E9EB6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D3AB3D-5488-4EED-23F1-2F7058981B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70706-0FCB-6B60-C626-F871D9569902}"/>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5" name="Footer Placeholder 4">
            <a:extLst>
              <a:ext uri="{FF2B5EF4-FFF2-40B4-BE49-F238E27FC236}">
                <a16:creationId xmlns:a16="http://schemas.microsoft.com/office/drawing/2014/main" id="{0703683A-3420-C478-CF17-890CF5A913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53070-5A0B-A677-84F6-3578431CE4B1}"/>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7" name="Picture 23">
            <a:extLst>
              <a:ext uri="{FF2B5EF4-FFF2-40B4-BE49-F238E27FC236}">
                <a16:creationId xmlns:a16="http://schemas.microsoft.com/office/drawing/2014/main" id="{8AB6A34B-2D72-1F81-2097-08D42D1F51D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1" cy="6858000"/>
          </a:xfrm>
          <a:prstGeom prst="rect">
            <a:avLst/>
          </a:prstGeom>
        </p:spPr>
      </p:pic>
    </p:spTree>
    <p:extLst>
      <p:ext uri="{BB962C8B-B14F-4D97-AF65-F5344CB8AC3E}">
        <p14:creationId xmlns:p14="http://schemas.microsoft.com/office/powerpoint/2010/main" val="17396439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0A7-942A-9BC6-F1F4-CE27EA96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8F49D9-6BD9-92F0-D249-6C889FBD7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E3CE0-66C7-F8A9-BB90-80414F751A17}"/>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5" name="Footer Placeholder 4">
            <a:extLst>
              <a:ext uri="{FF2B5EF4-FFF2-40B4-BE49-F238E27FC236}">
                <a16:creationId xmlns:a16="http://schemas.microsoft.com/office/drawing/2014/main" id="{D7D16F8C-83A2-9996-5682-8EE875C5A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B46C6-89B6-F1B2-2B60-19A8BF89CB0E}"/>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574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A9EE-DEC6-D542-4313-995A21DF7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1B717-C74D-56C0-C596-F26780955F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D912B-41EF-1773-BEE5-D8BD792DC45C}"/>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5" name="Footer Placeholder 4">
            <a:extLst>
              <a:ext uri="{FF2B5EF4-FFF2-40B4-BE49-F238E27FC236}">
                <a16:creationId xmlns:a16="http://schemas.microsoft.com/office/drawing/2014/main" id="{41E0A408-C767-5DBA-6E48-87CCC4C4A4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5A666-6E5D-42B0-42D0-A4C3911D8C8F}"/>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033736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85AAD-CAAC-650E-242B-12C9893148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5929F-8A2E-6C39-C33D-CFD97ECD2B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23548E-23B4-DB28-9DB7-9F724ECF1D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A0C58C-4A9C-936E-E25C-782EE78EAAF8}"/>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6" name="Footer Placeholder 5">
            <a:extLst>
              <a:ext uri="{FF2B5EF4-FFF2-40B4-BE49-F238E27FC236}">
                <a16:creationId xmlns:a16="http://schemas.microsoft.com/office/drawing/2014/main" id="{4D81F649-1788-444B-F271-4FDF20DB5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30056-FF60-3973-A03D-25C08643C03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373913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77361-8897-7FA2-F7FF-6AC3CC6CB9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3C27EF-25F7-4BC9-F8A9-E5B57086F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451AA6-795C-CF27-CA42-E26696570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3BA224-AB09-922D-26EF-C813874CB3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6D65A-FF53-638E-5B4B-93908CAEBF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FDBF8-3221-EA21-9CC1-04AC9DB7C18E}"/>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8" name="Footer Placeholder 7">
            <a:extLst>
              <a:ext uri="{FF2B5EF4-FFF2-40B4-BE49-F238E27FC236}">
                <a16:creationId xmlns:a16="http://schemas.microsoft.com/office/drawing/2014/main" id="{B96C18FA-094A-E15F-742C-72D06DBF7C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692F0C-B2B5-AFF8-E4C2-6CC377C5CD90}"/>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1687678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4004989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6FE3FA-3BAA-6FD1-DCBE-883DE09D54A8}"/>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3" name="Footer Placeholder 2">
            <a:extLst>
              <a:ext uri="{FF2B5EF4-FFF2-40B4-BE49-F238E27FC236}">
                <a16:creationId xmlns:a16="http://schemas.microsoft.com/office/drawing/2014/main" id="{EE678017-7334-5D56-867A-3C2EDABED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A284E-421C-B8F2-629C-6F4C45D5B5A8}"/>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521006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国际儿童日3源文件"/>
          <p:cNvPicPr>
            <a:picLocks noChangeAspect="1"/>
          </p:cNvPicPr>
          <p:nvPr userDrawn="1"/>
        </p:nvPicPr>
        <p:blipFill>
          <a:blip r:embed="rId2"/>
          <a:stretch>
            <a:fillRect/>
          </a:stretch>
        </p:blipFill>
        <p:spPr>
          <a:xfrm>
            <a:off x="0" y="0"/>
            <a:ext cx="12219940" cy="6871970"/>
          </a:xfrm>
          <a:prstGeom prst="rect">
            <a:avLst/>
          </a:prstGeom>
        </p:spPr>
      </p:pic>
      <p:sp>
        <p:nvSpPr>
          <p:cNvPr id="8" name="矩形 7"/>
          <p:cNvSpPr/>
          <p:nvPr userDrawn="1"/>
        </p:nvSpPr>
        <p:spPr>
          <a:xfrm>
            <a:off x="400050" y="296545"/>
            <a:ext cx="11389995" cy="627951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01847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30B5E-1E9B-B598-BA62-59BCE1731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9E9811-DCB3-C542-741C-374B251B8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9C3F91-03FC-D08E-6A57-5170C4FC3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C865B7-0AAE-99E0-554E-90E59E957A04}"/>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6" name="Footer Placeholder 5">
            <a:extLst>
              <a:ext uri="{FF2B5EF4-FFF2-40B4-BE49-F238E27FC236}">
                <a16:creationId xmlns:a16="http://schemas.microsoft.com/office/drawing/2014/main" id="{594BD3DF-420C-A853-6CDF-2BE44061FC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D1902A-D0C6-F75E-45CF-716C4BDEB7ED}"/>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4260794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26E1-AE18-96B0-C300-460BF6A6E6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4318A2-DBD0-CF29-FCBC-1ED6F3E297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F5E84D-3280-E478-7633-801EF7D72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5B8E8-1503-0CE5-A794-A12630E445AC}"/>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6" name="Footer Placeholder 5">
            <a:extLst>
              <a:ext uri="{FF2B5EF4-FFF2-40B4-BE49-F238E27FC236}">
                <a16:creationId xmlns:a16="http://schemas.microsoft.com/office/drawing/2014/main" id="{764344CD-1C64-0B48-DD0A-7B6BF90DD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CCCF6C-446C-7CA6-39B6-43F0AB7B9B44}"/>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703531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AE7BA-D3AE-A751-24A7-60075B8098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AD82E-24C0-CE52-330C-C8534EE130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47B04E-AD9D-764D-C72B-2CA30FB3AD0E}"/>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5" name="Footer Placeholder 4">
            <a:extLst>
              <a:ext uri="{FF2B5EF4-FFF2-40B4-BE49-F238E27FC236}">
                <a16:creationId xmlns:a16="http://schemas.microsoft.com/office/drawing/2014/main" id="{45057242-8A27-DABB-7B46-0A22D0F458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9763C-097D-F0C7-2523-647E5562BF73}"/>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663560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BE7D24-5754-A5EC-D748-B06DCE9BB5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F7589-86E3-3CDD-4097-53ECEC0CFA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55149-7A0B-E7E9-16A9-210555AC6C25}"/>
              </a:ext>
            </a:extLst>
          </p:cNvPr>
          <p:cNvSpPr>
            <a:spLocks noGrp="1"/>
          </p:cNvSpPr>
          <p:nvPr>
            <p:ph type="dt" sz="half" idx="10"/>
          </p:nvPr>
        </p:nvSpPr>
        <p:spPr/>
        <p:txBody>
          <a:bodyPr/>
          <a:lstStyle/>
          <a:p>
            <a:fld id="{0B4A6A72-1E61-4229-B982-FF8DCC04C140}" type="datetimeFigureOut">
              <a:rPr lang="en-US" smtClean="0"/>
              <a:t>4/4/2025</a:t>
            </a:fld>
            <a:endParaRPr lang="en-US"/>
          </a:p>
        </p:txBody>
      </p:sp>
      <p:sp>
        <p:nvSpPr>
          <p:cNvPr id="5" name="Footer Placeholder 4">
            <a:extLst>
              <a:ext uri="{FF2B5EF4-FFF2-40B4-BE49-F238E27FC236}">
                <a16:creationId xmlns:a16="http://schemas.microsoft.com/office/drawing/2014/main" id="{3C5C55FE-10E4-1BD0-EC45-4EE7A6CC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0A319-B488-C484-5F23-18D760A09F4B}"/>
              </a:ext>
            </a:extLst>
          </p:cNvPr>
          <p:cNvSpPr>
            <a:spLocks noGrp="1"/>
          </p:cNvSpPr>
          <p:nvPr>
            <p:ph type="sldNum" sz="quarter" idx="12"/>
          </p:nvPr>
        </p:nvSpPr>
        <p:spPr/>
        <p:txBody>
          <a:bodyPr/>
          <a:lstStyle/>
          <a:p>
            <a:fld id="{0B514F41-5932-4B73-B8DA-EFC4390B0B33}" type="slidenum">
              <a:rPr lang="en-US" smtClean="0"/>
              <a:t>‹#›</a:t>
            </a:fld>
            <a:endParaRPr lang="en-US"/>
          </a:p>
        </p:txBody>
      </p:sp>
    </p:spTree>
    <p:extLst>
      <p:ext uri="{BB962C8B-B14F-4D97-AF65-F5344CB8AC3E}">
        <p14:creationId xmlns:p14="http://schemas.microsoft.com/office/powerpoint/2010/main" val="323474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33"/>
        <p:cNvGrpSpPr/>
        <p:nvPr/>
      </p:nvGrpSpPr>
      <p:grpSpPr>
        <a:xfrm>
          <a:off x="0" y="0"/>
          <a:ext cx="0" cy="0"/>
          <a:chOff x="0" y="0"/>
          <a:chExt cx="0" cy="0"/>
        </a:xfrm>
      </p:grpSpPr>
    </p:spTree>
    <p:extLst>
      <p:ext uri="{BB962C8B-B14F-4D97-AF65-F5344CB8AC3E}">
        <p14:creationId xmlns:p14="http://schemas.microsoft.com/office/powerpoint/2010/main" val="3606981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spTree>
    <p:extLst>
      <p:ext uri="{BB962C8B-B14F-4D97-AF65-F5344CB8AC3E}">
        <p14:creationId xmlns:p14="http://schemas.microsoft.com/office/powerpoint/2010/main" val="4635774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497"/>
        <p:cNvGrpSpPr/>
        <p:nvPr/>
      </p:nvGrpSpPr>
      <p:grpSpPr>
        <a:xfrm>
          <a:off x="0" y="0"/>
          <a:ext cx="0" cy="0"/>
          <a:chOff x="0" y="0"/>
          <a:chExt cx="0" cy="0"/>
        </a:xfrm>
      </p:grpSpPr>
    </p:spTree>
    <p:extLst>
      <p:ext uri="{BB962C8B-B14F-4D97-AF65-F5344CB8AC3E}">
        <p14:creationId xmlns:p14="http://schemas.microsoft.com/office/powerpoint/2010/main" val="11403311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74"/>
        <p:cNvGrpSpPr/>
        <p:nvPr/>
      </p:nvGrpSpPr>
      <p:grpSpPr>
        <a:xfrm>
          <a:off x="0" y="0"/>
          <a:ext cx="0" cy="0"/>
          <a:chOff x="0" y="0"/>
          <a:chExt cx="0" cy="0"/>
        </a:xfrm>
      </p:grpSpPr>
    </p:spTree>
    <p:extLst>
      <p:ext uri="{BB962C8B-B14F-4D97-AF65-F5344CB8AC3E}">
        <p14:creationId xmlns:p14="http://schemas.microsoft.com/office/powerpoint/2010/main" val="3717732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650"/>
        <p:cNvGrpSpPr/>
        <p:nvPr/>
      </p:nvGrpSpPr>
      <p:grpSpPr>
        <a:xfrm>
          <a:off x="0" y="0"/>
          <a:ext cx="0" cy="0"/>
          <a:chOff x="0" y="0"/>
          <a:chExt cx="0" cy="0"/>
        </a:xfrm>
      </p:grpSpPr>
    </p:spTree>
    <p:extLst>
      <p:ext uri="{BB962C8B-B14F-4D97-AF65-F5344CB8AC3E}">
        <p14:creationId xmlns:p14="http://schemas.microsoft.com/office/powerpoint/2010/main" val="2656267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726"/>
        <p:cNvGrpSpPr/>
        <p:nvPr/>
      </p:nvGrpSpPr>
      <p:grpSpPr>
        <a:xfrm>
          <a:off x="0" y="0"/>
          <a:ext cx="0" cy="0"/>
          <a:chOff x="0" y="0"/>
          <a:chExt cx="0" cy="0"/>
        </a:xfrm>
      </p:grpSpPr>
    </p:spTree>
    <p:extLst>
      <p:ext uri="{BB962C8B-B14F-4D97-AF65-F5344CB8AC3E}">
        <p14:creationId xmlns:p14="http://schemas.microsoft.com/office/powerpoint/2010/main" val="414766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491312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85"/>
        <p:cNvGrpSpPr/>
        <p:nvPr/>
      </p:nvGrpSpPr>
      <p:grpSpPr>
        <a:xfrm>
          <a:off x="0" y="0"/>
          <a:ext cx="0" cy="0"/>
          <a:chOff x="0" y="0"/>
          <a:chExt cx="0" cy="0"/>
        </a:xfrm>
      </p:grpSpPr>
    </p:spTree>
    <p:extLst>
      <p:ext uri="{BB962C8B-B14F-4D97-AF65-F5344CB8AC3E}">
        <p14:creationId xmlns:p14="http://schemas.microsoft.com/office/powerpoint/2010/main" val="34447520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5"/>
        <p:cNvGrpSpPr/>
        <p:nvPr/>
      </p:nvGrpSpPr>
      <p:grpSpPr>
        <a:xfrm>
          <a:off x="0" y="0"/>
          <a:ext cx="0" cy="0"/>
          <a:chOff x="0" y="0"/>
          <a:chExt cx="0" cy="0"/>
        </a:xfrm>
      </p:grpSpPr>
    </p:spTree>
    <p:extLst>
      <p:ext uri="{BB962C8B-B14F-4D97-AF65-F5344CB8AC3E}">
        <p14:creationId xmlns:p14="http://schemas.microsoft.com/office/powerpoint/2010/main" val="641678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465"/>
        <p:cNvGrpSpPr/>
        <p:nvPr/>
      </p:nvGrpSpPr>
      <p:grpSpPr>
        <a:xfrm>
          <a:off x="0" y="0"/>
          <a:ext cx="0" cy="0"/>
          <a:chOff x="0" y="0"/>
          <a:chExt cx="0" cy="0"/>
        </a:xfrm>
      </p:grpSpPr>
    </p:spTree>
    <p:extLst>
      <p:ext uri="{BB962C8B-B14F-4D97-AF65-F5344CB8AC3E}">
        <p14:creationId xmlns:p14="http://schemas.microsoft.com/office/powerpoint/2010/main" val="4038400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9266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81" r="24641" b="19192"/>
          <a:stretch/>
        </p:blipFill>
        <p:spPr>
          <a:xfrm>
            <a:off x="0" y="0"/>
            <a:ext cx="12192000" cy="6858000"/>
          </a:xfrm>
          <a:prstGeom prst="rect">
            <a:avLst/>
          </a:prstGeom>
        </p:spPr>
      </p:pic>
    </p:spTree>
    <p:extLst>
      <p:ext uri="{BB962C8B-B14F-4D97-AF65-F5344CB8AC3E}">
        <p14:creationId xmlns:p14="http://schemas.microsoft.com/office/powerpoint/2010/main" val="1386440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05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35442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52153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914366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45960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686832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2025/4/4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2932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2025/4/4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89943" y="1027906"/>
            <a:ext cx="3338286" cy="3972479"/>
          </a:xfrm>
          <a:prstGeom prst="rect">
            <a:avLst/>
          </a:prstGeom>
        </p:spPr>
      </p:pic>
    </p:spTree>
    <p:extLst>
      <p:ext uri="{BB962C8B-B14F-4D97-AF65-F5344CB8AC3E}">
        <p14:creationId xmlns:p14="http://schemas.microsoft.com/office/powerpoint/2010/main" val="2629172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8B731CB-A984-64CA-14BE-7919B230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AF9CF9-B33E-AC33-2CAF-F3AE8677E5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DD651-8B57-9529-4BD5-4832371C36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A6A72-1E61-4229-B982-FF8DCC04C140}" type="datetimeFigureOut">
              <a:rPr lang="en-US" smtClean="0"/>
              <a:t>4/4/2025</a:t>
            </a:fld>
            <a:endParaRPr lang="en-US"/>
          </a:p>
        </p:txBody>
      </p:sp>
      <p:sp>
        <p:nvSpPr>
          <p:cNvPr id="5" name="Footer Placeholder 4">
            <a:extLst>
              <a:ext uri="{FF2B5EF4-FFF2-40B4-BE49-F238E27FC236}">
                <a16:creationId xmlns:a16="http://schemas.microsoft.com/office/drawing/2014/main" id="{504C2FAC-13D2-901A-542D-E1F937D23D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C82085C-3FBF-B52B-D73D-0D73C9D5E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14F41-5932-4B73-B8DA-EFC4390B0B33}" type="slidenum">
              <a:rPr lang="en-US" smtClean="0"/>
              <a:t>‹#›</a:t>
            </a:fld>
            <a:endParaRPr lang="en-US"/>
          </a:p>
        </p:txBody>
      </p:sp>
    </p:spTree>
    <p:extLst>
      <p:ext uri="{BB962C8B-B14F-4D97-AF65-F5344CB8AC3E}">
        <p14:creationId xmlns:p14="http://schemas.microsoft.com/office/powerpoint/2010/main" val="3652212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8" name="Rectangle 7">
            <a:extLst>
              <a:ext uri="{FF2B5EF4-FFF2-40B4-BE49-F238E27FC236}">
                <a16:creationId xmlns:a16="http://schemas.microsoft.com/office/drawing/2014/main" id="{3436729C-77F2-4C2B-8EE3-7D0CB87CFC09}"/>
              </a:ext>
            </a:extLst>
          </p:cNvPr>
          <p:cNvSpPr/>
          <p:nvPr userDrawn="1"/>
        </p:nvSpPr>
        <p:spPr>
          <a:xfrm>
            <a:off x="0" y="0"/>
            <a:ext cx="12192000"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oogle Shape;495;p17">
            <a:extLst>
              <a:ext uri="{FF2B5EF4-FFF2-40B4-BE49-F238E27FC236}">
                <a16:creationId xmlns:a16="http://schemas.microsoft.com/office/drawing/2014/main" id="{B28B42C0-498B-46F1-AA5B-223AE10988FD}"/>
              </a:ext>
            </a:extLst>
          </p:cNvPr>
          <p:cNvGrpSpPr/>
          <p:nvPr userDrawn="1"/>
        </p:nvGrpSpPr>
        <p:grpSpPr>
          <a:xfrm>
            <a:off x="-10956" y="5660655"/>
            <a:ext cx="12202956" cy="1246348"/>
            <a:chOff x="271" y="2964551"/>
            <a:chExt cx="9167406" cy="2193229"/>
          </a:xfrm>
        </p:grpSpPr>
        <p:sp>
          <p:nvSpPr>
            <p:cNvPr id="12" name="Google Shape;496;p17">
              <a:extLst>
                <a:ext uri="{FF2B5EF4-FFF2-40B4-BE49-F238E27FC236}">
                  <a16:creationId xmlns:a16="http://schemas.microsoft.com/office/drawing/2014/main" id="{B70A2E4A-E040-4B06-87A5-D63C2599A2C3}"/>
                </a:ext>
              </a:extLst>
            </p:cNvPr>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7;p17">
              <a:extLst>
                <a:ext uri="{FF2B5EF4-FFF2-40B4-BE49-F238E27FC236}">
                  <a16:creationId xmlns:a16="http://schemas.microsoft.com/office/drawing/2014/main" id="{D562767D-6990-4BAA-B1CA-F0F954064943}"/>
                </a:ext>
              </a:extLst>
            </p:cNvPr>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8;p17">
              <a:extLst>
                <a:ext uri="{FF2B5EF4-FFF2-40B4-BE49-F238E27FC236}">
                  <a16:creationId xmlns:a16="http://schemas.microsoft.com/office/drawing/2014/main" id="{2D8EE269-96CA-4844-BC1A-EE9B2B4AD226}"/>
                </a:ext>
              </a:extLst>
            </p:cNvPr>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9;p17">
              <a:extLst>
                <a:ext uri="{FF2B5EF4-FFF2-40B4-BE49-F238E27FC236}">
                  <a16:creationId xmlns:a16="http://schemas.microsoft.com/office/drawing/2014/main" id="{1A08A884-EBFF-4CEA-B4A8-0699DF33BF64}"/>
                </a:ext>
              </a:extLst>
            </p:cNvPr>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502;p17">
            <a:extLst>
              <a:ext uri="{FF2B5EF4-FFF2-40B4-BE49-F238E27FC236}">
                <a16:creationId xmlns:a16="http://schemas.microsoft.com/office/drawing/2014/main" id="{E0AD8ABE-6DC1-4BA1-A536-190DE6B6DA48}"/>
              </a:ext>
            </a:extLst>
          </p:cNvPr>
          <p:cNvGrpSpPr/>
          <p:nvPr userDrawn="1"/>
        </p:nvGrpSpPr>
        <p:grpSpPr>
          <a:xfrm>
            <a:off x="161928" y="5335529"/>
            <a:ext cx="1317479" cy="1177748"/>
            <a:chOff x="3198025" y="2914625"/>
            <a:chExt cx="318925" cy="285100"/>
          </a:xfrm>
        </p:grpSpPr>
        <p:sp>
          <p:nvSpPr>
            <p:cNvPr id="20" name="Google Shape;503;p17">
              <a:extLst>
                <a:ext uri="{FF2B5EF4-FFF2-40B4-BE49-F238E27FC236}">
                  <a16:creationId xmlns:a16="http://schemas.microsoft.com/office/drawing/2014/main" id="{93B55743-F639-4401-9625-9E4AFC06BACB}"/>
                </a:ext>
              </a:extLst>
            </p:cNvPr>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4;p17">
              <a:extLst>
                <a:ext uri="{FF2B5EF4-FFF2-40B4-BE49-F238E27FC236}">
                  <a16:creationId xmlns:a16="http://schemas.microsoft.com/office/drawing/2014/main" id="{C99D3029-1460-4F87-A6CC-1257764BDDE7}"/>
                </a:ext>
              </a:extLst>
            </p:cNvPr>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5;p17">
              <a:extLst>
                <a:ext uri="{FF2B5EF4-FFF2-40B4-BE49-F238E27FC236}">
                  <a16:creationId xmlns:a16="http://schemas.microsoft.com/office/drawing/2014/main" id="{B1D8A386-64D4-441E-A0BB-5C97E1BBB6E3}"/>
                </a:ext>
              </a:extLst>
            </p:cNvPr>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06;p17">
              <a:extLst>
                <a:ext uri="{FF2B5EF4-FFF2-40B4-BE49-F238E27FC236}">
                  <a16:creationId xmlns:a16="http://schemas.microsoft.com/office/drawing/2014/main" id="{7F3ED68E-9F1A-4D9D-850B-CE8E070D8249}"/>
                </a:ext>
              </a:extLst>
            </p:cNvPr>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07;p17">
              <a:extLst>
                <a:ext uri="{FF2B5EF4-FFF2-40B4-BE49-F238E27FC236}">
                  <a16:creationId xmlns:a16="http://schemas.microsoft.com/office/drawing/2014/main" id="{AB838C61-9530-4937-8F92-158ECADF937D}"/>
                </a:ext>
              </a:extLst>
            </p:cNvPr>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08;p17">
              <a:extLst>
                <a:ext uri="{FF2B5EF4-FFF2-40B4-BE49-F238E27FC236}">
                  <a16:creationId xmlns:a16="http://schemas.microsoft.com/office/drawing/2014/main" id="{8B3C33C8-201B-408E-BAAE-5D12D0940EF7}"/>
                </a:ext>
              </a:extLst>
            </p:cNvPr>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09;p17">
              <a:extLst>
                <a:ext uri="{FF2B5EF4-FFF2-40B4-BE49-F238E27FC236}">
                  <a16:creationId xmlns:a16="http://schemas.microsoft.com/office/drawing/2014/main" id="{F0C127BD-D165-44E5-8787-2CB370E9311C}"/>
                </a:ext>
              </a:extLst>
            </p:cNvPr>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0;p17">
              <a:extLst>
                <a:ext uri="{FF2B5EF4-FFF2-40B4-BE49-F238E27FC236}">
                  <a16:creationId xmlns:a16="http://schemas.microsoft.com/office/drawing/2014/main" id="{52F44642-6A71-4C00-BD7D-CECFE339E77E}"/>
                </a:ext>
              </a:extLst>
            </p:cNvPr>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987235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sv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48.png"/><Relationship Id="rId2" Type="http://schemas.openxmlformats.org/officeDocument/2006/relationships/slideLayout" Target="../slideLayouts/slideLayout33.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2.png"/><Relationship Id="rId3" Type="http://schemas.openxmlformats.org/officeDocument/2006/relationships/notesSlide" Target="../notesSlides/notesSlide23.xml"/><Relationship Id="rId7" Type="http://schemas.microsoft.com/office/2007/relationships/hdphoto" Target="../media/hdphoto2.wdp"/><Relationship Id="rId12" Type="http://schemas.microsoft.com/office/2007/relationships/hdphoto" Target="../media/hdphoto1.wdp"/><Relationship Id="rId2" Type="http://schemas.openxmlformats.org/officeDocument/2006/relationships/slideLayout" Target="../slideLayouts/slideLayout34.xml"/><Relationship Id="rId1" Type="http://schemas.openxmlformats.org/officeDocument/2006/relationships/tags" Target="../tags/tag2.xml"/><Relationship Id="rId6" Type="http://schemas.openxmlformats.org/officeDocument/2006/relationships/image" Target="../media/image49.png"/><Relationship Id="rId11" Type="http://schemas.openxmlformats.org/officeDocument/2006/relationships/image" Target="../media/image47.png"/><Relationship Id="rId5" Type="http://schemas.openxmlformats.org/officeDocument/2006/relationships/audio" Target="../media/audio1.wav"/><Relationship Id="rId10" Type="http://schemas.openxmlformats.org/officeDocument/2006/relationships/image" Target="../media/image51.emf"/><Relationship Id="rId4" Type="http://schemas.openxmlformats.org/officeDocument/2006/relationships/audio" Target="../media/audio2.wav"/><Relationship Id="rId9"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27.xml"/><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32.png"/><Relationship Id="rId11" Type="http://schemas.microsoft.com/office/2007/relationships/hdphoto" Target="../media/hdphoto4.wdp"/><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28.xml"/><Relationship Id="rId7" Type="http://schemas.openxmlformats.org/officeDocument/2006/relationships/image" Target="../media/image59.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58.png"/><Relationship Id="rId11" Type="http://schemas.openxmlformats.org/officeDocument/2006/relationships/image" Target="../media/image64.png"/><Relationship Id="rId5" Type="http://schemas.openxmlformats.org/officeDocument/2006/relationships/image" Target="../media/image57.png"/><Relationship Id="rId10" Type="http://schemas.microsoft.com/office/2007/relationships/hdphoto" Target="../media/hdphoto5.wdp"/><Relationship Id="rId4" Type="http://schemas.openxmlformats.org/officeDocument/2006/relationships/image" Target="../media/image56.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ontrol" Target="../activeX/activeX1.xml"/><Relationship Id="rId5" Type="http://schemas.openxmlformats.org/officeDocument/2006/relationships/image" Target="../media/image29.wmf"/><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control" Target="../activeX/activeX2.xml"/><Relationship Id="rId5" Type="http://schemas.openxmlformats.org/officeDocument/2006/relationships/image" Target="../media/image30.wmf"/><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control" Target="../activeX/activeX3.xml"/><Relationship Id="rId5" Type="http://schemas.openxmlformats.org/officeDocument/2006/relationships/image" Target="../media/image31.wmf"/><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6984365" y="3778250"/>
            <a:ext cx="2501900" cy="3079750"/>
          </a:xfrm>
          <a:prstGeom prst="rect">
            <a:avLst/>
          </a:prstGeom>
        </p:spPr>
      </p:pic>
      <p:pic>
        <p:nvPicPr>
          <p:cNvPr id="15" name="Picture 14">
            <a:extLst>
              <a:ext uri="{FF2B5EF4-FFF2-40B4-BE49-F238E27FC236}">
                <a16:creationId xmlns:a16="http://schemas.microsoft.com/office/drawing/2014/main" id="{A460F8FA-A8E9-304A-68BB-0478681AEDFC}"/>
              </a:ext>
            </a:extLst>
          </p:cNvPr>
          <p:cNvPicPr>
            <a:picLocks noChangeAspect="1"/>
          </p:cNvPicPr>
          <p:nvPr/>
        </p:nvPicPr>
        <p:blipFill>
          <a:blip r:embed="rId8"/>
          <a:stretch>
            <a:fillRect/>
          </a:stretch>
        </p:blipFill>
        <p:spPr>
          <a:xfrm>
            <a:off x="4568641" y="1003515"/>
            <a:ext cx="3584759" cy="908383"/>
          </a:xfrm>
          <a:prstGeom prst="rect">
            <a:avLst/>
          </a:prstGeom>
        </p:spPr>
      </p:pic>
      <p:pic>
        <p:nvPicPr>
          <p:cNvPr id="17" name="Picture 16">
            <a:extLst>
              <a:ext uri="{FF2B5EF4-FFF2-40B4-BE49-F238E27FC236}">
                <a16:creationId xmlns:a16="http://schemas.microsoft.com/office/drawing/2014/main" id="{06087FF0-67C9-7722-D5BF-8BF385BADD37}"/>
              </a:ext>
            </a:extLst>
          </p:cNvPr>
          <p:cNvPicPr>
            <a:picLocks noChangeAspect="1"/>
          </p:cNvPicPr>
          <p:nvPr/>
        </p:nvPicPr>
        <p:blipFill>
          <a:blip r:embed="rId9"/>
          <a:stretch>
            <a:fillRect/>
          </a:stretch>
        </p:blipFill>
        <p:spPr>
          <a:xfrm>
            <a:off x="4290267" y="1801713"/>
            <a:ext cx="4011516" cy="835224"/>
          </a:xfrm>
          <a:prstGeom prst="rect">
            <a:avLst/>
          </a:prstGeom>
        </p:spPr>
      </p:pic>
      <p:pic>
        <p:nvPicPr>
          <p:cNvPr id="20" name="Picture 19">
            <a:extLst>
              <a:ext uri="{FF2B5EF4-FFF2-40B4-BE49-F238E27FC236}">
                <a16:creationId xmlns:a16="http://schemas.microsoft.com/office/drawing/2014/main" id="{64D5892B-4E6C-8AD9-4206-1839791DA890}"/>
              </a:ext>
            </a:extLst>
          </p:cNvPr>
          <p:cNvPicPr>
            <a:picLocks noChangeAspect="1"/>
          </p:cNvPicPr>
          <p:nvPr/>
        </p:nvPicPr>
        <p:blipFill>
          <a:blip r:embed="rId10"/>
          <a:stretch>
            <a:fillRect/>
          </a:stretch>
        </p:blipFill>
        <p:spPr>
          <a:xfrm>
            <a:off x="2346549" y="2705814"/>
            <a:ext cx="9480102" cy="1103472"/>
          </a:xfrm>
          <a:prstGeom prst="rect">
            <a:avLst/>
          </a:prstGeom>
        </p:spPr>
      </p:pic>
      <p:pic>
        <p:nvPicPr>
          <p:cNvPr id="23" name="Picture 22">
            <a:extLst>
              <a:ext uri="{FF2B5EF4-FFF2-40B4-BE49-F238E27FC236}">
                <a16:creationId xmlns:a16="http://schemas.microsoft.com/office/drawing/2014/main" id="{ED900B01-D1F8-A0B7-CB7B-21D57948EB14}"/>
              </a:ext>
            </a:extLst>
          </p:cNvPr>
          <p:cNvPicPr>
            <a:picLocks noChangeAspect="1"/>
          </p:cNvPicPr>
          <p:nvPr/>
        </p:nvPicPr>
        <p:blipFill>
          <a:blip r:embed="rId11"/>
          <a:stretch>
            <a:fillRect/>
          </a:stretch>
        </p:blipFill>
        <p:spPr>
          <a:xfrm>
            <a:off x="1102900" y="1098357"/>
            <a:ext cx="2194750" cy="1518036"/>
          </a:xfrm>
          <a:prstGeom prst="rect">
            <a:avLst/>
          </a:prstGeom>
        </p:spPr>
      </p:pic>
      <p:sp>
        <p:nvSpPr>
          <p:cNvPr id="11" name="Title 1">
            <a:extLst>
              <a:ext uri="{FF2B5EF4-FFF2-40B4-BE49-F238E27FC236}">
                <a16:creationId xmlns:a16="http://schemas.microsoft.com/office/drawing/2014/main" id="{16485CA6-0AD3-0D08-9B3B-436CA1378832}"/>
              </a:ext>
            </a:extLst>
          </p:cNvPr>
          <p:cNvSpPr txBox="1">
            <a:spLocks/>
          </p:cNvSpPr>
          <p:nvPr/>
        </p:nvSpPr>
        <p:spPr>
          <a:xfrm>
            <a:off x="3001880" y="92154"/>
            <a:ext cx="6186333" cy="89458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3EC074-E15E-A63A-9A8C-C8B077CC608F}"/>
              </a:ext>
            </a:extLst>
          </p:cNvPr>
          <p:cNvGrpSpPr/>
          <p:nvPr/>
        </p:nvGrpSpPr>
        <p:grpSpPr>
          <a:xfrm>
            <a:off x="284306" y="395673"/>
            <a:ext cx="5798127" cy="3135379"/>
            <a:chOff x="457200" y="1176848"/>
            <a:chExt cx="5798127" cy="3135379"/>
          </a:xfrm>
        </p:grpSpPr>
        <p:grpSp>
          <p:nvGrpSpPr>
            <p:cNvPr id="4" name="Group 3">
              <a:extLst>
                <a:ext uri="{FF2B5EF4-FFF2-40B4-BE49-F238E27FC236}">
                  <a16:creationId xmlns:a16="http://schemas.microsoft.com/office/drawing/2014/main" id="{E3F572C8-4672-6205-C911-122D2ACC8EA7}"/>
                </a:ext>
              </a:extLst>
            </p:cNvPr>
            <p:cNvGrpSpPr/>
            <p:nvPr/>
          </p:nvGrpSpPr>
          <p:grpSpPr>
            <a:xfrm>
              <a:off x="457200" y="1922318"/>
              <a:ext cx="5798127" cy="2389909"/>
              <a:chOff x="602672" y="2483427"/>
              <a:chExt cx="5922819" cy="2389909"/>
            </a:xfrm>
            <a:solidFill>
              <a:srgbClr val="FFFFCC"/>
            </a:solidFill>
          </p:grpSpPr>
          <p:sp>
            <p:nvSpPr>
              <p:cNvPr id="6" name="Rectangle: Rounded Corners 5">
                <a:extLst>
                  <a:ext uri="{FF2B5EF4-FFF2-40B4-BE49-F238E27FC236}">
                    <a16:creationId xmlns:a16="http://schemas.microsoft.com/office/drawing/2014/main" id="{9BF02141-8298-3B60-2AB0-3EF148F706C1}"/>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2AD3AFAA-2D88-7508-8D58-AB74126D726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id="{6E78ED36-EC90-A9E4-BEC4-15858A49BD51}"/>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id="{012F276C-B4A6-6E38-D845-EDAA199C2D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5" name="Rectangle: Rounded Corners 4">
              <a:extLst>
                <a:ext uri="{FF2B5EF4-FFF2-40B4-BE49-F238E27FC236}">
                  <a16:creationId xmlns:a16="http://schemas.microsoft.com/office/drawing/2014/main" id="{13BDAC28-A24C-C4F5-D951-5B41E9C9CA32}"/>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6FB01465-93C5-4974-93B3-A712913E4F06}"/>
              </a:ext>
            </a:extLst>
          </p:cNvPr>
          <p:cNvGrpSpPr/>
          <p:nvPr/>
        </p:nvGrpSpPr>
        <p:grpSpPr>
          <a:xfrm>
            <a:off x="5107877" y="3356326"/>
            <a:ext cx="6840681" cy="3259118"/>
            <a:chOff x="535741" y="1642656"/>
            <a:chExt cx="6840681" cy="3259117"/>
          </a:xfrm>
        </p:grpSpPr>
        <p:grpSp>
          <p:nvGrpSpPr>
            <p:cNvPr id="12" name="Group 11">
              <a:extLst>
                <a:ext uri="{FF2B5EF4-FFF2-40B4-BE49-F238E27FC236}">
                  <a16:creationId xmlns:a16="http://schemas.microsoft.com/office/drawing/2014/main" id="{C19F3BA0-6E0C-A2C0-96C5-FC94EAD12A16}"/>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id="{0193825D-1422-4DDF-E7CB-10C3A0122C1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id="{1986B578-77D0-C9F3-BB34-D73741F461F7}"/>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id="{8B3FF819-83CF-A95B-A3D3-5D23A61E7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id="{2AB5072E-A2E0-D4B4-E7B9-F01E126AFF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32EA11AF-DF9C-597D-D175-71E1BED5F4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id="{B9E35515-A944-8648-5337-89EEE1DD2C41}"/>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id="{CB6948DF-5B97-B12C-A682-9EFDA62C5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9A6C7480-9601-BD70-372E-535107BDD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B29C8B1C-B7BC-EDA5-237D-18F892C41E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id="{F9B92B36-23CA-C473-CF21-99D1B5543753}"/>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id="{A50FEFFB-F7AE-0659-85C9-29B9D48BB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6A13AF7-42E2-EDE1-6EFD-5E5FFA99C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07E54E18-20B6-6FD6-E58D-03D348FDFF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id="{936E4DBD-78F4-9BED-DB0C-5C55EABE96E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id="{EF818433-E900-1370-985A-CEDF8F0F5A7C}"/>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83959239-7B83-0046-39CD-0A0BA5E77C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8078" y="3549094"/>
            <a:ext cx="2977476" cy="3097952"/>
          </a:xfrm>
          <a:prstGeom prst="rect">
            <a:avLst/>
          </a:prstGeom>
        </p:spPr>
      </p:pic>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93C7CD-8DDA-3488-7A62-270E614BD97A}"/>
              </a:ext>
            </a:extLst>
          </p:cNvPr>
          <p:cNvGrpSpPr/>
          <p:nvPr/>
        </p:nvGrpSpPr>
        <p:grpSpPr>
          <a:xfrm>
            <a:off x="4949848" y="1570682"/>
            <a:ext cx="6840681" cy="3194191"/>
            <a:chOff x="535741" y="1707583"/>
            <a:chExt cx="6840681" cy="3194190"/>
          </a:xfrm>
        </p:grpSpPr>
        <p:grpSp>
          <p:nvGrpSpPr>
            <p:cNvPr id="5" name="Group 4">
              <a:extLst>
                <a:ext uri="{FF2B5EF4-FFF2-40B4-BE49-F238E27FC236}">
                  <a16:creationId xmlns:a16="http://schemas.microsoft.com/office/drawing/2014/main" id="{15241160-5E1E-A016-FF3A-1DF46A376407}"/>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91C9E9A5-6AB0-3006-8903-94E7A91C49A8}"/>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7BD281DF-97A2-88E9-F6FC-7C334094C45F}"/>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a16="http://schemas.microsoft.com/office/drawing/2014/main" id="{E10C0DDA-326E-D095-4CBF-46875E4BE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a16="http://schemas.microsoft.com/office/drawing/2014/main" id="{6B7F6730-C039-F0E1-106E-C7A9EADD8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a16="http://schemas.microsoft.com/office/drawing/2014/main" id="{1C0BF57F-57FE-E44E-75CB-59F0E5A9F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71EE9BA5-DABB-D837-2F1B-9B730AB2890D}"/>
                  </a:ext>
                </a:extLst>
              </p:cNvPr>
              <p:cNvGrpSpPr/>
              <p:nvPr/>
            </p:nvGrpSpPr>
            <p:grpSpPr>
              <a:xfrm>
                <a:off x="7843282" y="5133562"/>
                <a:ext cx="1935526" cy="692431"/>
                <a:chOff x="7872868" y="4435004"/>
                <a:chExt cx="2216677" cy="790399"/>
              </a:xfrm>
              <a:grpFill/>
            </p:grpSpPr>
            <p:pic>
              <p:nvPicPr>
                <p:cNvPr id="34" name="Picture 33" descr="Icon&#10;&#10;Description automatically generated">
                  <a:extLst>
                    <a:ext uri="{FF2B5EF4-FFF2-40B4-BE49-F238E27FC236}">
                      <a16:creationId xmlns:a16="http://schemas.microsoft.com/office/drawing/2014/main" id="{87A0677B-7F87-172C-573A-FB4C1CA55F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7" name="Picture 36" descr="Icon&#10;&#10;Description automatically generated">
                  <a:extLst>
                    <a:ext uri="{FF2B5EF4-FFF2-40B4-BE49-F238E27FC236}">
                      <a16:creationId xmlns:a16="http://schemas.microsoft.com/office/drawing/2014/main" id="{F6F775F2-1736-CADC-EAF0-AEC84670BD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a16="http://schemas.microsoft.com/office/drawing/2014/main" id="{DD23690F-8C58-DFFB-A06D-774586EEC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442234EF-76F2-B113-B4AC-AAE93B8F1093}"/>
                  </a:ext>
                </a:extLst>
              </p:cNvPr>
              <p:cNvGrpSpPr/>
              <p:nvPr/>
            </p:nvGrpSpPr>
            <p:grpSpPr>
              <a:xfrm>
                <a:off x="10125528" y="5659583"/>
                <a:ext cx="1915391" cy="682868"/>
                <a:chOff x="7935191" y="4561610"/>
                <a:chExt cx="2134115" cy="769441"/>
              </a:xfrm>
              <a:grpFill/>
            </p:grpSpPr>
            <p:pic>
              <p:nvPicPr>
                <p:cNvPr id="26" name="Picture 25" descr="Icon&#10;&#10;Description automatically generated">
                  <a:extLst>
                    <a:ext uri="{FF2B5EF4-FFF2-40B4-BE49-F238E27FC236}">
                      <a16:creationId xmlns:a16="http://schemas.microsoft.com/office/drawing/2014/main" id="{7CA560BD-355B-12A0-61DE-840E6D7136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B1E9C04C-E123-6D67-E2CB-B849E12C7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0" name="Picture 29" descr="Icon&#10;&#10;Description automatically generated">
                  <a:extLst>
                    <a:ext uri="{FF2B5EF4-FFF2-40B4-BE49-F238E27FC236}">
                      <a16:creationId xmlns:a16="http://schemas.microsoft.com/office/drawing/2014/main" id="{0456CB53-1B3C-AEA3-6527-8F248DD70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8" name="Rectangle: Rounded Corners 7">
              <a:extLst>
                <a:ext uri="{FF2B5EF4-FFF2-40B4-BE49-F238E27FC236}">
                  <a16:creationId xmlns:a16="http://schemas.microsoft.com/office/drawing/2014/main" id="{7CF00B84-B77F-E245-A0B6-3261692E22C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1" name="Rectangle: Rounded Corners 50">
            <a:extLst>
              <a:ext uri="{FF2B5EF4-FFF2-40B4-BE49-F238E27FC236}">
                <a16:creationId xmlns:a16="http://schemas.microsoft.com/office/drawing/2014/main" id="{F8EE60B3-1A7A-F19C-76D9-33EF1350D7FF}"/>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2" name="Picture 51">
            <a:extLst>
              <a:ext uri="{FF2B5EF4-FFF2-40B4-BE49-F238E27FC236}">
                <a16:creationId xmlns:a16="http://schemas.microsoft.com/office/drawing/2014/main" id="{9D83FD63-BD40-645D-2B85-16069E3DBD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8" name="Picture 7">
            <a:extLst>
              <a:ext uri="{FF2B5EF4-FFF2-40B4-BE49-F238E27FC236}">
                <a16:creationId xmlns:a16="http://schemas.microsoft.com/office/drawing/2014/main" id="{FCB41529-5B58-0260-0DE3-FFFAE2A2E011}"/>
              </a:ext>
            </a:extLst>
          </p:cNvPr>
          <p:cNvPicPr>
            <a:picLocks noChangeAspect="1"/>
          </p:cNvPicPr>
          <p:nvPr/>
        </p:nvPicPr>
        <p:blipFill>
          <a:blip r:embed="rId7"/>
          <a:stretch>
            <a:fillRect/>
          </a:stretch>
        </p:blipFill>
        <p:spPr>
          <a:xfrm>
            <a:off x="2641260" y="2331710"/>
            <a:ext cx="7827942" cy="1322947"/>
          </a:xfrm>
          <a:prstGeom prst="rect">
            <a:avLst/>
          </a:prstGeom>
        </p:spPr>
      </p:pic>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F2E54F2-539A-E6B3-A3C3-B2FE9861D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6" name="Speech Bubble: Rectangle with Corners Rounded 5">
            <a:extLst>
              <a:ext uri="{FF2B5EF4-FFF2-40B4-BE49-F238E27FC236}">
                <a16:creationId xmlns:a16="http://schemas.microsoft.com/office/drawing/2014/main" id="{6B4B5D6F-5797-EB14-3242-015909C2A9EA}"/>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Tiếng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nói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của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cỏ</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cây</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id="{73F3C310-E19D-28EA-5D82-A7D189617CBE}"/>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vi-VN" sz="3600" b="1" dirty="0">
                <a:solidFill>
                  <a:prstClr val="black"/>
                </a:solidFill>
                <a:latin typeface="Calibri" panose="020F0502020204030204"/>
              </a:rPr>
              <a:t>Bứng (cây): </a:t>
            </a:r>
            <a:r>
              <a:rPr lang="vi-VN" sz="3600" dirty="0">
                <a:solidFill>
                  <a:prstClr val="black"/>
                </a:solidFill>
                <a:latin typeface="Calibri" panose="020F0502020204030204"/>
              </a:rPr>
              <a:t>đào cây cùng bầu đất xung quanh rễ để chuyển đi trồng ở nơi khác. </a:t>
            </a:r>
          </a:p>
        </p:txBody>
      </p:sp>
      <p:pic>
        <p:nvPicPr>
          <p:cNvPr id="17" name="Picture 16">
            <a:extLst>
              <a:ext uri="{FF2B5EF4-FFF2-40B4-BE49-F238E27FC236}">
                <a16:creationId xmlns:a16="http://schemas.microsoft.com/office/drawing/2014/main" id="{5CB465CC-C377-474A-7AC6-ADCDADA3A290}"/>
              </a:ext>
            </a:extLst>
          </p:cNvPr>
          <p:cNvPicPr>
            <a:picLocks noChangeAspect="1"/>
          </p:cNvPicPr>
          <p:nvPr/>
        </p:nvPicPr>
        <p:blipFill>
          <a:blip r:embed="rId4"/>
          <a:stretch>
            <a:fillRect/>
          </a:stretch>
        </p:blipFill>
        <p:spPr>
          <a:xfrm>
            <a:off x="3615070" y="3330649"/>
            <a:ext cx="5004390" cy="2814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cat wearing glasses&#10;&#10;Description automatically generated with low confidence">
            <a:extLst>
              <a:ext uri="{FF2B5EF4-FFF2-40B4-BE49-F238E27FC236}">
                <a16:creationId xmlns:a16="http://schemas.microsoft.com/office/drawing/2014/main" id="{0706244F-BE8B-B823-915B-B6FFE16934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14" name="TextBox 13">
            <a:extLst>
              <a:ext uri="{FF2B5EF4-FFF2-40B4-BE49-F238E27FC236}">
                <a16:creationId xmlns:a16="http://schemas.microsoft.com/office/drawing/2014/main" id="{73F3C310-E19D-28EA-5D82-A7D189617CBE}"/>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692290FB-F227-4D43-AA5A-E426DABA075D}"/>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3600" b="1" dirty="0">
                <a:solidFill>
                  <a:prstClr val="black"/>
                </a:solidFill>
                <a:latin typeface="Calibri" panose="020F0502020204030204"/>
              </a:rPr>
              <a:t>Mơ hồ: </a:t>
            </a:r>
            <a:r>
              <a:rPr lang="vi-VN" sz="3600" dirty="0">
                <a:solidFill>
                  <a:prstClr val="black"/>
                </a:solidFill>
                <a:latin typeface="Calibri" panose="020F0502020204030204"/>
              </a:rPr>
              <a:t>không rõ ràng, không xác thực.</a:t>
            </a:r>
            <a:endParaRPr kumimoji="0" lang="vi-VN" sz="36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1535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14"/>
                                        </p:tgtEl>
                                        <p:attrNameLst>
                                          <p:attrName>ppt_x</p:attrName>
                                          <p:attrName>ppt_y</p:attrName>
                                        </p:attrNameLst>
                                      </p:cBhvr>
                                      <p:rCtr x="0" y="-3611"/>
                                    </p:animMotion>
                                    <p:animRot by="1500000">
                                      <p:cBhvr>
                                        <p:cTn id="14" dur="125" fill="hold">
                                          <p:stCondLst>
                                            <p:cond delay="0"/>
                                          </p:stCondLst>
                                        </p:cTn>
                                        <p:tgtEl>
                                          <p:spTgt spid="14"/>
                                        </p:tgtEl>
                                        <p:attrNameLst>
                                          <p:attrName>r</p:attrName>
                                        </p:attrNameLst>
                                      </p:cBhvr>
                                    </p:animRot>
                                    <p:animRot by="-1500000">
                                      <p:cBhvr>
                                        <p:cTn id="15" dur="125" fill="hold">
                                          <p:stCondLst>
                                            <p:cond delay="125"/>
                                          </p:stCondLst>
                                        </p:cTn>
                                        <p:tgtEl>
                                          <p:spTgt spid="14"/>
                                        </p:tgtEl>
                                        <p:attrNameLst>
                                          <p:attrName>r</p:attrName>
                                        </p:attrNameLst>
                                      </p:cBhvr>
                                    </p:animRot>
                                    <p:animRot by="-1500000">
                                      <p:cBhvr>
                                        <p:cTn id="16" dur="125" fill="hold">
                                          <p:stCondLst>
                                            <p:cond delay="250"/>
                                          </p:stCondLst>
                                        </p:cTn>
                                        <p:tgtEl>
                                          <p:spTgt spid="14"/>
                                        </p:tgtEl>
                                        <p:attrNameLst>
                                          <p:attrName>r</p:attrName>
                                        </p:attrNameLst>
                                      </p:cBhvr>
                                    </p:animRot>
                                    <p:animRot by="1500000">
                                      <p:cBhvr>
                                        <p:cTn id="17" dur="125" fill="hold">
                                          <p:stCondLst>
                                            <p:cond delay="375"/>
                                          </p:stCondLst>
                                        </p:cTn>
                                        <p:tgtEl>
                                          <p:spTgt spid="14"/>
                                        </p:tgtEl>
                                        <p:attrNameLst>
                                          <p:attrName>r</p:attrName>
                                        </p:attrNameLst>
                                      </p:cBhvr>
                                    </p:animRot>
                                  </p:childTnLst>
                                </p:cTn>
                              </p:par>
                              <p:par>
                                <p:cTn id="18" presetID="53" presetClass="entr" presetSubtype="528"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fltVal val="0.5"/>
                                          </p:val>
                                        </p:tav>
                                        <p:tav tm="100000">
                                          <p:val>
                                            <p:strVal val="#ppt_x"/>
                                          </p:val>
                                        </p:tav>
                                      </p:tavLst>
                                    </p:anim>
                                    <p:anim calcmode="lin" valueType="num">
                                      <p:cBhvr>
                                        <p:cTn id="24" dur="500" fill="hold"/>
                                        <p:tgtEl>
                                          <p:spTgt spid="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60429" y="1233448"/>
            <a:ext cx="9646516" cy="1718269"/>
          </a:xfrm>
          <a:custGeom>
            <a:avLst/>
            <a:gdLst>
              <a:gd name="connsiteX0" fmla="*/ 0 w 9646516"/>
              <a:gd name="connsiteY0" fmla="*/ 286384 h 1718269"/>
              <a:gd name="connsiteX1" fmla="*/ 286384 w 9646516"/>
              <a:gd name="connsiteY1" fmla="*/ 0 h 1718269"/>
              <a:gd name="connsiteX2" fmla="*/ 9360132 w 9646516"/>
              <a:gd name="connsiteY2" fmla="*/ 0 h 1718269"/>
              <a:gd name="connsiteX3" fmla="*/ 9646516 w 9646516"/>
              <a:gd name="connsiteY3" fmla="*/ 286384 h 1718269"/>
              <a:gd name="connsiteX4" fmla="*/ 9646516 w 9646516"/>
              <a:gd name="connsiteY4" fmla="*/ 1431885 h 1718269"/>
              <a:gd name="connsiteX5" fmla="*/ 9360132 w 9646516"/>
              <a:gd name="connsiteY5" fmla="*/ 1718269 h 1718269"/>
              <a:gd name="connsiteX6" fmla="*/ 286384 w 9646516"/>
              <a:gd name="connsiteY6" fmla="*/ 1718269 h 1718269"/>
              <a:gd name="connsiteX7" fmla="*/ 0 w 9646516"/>
              <a:gd name="connsiteY7" fmla="*/ 1431885 h 1718269"/>
              <a:gd name="connsiteX8" fmla="*/ 0 w 9646516"/>
              <a:gd name="connsiteY8" fmla="*/ 286384 h 171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718269" fill="none" extrusionOk="0">
                <a:moveTo>
                  <a:pt x="0" y="286384"/>
                </a:moveTo>
                <a:cubicBezTo>
                  <a:pt x="23775" y="134745"/>
                  <a:pt x="142455" y="-14781"/>
                  <a:pt x="286384" y="0"/>
                </a:cubicBezTo>
                <a:cubicBezTo>
                  <a:pt x="2183029" y="10359"/>
                  <a:pt x="7719764" y="166365"/>
                  <a:pt x="9360132" y="0"/>
                </a:cubicBezTo>
                <a:cubicBezTo>
                  <a:pt x="9505141" y="7626"/>
                  <a:pt x="9662429" y="131714"/>
                  <a:pt x="9646516" y="286384"/>
                </a:cubicBezTo>
                <a:cubicBezTo>
                  <a:pt x="9710674" y="634936"/>
                  <a:pt x="9665279" y="1151474"/>
                  <a:pt x="9646516" y="1431885"/>
                </a:cubicBezTo>
                <a:cubicBezTo>
                  <a:pt x="9659298" y="1576172"/>
                  <a:pt x="9541050" y="1703070"/>
                  <a:pt x="9360132" y="1718269"/>
                </a:cubicBezTo>
                <a:cubicBezTo>
                  <a:pt x="8074020" y="1730676"/>
                  <a:pt x="2025053" y="1749005"/>
                  <a:pt x="286384" y="1718269"/>
                </a:cubicBezTo>
                <a:cubicBezTo>
                  <a:pt x="148087" y="1707523"/>
                  <a:pt x="-1113" y="1603765"/>
                  <a:pt x="0" y="1431885"/>
                </a:cubicBezTo>
                <a:cubicBezTo>
                  <a:pt x="-52828" y="1223109"/>
                  <a:pt x="38629" y="825580"/>
                  <a:pt x="0" y="286384"/>
                </a:cubicBezTo>
                <a:close/>
              </a:path>
              <a:path w="9646516" h="1718269" stroke="0" extrusionOk="0">
                <a:moveTo>
                  <a:pt x="0" y="286384"/>
                </a:moveTo>
                <a:cubicBezTo>
                  <a:pt x="16664" y="123614"/>
                  <a:pt x="124477" y="1354"/>
                  <a:pt x="286384" y="0"/>
                </a:cubicBezTo>
                <a:cubicBezTo>
                  <a:pt x="4173194" y="39558"/>
                  <a:pt x="7234958" y="-110770"/>
                  <a:pt x="9360132" y="0"/>
                </a:cubicBezTo>
                <a:cubicBezTo>
                  <a:pt x="9526596" y="-1209"/>
                  <a:pt x="9650505" y="103947"/>
                  <a:pt x="9646516" y="286384"/>
                </a:cubicBezTo>
                <a:cubicBezTo>
                  <a:pt x="9628206" y="744090"/>
                  <a:pt x="9622961" y="1274471"/>
                  <a:pt x="9646516" y="1431885"/>
                </a:cubicBezTo>
                <a:cubicBezTo>
                  <a:pt x="9645921" y="1587835"/>
                  <a:pt x="9541805" y="1710699"/>
                  <a:pt x="9360132" y="1718269"/>
                </a:cubicBezTo>
                <a:cubicBezTo>
                  <a:pt x="7679387" y="1772776"/>
                  <a:pt x="4369807" y="1585895"/>
                  <a:pt x="286384" y="1718269"/>
                </a:cubicBezTo>
                <a:cubicBezTo>
                  <a:pt x="123284" y="1715249"/>
                  <a:pt x="9028" y="1590160"/>
                  <a:pt x="0" y="1431885"/>
                </a:cubicBezTo>
                <a:cubicBezTo>
                  <a:pt x="-70669" y="918402"/>
                  <a:pt x="-47012" y="760322"/>
                  <a:pt x="0" y="286384"/>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vi-VN" sz="3733" b="1" dirty="0">
                <a:solidFill>
                  <a:sysClr val="windowText" lastClr="000000"/>
                </a:solidFill>
                <a:latin typeface="Calibri" panose="020F0502020204030204"/>
              </a:rPr>
              <a:t>1. Chi tiết nào cho thấy Ta-nhi-a cảm thấy thoải mái trong những ngày hè ở nhà ông bà?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4000" b="1" dirty="0">
                <a:solidFill>
                  <a:srgbClr val="FF0000"/>
                </a:solidFill>
                <a:latin typeface="Calibri" panose="020F0502020204030204"/>
              </a:rPr>
              <a:t>Những ngày hè ở nhà ông bà, Ta-nhi-a cảm thấy rất thoải mái vì: được thoả thích chạy nhảy trong vườn, được ngắm nghía vườn hoa và có thể tự ý trồng cây, chuyển cây theo ý mình.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60429" y="935737"/>
            <a:ext cx="9646516" cy="1190775"/>
          </a:xfrm>
          <a:custGeom>
            <a:avLst/>
            <a:gdLst>
              <a:gd name="connsiteX0" fmla="*/ 0 w 9646516"/>
              <a:gd name="connsiteY0" fmla="*/ 198466 h 1190775"/>
              <a:gd name="connsiteX1" fmla="*/ 198466 w 9646516"/>
              <a:gd name="connsiteY1" fmla="*/ 0 h 1190775"/>
              <a:gd name="connsiteX2" fmla="*/ 9448050 w 9646516"/>
              <a:gd name="connsiteY2" fmla="*/ 0 h 1190775"/>
              <a:gd name="connsiteX3" fmla="*/ 9646516 w 9646516"/>
              <a:gd name="connsiteY3" fmla="*/ 198466 h 1190775"/>
              <a:gd name="connsiteX4" fmla="*/ 9646516 w 9646516"/>
              <a:gd name="connsiteY4" fmla="*/ 992309 h 1190775"/>
              <a:gd name="connsiteX5" fmla="*/ 9448050 w 9646516"/>
              <a:gd name="connsiteY5" fmla="*/ 1190775 h 1190775"/>
              <a:gd name="connsiteX6" fmla="*/ 198466 w 9646516"/>
              <a:gd name="connsiteY6" fmla="*/ 1190775 h 1190775"/>
              <a:gd name="connsiteX7" fmla="*/ 0 w 9646516"/>
              <a:gd name="connsiteY7" fmla="*/ 992309 h 1190775"/>
              <a:gd name="connsiteX8" fmla="*/ 0 w 9646516"/>
              <a:gd name="connsiteY8" fmla="*/ 198466 h 119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190775" fill="none" extrusionOk="0">
                <a:moveTo>
                  <a:pt x="0" y="198466"/>
                </a:moveTo>
                <a:cubicBezTo>
                  <a:pt x="12357" y="92249"/>
                  <a:pt x="96003" y="-7420"/>
                  <a:pt x="198466" y="0"/>
                </a:cubicBezTo>
                <a:cubicBezTo>
                  <a:pt x="2286156" y="10359"/>
                  <a:pt x="6584760" y="166365"/>
                  <a:pt x="9448050" y="0"/>
                </a:cubicBezTo>
                <a:cubicBezTo>
                  <a:pt x="9552132" y="3204"/>
                  <a:pt x="9667444" y="93454"/>
                  <a:pt x="9646516" y="198466"/>
                </a:cubicBezTo>
                <a:cubicBezTo>
                  <a:pt x="9683095" y="543137"/>
                  <a:pt x="9629615" y="635712"/>
                  <a:pt x="9646516" y="992309"/>
                </a:cubicBezTo>
                <a:cubicBezTo>
                  <a:pt x="9657539" y="1089950"/>
                  <a:pt x="9561033" y="1188521"/>
                  <a:pt x="9448050" y="1190775"/>
                </a:cubicBezTo>
                <a:cubicBezTo>
                  <a:pt x="5470422" y="1203182"/>
                  <a:pt x="3753072" y="1221511"/>
                  <a:pt x="198466" y="1190775"/>
                </a:cubicBezTo>
                <a:cubicBezTo>
                  <a:pt x="93269" y="1188388"/>
                  <a:pt x="-761" y="1111294"/>
                  <a:pt x="0" y="992309"/>
                </a:cubicBezTo>
                <a:cubicBezTo>
                  <a:pt x="41812" y="742472"/>
                  <a:pt x="48332" y="390479"/>
                  <a:pt x="0" y="198466"/>
                </a:cubicBezTo>
                <a:close/>
              </a:path>
              <a:path w="9646516" h="1190775" stroke="0" extrusionOk="0">
                <a:moveTo>
                  <a:pt x="0" y="198466"/>
                </a:moveTo>
                <a:cubicBezTo>
                  <a:pt x="8848" y="86412"/>
                  <a:pt x="73795" y="5453"/>
                  <a:pt x="198466" y="0"/>
                </a:cubicBezTo>
                <a:cubicBezTo>
                  <a:pt x="3501416" y="39558"/>
                  <a:pt x="5481501" y="-110770"/>
                  <a:pt x="9448050" y="0"/>
                </a:cubicBezTo>
                <a:cubicBezTo>
                  <a:pt x="9567304" y="-1405"/>
                  <a:pt x="9647666" y="81856"/>
                  <a:pt x="9646516" y="198466"/>
                </a:cubicBezTo>
                <a:cubicBezTo>
                  <a:pt x="9623619" y="478560"/>
                  <a:pt x="9600781" y="900965"/>
                  <a:pt x="9646516" y="992309"/>
                </a:cubicBezTo>
                <a:cubicBezTo>
                  <a:pt x="9641335" y="1082626"/>
                  <a:pt x="9562668" y="1189162"/>
                  <a:pt x="9448050" y="1190775"/>
                </a:cubicBezTo>
                <a:cubicBezTo>
                  <a:pt x="8015276" y="1245282"/>
                  <a:pt x="3861683" y="1058401"/>
                  <a:pt x="198466" y="1190775"/>
                </a:cubicBezTo>
                <a:cubicBezTo>
                  <a:pt x="83313" y="1187382"/>
                  <a:pt x="6404" y="1101997"/>
                  <a:pt x="0" y="992309"/>
                </a:cubicBezTo>
                <a:cubicBezTo>
                  <a:pt x="61419" y="641104"/>
                  <a:pt x="68232" y="447746"/>
                  <a:pt x="0" y="198466"/>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 Nêu công việc Ta-nhi-a đã làm trong vườn nhà ông bà theo các ý sau: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402418"/>
            <a:ext cx="8720976" cy="3040911"/>
          </a:xfrm>
          <a:custGeom>
            <a:avLst/>
            <a:gdLst>
              <a:gd name="connsiteX0" fmla="*/ 0 w 8720976"/>
              <a:gd name="connsiteY0" fmla="*/ 506829 h 3040911"/>
              <a:gd name="connsiteX1" fmla="*/ 506829 w 8720976"/>
              <a:gd name="connsiteY1" fmla="*/ 0 h 3040911"/>
              <a:gd name="connsiteX2" fmla="*/ 8214147 w 8720976"/>
              <a:gd name="connsiteY2" fmla="*/ 0 h 3040911"/>
              <a:gd name="connsiteX3" fmla="*/ 8720976 w 8720976"/>
              <a:gd name="connsiteY3" fmla="*/ 506829 h 3040911"/>
              <a:gd name="connsiteX4" fmla="*/ 8720976 w 8720976"/>
              <a:gd name="connsiteY4" fmla="*/ 2534082 h 3040911"/>
              <a:gd name="connsiteX5" fmla="*/ 8214147 w 8720976"/>
              <a:gd name="connsiteY5" fmla="*/ 3040911 h 3040911"/>
              <a:gd name="connsiteX6" fmla="*/ 506829 w 8720976"/>
              <a:gd name="connsiteY6" fmla="*/ 3040911 h 3040911"/>
              <a:gd name="connsiteX7" fmla="*/ 0 w 8720976"/>
              <a:gd name="connsiteY7" fmla="*/ 2534082 h 3040911"/>
              <a:gd name="connsiteX8" fmla="*/ 0 w 8720976"/>
              <a:gd name="connsiteY8" fmla="*/ 506829 h 304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40911" fill="none" extrusionOk="0">
                <a:moveTo>
                  <a:pt x="0" y="506829"/>
                </a:moveTo>
                <a:cubicBezTo>
                  <a:pt x="5005" y="228289"/>
                  <a:pt x="256533" y="-30749"/>
                  <a:pt x="506829" y="0"/>
                </a:cubicBezTo>
                <a:cubicBezTo>
                  <a:pt x="1520824" y="10359"/>
                  <a:pt x="6425108" y="166365"/>
                  <a:pt x="8214147" y="0"/>
                </a:cubicBezTo>
                <a:cubicBezTo>
                  <a:pt x="8478311" y="9129"/>
                  <a:pt x="8741488" y="231422"/>
                  <a:pt x="8720976" y="506829"/>
                </a:cubicBezTo>
                <a:cubicBezTo>
                  <a:pt x="8569754" y="1035937"/>
                  <a:pt x="8790340" y="2197287"/>
                  <a:pt x="8720976" y="2534082"/>
                </a:cubicBezTo>
                <a:cubicBezTo>
                  <a:pt x="8747922" y="2784737"/>
                  <a:pt x="8529312" y="3017362"/>
                  <a:pt x="8214147" y="3040911"/>
                </a:cubicBezTo>
                <a:cubicBezTo>
                  <a:pt x="7403106" y="3053318"/>
                  <a:pt x="3750036" y="3071647"/>
                  <a:pt x="506829" y="3040911"/>
                </a:cubicBezTo>
                <a:cubicBezTo>
                  <a:pt x="265246" y="3020179"/>
                  <a:pt x="-3624" y="2858634"/>
                  <a:pt x="0" y="2534082"/>
                </a:cubicBezTo>
                <a:cubicBezTo>
                  <a:pt x="57319" y="1690669"/>
                  <a:pt x="-116954" y="1482177"/>
                  <a:pt x="0" y="506829"/>
                </a:cubicBezTo>
                <a:close/>
              </a:path>
              <a:path w="8720976" h="3040911" stroke="0" extrusionOk="0">
                <a:moveTo>
                  <a:pt x="0" y="506829"/>
                </a:moveTo>
                <a:cubicBezTo>
                  <a:pt x="34968" y="217254"/>
                  <a:pt x="205630" y="7707"/>
                  <a:pt x="506829" y="0"/>
                </a:cubicBezTo>
                <a:cubicBezTo>
                  <a:pt x="1423685" y="39558"/>
                  <a:pt x="6590945" y="-110770"/>
                  <a:pt x="8214147" y="0"/>
                </a:cubicBezTo>
                <a:cubicBezTo>
                  <a:pt x="8546540" y="-7645"/>
                  <a:pt x="8727762" y="185621"/>
                  <a:pt x="8720976" y="506829"/>
                </a:cubicBezTo>
                <a:cubicBezTo>
                  <a:pt x="8583333" y="1389640"/>
                  <a:pt x="8731685" y="1585833"/>
                  <a:pt x="8720976" y="2534082"/>
                </a:cubicBezTo>
                <a:cubicBezTo>
                  <a:pt x="8709966" y="2773000"/>
                  <a:pt x="8509320" y="3035997"/>
                  <a:pt x="8214147" y="3040911"/>
                </a:cubicBezTo>
                <a:cubicBezTo>
                  <a:pt x="6818522" y="3095418"/>
                  <a:pt x="3901950" y="2908537"/>
                  <a:pt x="506829" y="3040911"/>
                </a:cubicBezTo>
                <a:cubicBezTo>
                  <a:pt x="182967" y="3014015"/>
                  <a:pt x="9949" y="2814117"/>
                  <a:pt x="0" y="2534082"/>
                </a:cubicBezTo>
                <a:cubicBezTo>
                  <a:pt x="36134" y="1904333"/>
                  <a:pt x="75751" y="1309792"/>
                  <a:pt x="0" y="50682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dirty="0">
                <a:solidFill>
                  <a:srgbClr val="FF0000"/>
                </a:solidFill>
                <a:latin typeface="Calibri" panose="020F0502020204030204"/>
              </a:rPr>
              <a:t>Ta-nhi-a đã bứng một cây hồng bạch nhỏ nhất trồng vào chỗ đất trống dưới cửa sổ, rồi cô lấy một cây hoa huệ trồng cạnh cây hoa hồng. Cô bé làm những việc đó vì thấy khóm hoa hồng bạch có vẻ chật chỗ. Nhìn cây hồng bạch đứng một mình, cô cảm thấy không hài lòng nên đã ra khóm huệ, chuyển một cây hoa huệ sang trồng cạnh cây hoa hồng bạch.</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Rectangle: Rounded Corners 2">
            <a:extLst>
              <a:ext uri="{FF2B5EF4-FFF2-40B4-BE49-F238E27FC236}">
                <a16:creationId xmlns:a16="http://schemas.microsoft.com/office/drawing/2014/main" id="{C39412AE-E8C5-F335-4F69-6F76D4FBCC89}"/>
              </a:ext>
            </a:extLst>
          </p:cNvPr>
          <p:cNvSpPr/>
          <p:nvPr/>
        </p:nvSpPr>
        <p:spPr>
          <a:xfrm>
            <a:off x="3359888" y="2371060"/>
            <a:ext cx="2254102" cy="79744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Việc</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đã</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làm</a:t>
            </a:r>
            <a:endParaRPr lang="en-US" sz="3200" dirty="0">
              <a:solidFill>
                <a:srgbClr val="002060"/>
              </a:solidFill>
              <a:latin typeface="Calibri" panose="020F0502020204030204" pitchFamily="34" charset="0"/>
              <a:cs typeface="Calibri" panose="020F0502020204030204" pitchFamily="34" charset="0"/>
            </a:endParaRPr>
          </a:p>
        </p:txBody>
      </p:sp>
      <p:sp>
        <p:nvSpPr>
          <p:cNvPr id="4" name="Arrow: Right 3">
            <a:extLst>
              <a:ext uri="{FF2B5EF4-FFF2-40B4-BE49-F238E27FC236}">
                <a16:creationId xmlns:a16="http://schemas.microsoft.com/office/drawing/2014/main" id="{223F2AF1-DA61-FD5B-9D23-D58F57CBB482}"/>
              </a:ext>
            </a:extLst>
          </p:cNvPr>
          <p:cNvSpPr/>
          <p:nvPr/>
        </p:nvSpPr>
        <p:spPr>
          <a:xfrm>
            <a:off x="5752213" y="2583712"/>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27E3449-AD52-004F-1AAE-7794970A3B05}"/>
              </a:ext>
            </a:extLst>
          </p:cNvPr>
          <p:cNvSpPr/>
          <p:nvPr/>
        </p:nvSpPr>
        <p:spPr>
          <a:xfrm>
            <a:off x="6815470" y="2360428"/>
            <a:ext cx="2254102" cy="7974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libri" panose="020F0502020204030204" pitchFamily="34" charset="0"/>
                <a:cs typeface="Calibri" panose="020F0502020204030204" pitchFamily="34" charset="0"/>
              </a:rPr>
              <a:t>Lý</a:t>
            </a:r>
            <a:r>
              <a:rPr lang="en-US" sz="3200" dirty="0">
                <a:solidFill>
                  <a:srgbClr val="002060"/>
                </a:solidFill>
                <a:latin typeface="Calibri" panose="020F0502020204030204" pitchFamily="34" charset="0"/>
                <a:cs typeface="Calibri" panose="020F0502020204030204" pitchFamily="34" charset="0"/>
              </a:rPr>
              <a:t> do</a:t>
            </a:r>
          </a:p>
        </p:txBody>
      </p:sp>
    </p:spTree>
    <p:extLst>
      <p:ext uri="{BB962C8B-B14F-4D97-AF65-F5344CB8AC3E}">
        <p14:creationId xmlns:p14="http://schemas.microsoft.com/office/powerpoint/2010/main" val="1680375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317899" y="925105"/>
            <a:ext cx="9646516" cy="1084448"/>
          </a:xfrm>
          <a:custGeom>
            <a:avLst/>
            <a:gdLst>
              <a:gd name="connsiteX0" fmla="*/ 0 w 9646516"/>
              <a:gd name="connsiteY0" fmla="*/ 180745 h 1084448"/>
              <a:gd name="connsiteX1" fmla="*/ 180745 w 9646516"/>
              <a:gd name="connsiteY1" fmla="*/ 0 h 1084448"/>
              <a:gd name="connsiteX2" fmla="*/ 9465771 w 9646516"/>
              <a:gd name="connsiteY2" fmla="*/ 0 h 1084448"/>
              <a:gd name="connsiteX3" fmla="*/ 9646516 w 9646516"/>
              <a:gd name="connsiteY3" fmla="*/ 180745 h 1084448"/>
              <a:gd name="connsiteX4" fmla="*/ 9646516 w 9646516"/>
              <a:gd name="connsiteY4" fmla="*/ 903703 h 1084448"/>
              <a:gd name="connsiteX5" fmla="*/ 9465771 w 9646516"/>
              <a:gd name="connsiteY5" fmla="*/ 1084448 h 1084448"/>
              <a:gd name="connsiteX6" fmla="*/ 180745 w 9646516"/>
              <a:gd name="connsiteY6" fmla="*/ 1084448 h 1084448"/>
              <a:gd name="connsiteX7" fmla="*/ 0 w 9646516"/>
              <a:gd name="connsiteY7" fmla="*/ 903703 h 1084448"/>
              <a:gd name="connsiteX8" fmla="*/ 0 w 9646516"/>
              <a:gd name="connsiteY8" fmla="*/ 180745 h 1084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516" h="1084448" fill="none" extrusionOk="0">
                <a:moveTo>
                  <a:pt x="0" y="180745"/>
                </a:moveTo>
                <a:cubicBezTo>
                  <a:pt x="8411" y="83231"/>
                  <a:pt x="91000" y="-10463"/>
                  <a:pt x="180745" y="0"/>
                </a:cubicBezTo>
                <a:cubicBezTo>
                  <a:pt x="3263114" y="10359"/>
                  <a:pt x="8043730" y="166365"/>
                  <a:pt x="9465771" y="0"/>
                </a:cubicBezTo>
                <a:cubicBezTo>
                  <a:pt x="9555013" y="6133"/>
                  <a:pt x="9664396" y="84851"/>
                  <a:pt x="9646516" y="180745"/>
                </a:cubicBezTo>
                <a:cubicBezTo>
                  <a:pt x="9582647" y="307173"/>
                  <a:pt x="9651524" y="821766"/>
                  <a:pt x="9646516" y="903703"/>
                </a:cubicBezTo>
                <a:cubicBezTo>
                  <a:pt x="9654372" y="994996"/>
                  <a:pt x="9580362" y="1074582"/>
                  <a:pt x="9465771" y="1084448"/>
                </a:cubicBezTo>
                <a:cubicBezTo>
                  <a:pt x="4889483" y="1096855"/>
                  <a:pt x="3257505" y="1115184"/>
                  <a:pt x="180745" y="1084448"/>
                </a:cubicBezTo>
                <a:cubicBezTo>
                  <a:pt x="88859" y="1080155"/>
                  <a:pt x="-826" y="1013700"/>
                  <a:pt x="0" y="903703"/>
                </a:cubicBezTo>
                <a:cubicBezTo>
                  <a:pt x="-46591" y="818502"/>
                  <a:pt x="13058" y="511014"/>
                  <a:pt x="0" y="180745"/>
                </a:cubicBezTo>
                <a:close/>
              </a:path>
              <a:path w="9646516" h="1084448" stroke="0" extrusionOk="0">
                <a:moveTo>
                  <a:pt x="0" y="180745"/>
                </a:moveTo>
                <a:cubicBezTo>
                  <a:pt x="8991" y="78438"/>
                  <a:pt x="72116" y="3188"/>
                  <a:pt x="180745" y="0"/>
                </a:cubicBezTo>
                <a:cubicBezTo>
                  <a:pt x="4266032" y="39558"/>
                  <a:pt x="5352669" y="-110770"/>
                  <a:pt x="9465771" y="0"/>
                </a:cubicBezTo>
                <a:cubicBezTo>
                  <a:pt x="9574202" y="-1254"/>
                  <a:pt x="9648731" y="67443"/>
                  <a:pt x="9646516" y="180745"/>
                </a:cubicBezTo>
                <a:cubicBezTo>
                  <a:pt x="9667188" y="452703"/>
                  <a:pt x="9705392" y="700287"/>
                  <a:pt x="9646516" y="903703"/>
                </a:cubicBezTo>
                <a:cubicBezTo>
                  <a:pt x="9644511" y="996060"/>
                  <a:pt x="9572747" y="1082144"/>
                  <a:pt x="9465771" y="1084448"/>
                </a:cubicBezTo>
                <a:cubicBezTo>
                  <a:pt x="5775962" y="1138955"/>
                  <a:pt x="1452248" y="952074"/>
                  <a:pt x="180745" y="1084448"/>
                </a:cubicBezTo>
                <a:cubicBezTo>
                  <a:pt x="65369" y="1074929"/>
                  <a:pt x="19672" y="1003765"/>
                  <a:pt x="0" y="903703"/>
                </a:cubicBezTo>
                <a:cubicBezTo>
                  <a:pt x="47350" y="653809"/>
                  <a:pt x="-18742" y="271249"/>
                  <a:pt x="0" y="180745"/>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3. Nhờ việc làm của Ta-nhi-a, cây hồng và cây huệ, huệ nở hoa đẹp như thế nào?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13062" y="2179674"/>
            <a:ext cx="8720976" cy="3487479"/>
          </a:xfrm>
          <a:custGeom>
            <a:avLst/>
            <a:gdLst>
              <a:gd name="connsiteX0" fmla="*/ 0 w 8720976"/>
              <a:gd name="connsiteY0" fmla="*/ 581258 h 3487479"/>
              <a:gd name="connsiteX1" fmla="*/ 581258 w 8720976"/>
              <a:gd name="connsiteY1" fmla="*/ 0 h 3487479"/>
              <a:gd name="connsiteX2" fmla="*/ 8139718 w 8720976"/>
              <a:gd name="connsiteY2" fmla="*/ 0 h 3487479"/>
              <a:gd name="connsiteX3" fmla="*/ 8720976 w 8720976"/>
              <a:gd name="connsiteY3" fmla="*/ 581258 h 3487479"/>
              <a:gd name="connsiteX4" fmla="*/ 8720976 w 8720976"/>
              <a:gd name="connsiteY4" fmla="*/ 2906221 h 3487479"/>
              <a:gd name="connsiteX5" fmla="*/ 8139718 w 8720976"/>
              <a:gd name="connsiteY5" fmla="*/ 3487479 h 3487479"/>
              <a:gd name="connsiteX6" fmla="*/ 581258 w 8720976"/>
              <a:gd name="connsiteY6" fmla="*/ 3487479 h 3487479"/>
              <a:gd name="connsiteX7" fmla="*/ 0 w 8720976"/>
              <a:gd name="connsiteY7" fmla="*/ 2906221 h 3487479"/>
              <a:gd name="connsiteX8" fmla="*/ 0 w 8720976"/>
              <a:gd name="connsiteY8" fmla="*/ 581258 h 348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487479" fill="none" extrusionOk="0">
                <a:moveTo>
                  <a:pt x="0" y="581258"/>
                </a:moveTo>
                <a:cubicBezTo>
                  <a:pt x="42914" y="272020"/>
                  <a:pt x="280620" y="-21161"/>
                  <a:pt x="581258" y="0"/>
                </a:cubicBezTo>
                <a:cubicBezTo>
                  <a:pt x="1946229" y="10359"/>
                  <a:pt x="4409242" y="166365"/>
                  <a:pt x="8139718" y="0"/>
                </a:cubicBezTo>
                <a:cubicBezTo>
                  <a:pt x="8430472" y="17543"/>
                  <a:pt x="8777127" y="272576"/>
                  <a:pt x="8720976" y="581258"/>
                </a:cubicBezTo>
                <a:cubicBezTo>
                  <a:pt x="8569754" y="1162559"/>
                  <a:pt x="8790340" y="1959818"/>
                  <a:pt x="8720976" y="2906221"/>
                </a:cubicBezTo>
                <a:cubicBezTo>
                  <a:pt x="8737315" y="3209500"/>
                  <a:pt x="8478204" y="3475811"/>
                  <a:pt x="8139718" y="3487479"/>
                </a:cubicBezTo>
                <a:cubicBezTo>
                  <a:pt x="6681540" y="3499886"/>
                  <a:pt x="2055413" y="3518215"/>
                  <a:pt x="581258" y="3487479"/>
                </a:cubicBezTo>
                <a:cubicBezTo>
                  <a:pt x="264186" y="3485344"/>
                  <a:pt x="-3822" y="3274324"/>
                  <a:pt x="0" y="2906221"/>
                </a:cubicBezTo>
                <a:cubicBezTo>
                  <a:pt x="57319" y="2470775"/>
                  <a:pt x="-116954" y="821307"/>
                  <a:pt x="0" y="581258"/>
                </a:cubicBezTo>
                <a:close/>
              </a:path>
              <a:path w="8720976" h="3487479" stroke="0" extrusionOk="0">
                <a:moveTo>
                  <a:pt x="0" y="581258"/>
                </a:moveTo>
                <a:cubicBezTo>
                  <a:pt x="18588" y="255103"/>
                  <a:pt x="244983" y="5523"/>
                  <a:pt x="581258" y="0"/>
                </a:cubicBezTo>
                <a:cubicBezTo>
                  <a:pt x="2364613" y="39558"/>
                  <a:pt x="6507098" y="-110770"/>
                  <a:pt x="8139718" y="0"/>
                </a:cubicBezTo>
                <a:cubicBezTo>
                  <a:pt x="8465076" y="-632"/>
                  <a:pt x="8731199" y="198033"/>
                  <a:pt x="8720976" y="581258"/>
                </a:cubicBezTo>
                <a:cubicBezTo>
                  <a:pt x="8583333" y="1646328"/>
                  <a:pt x="8731685" y="2301102"/>
                  <a:pt x="8720976" y="2906221"/>
                </a:cubicBezTo>
                <a:cubicBezTo>
                  <a:pt x="8712231" y="3194679"/>
                  <a:pt x="8516112" y="3469647"/>
                  <a:pt x="8139718" y="3487479"/>
                </a:cubicBezTo>
                <a:cubicBezTo>
                  <a:pt x="4866137" y="3541986"/>
                  <a:pt x="2783170" y="3355105"/>
                  <a:pt x="581258" y="3487479"/>
                </a:cubicBezTo>
                <a:cubicBezTo>
                  <a:pt x="218652" y="3462028"/>
                  <a:pt x="15234" y="3227426"/>
                  <a:pt x="0" y="2906221"/>
                </a:cubicBezTo>
                <a:cubicBezTo>
                  <a:pt x="36134" y="2008664"/>
                  <a:pt x="75751" y="1431944"/>
                  <a:pt x="0" y="581258"/>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800" b="1" i="1" dirty="0">
                <a:solidFill>
                  <a:srgbClr val="FF0000"/>
                </a:solidFill>
                <a:latin typeface="Calibri" panose="020F0502020204030204"/>
              </a:rPr>
              <a:t>“Ô kìa! Bụi hoa hồng được chuyển chỗ mới đẹp làm sao! Những bông hoa màu trắng dịu, cánh hoa trong suốt lung linh. Hoa nở nhiều đến nỗi cả bụi như phủ đầy tuyết trắng.”, </a:t>
            </a:r>
            <a:endParaRPr lang="en-US" sz="2800" b="1" i="1" dirty="0">
              <a:solidFill>
                <a:srgbClr val="FF0000"/>
              </a:solidFill>
              <a:latin typeface="Calibri" panose="020F0502020204030204"/>
            </a:endParaRPr>
          </a:p>
          <a:p>
            <a:pPr lvl="0" algn="just" defTabSz="914377"/>
            <a:r>
              <a:rPr lang="en-US" sz="2800" b="1" i="1" dirty="0">
                <a:solidFill>
                  <a:srgbClr val="FF0000"/>
                </a:solidFill>
                <a:latin typeface="Calibri" panose="020F0502020204030204"/>
              </a:rPr>
              <a:t>“</a:t>
            </a:r>
            <a:r>
              <a:rPr lang="vi-VN" sz="2800" b="1" i="1" dirty="0">
                <a:solidFill>
                  <a:srgbClr val="FF0000"/>
                </a:solidFill>
                <a:latin typeface="Calibri" panose="020F0502020204030204"/>
              </a:rPr>
              <a:t>Kì lạ thay, cây hoa huệ dưới cửa sổ giờ đây cũng đẹp trội hơn hẳn những cây mà nó sống cạnh trước kia. Những bông huệ trắng muốt, đẹp như một nàng tiên trong truyện cổ tích.</a:t>
            </a:r>
            <a:r>
              <a:rPr lang="en-US" sz="2800" b="1" i="1" dirty="0">
                <a:solidFill>
                  <a:srgbClr val="FF0000"/>
                </a:solidFill>
                <a:latin typeface="Calibri" panose="020F0502020204030204"/>
              </a:rPr>
              <a:t>”</a:t>
            </a:r>
            <a:endParaRPr lang="vi-VN" sz="28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
        <p:nvSpPr>
          <p:cNvPr id="3" name="Arrow: Right 2">
            <a:extLst>
              <a:ext uri="{FF2B5EF4-FFF2-40B4-BE49-F238E27FC236}">
                <a16:creationId xmlns:a16="http://schemas.microsoft.com/office/drawing/2014/main" id="{F9698FC3-7216-28FF-D606-0CC3640DE2B3}"/>
              </a:ext>
            </a:extLst>
          </p:cNvPr>
          <p:cNvSpPr/>
          <p:nvPr/>
        </p:nvSpPr>
        <p:spPr>
          <a:xfrm>
            <a:off x="2626241" y="6134986"/>
            <a:ext cx="946298" cy="4253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CAFE9B0-2629-C667-FC47-B3EE86C4EA6D}"/>
              </a:ext>
            </a:extLst>
          </p:cNvPr>
          <p:cNvSpPr/>
          <p:nvPr/>
        </p:nvSpPr>
        <p:spPr>
          <a:xfrm>
            <a:off x="3625702" y="5837274"/>
            <a:ext cx="7751135" cy="94629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cs typeface="Calibri" panose="020F0502020204030204" pitchFamily="34" charset="0"/>
              </a:rPr>
              <a:t>Kết quả là cả hai cây đều tươi tốt và nở</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những bông hoa đẹp hơn hẳn</a:t>
            </a:r>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khi chúng ở chỗ cũ.</a:t>
            </a:r>
          </a:p>
        </p:txBody>
      </p:sp>
    </p:spTree>
    <p:extLst>
      <p:ext uri="{BB962C8B-B14F-4D97-AF65-F5344CB8AC3E}">
        <p14:creationId xmlns:p14="http://schemas.microsoft.com/office/powerpoint/2010/main" val="23482101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25487"/>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30819" y="1233449"/>
            <a:ext cx="9976126" cy="1403426"/>
          </a:xfrm>
          <a:custGeom>
            <a:avLst/>
            <a:gdLst>
              <a:gd name="connsiteX0" fmla="*/ 0 w 9976126"/>
              <a:gd name="connsiteY0" fmla="*/ 233909 h 1403426"/>
              <a:gd name="connsiteX1" fmla="*/ 233909 w 9976126"/>
              <a:gd name="connsiteY1" fmla="*/ 0 h 1403426"/>
              <a:gd name="connsiteX2" fmla="*/ 9742217 w 9976126"/>
              <a:gd name="connsiteY2" fmla="*/ 0 h 1403426"/>
              <a:gd name="connsiteX3" fmla="*/ 9976126 w 9976126"/>
              <a:gd name="connsiteY3" fmla="*/ 233909 h 1403426"/>
              <a:gd name="connsiteX4" fmla="*/ 9976126 w 9976126"/>
              <a:gd name="connsiteY4" fmla="*/ 1169517 h 1403426"/>
              <a:gd name="connsiteX5" fmla="*/ 9742217 w 9976126"/>
              <a:gd name="connsiteY5" fmla="*/ 1403426 h 1403426"/>
              <a:gd name="connsiteX6" fmla="*/ 233909 w 9976126"/>
              <a:gd name="connsiteY6" fmla="*/ 1403426 h 1403426"/>
              <a:gd name="connsiteX7" fmla="*/ 0 w 9976126"/>
              <a:gd name="connsiteY7" fmla="*/ 1169517 h 1403426"/>
              <a:gd name="connsiteX8" fmla="*/ 0 w 9976126"/>
              <a:gd name="connsiteY8" fmla="*/ 233909 h 140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403426" fill="none" extrusionOk="0">
                <a:moveTo>
                  <a:pt x="0" y="233909"/>
                </a:moveTo>
                <a:cubicBezTo>
                  <a:pt x="17346" y="109487"/>
                  <a:pt x="106823" y="-2178"/>
                  <a:pt x="233909" y="0"/>
                </a:cubicBezTo>
                <a:cubicBezTo>
                  <a:pt x="3824396" y="10359"/>
                  <a:pt x="7838322" y="166365"/>
                  <a:pt x="9742217" y="0"/>
                </a:cubicBezTo>
                <a:cubicBezTo>
                  <a:pt x="9855807" y="9038"/>
                  <a:pt x="9978748" y="105301"/>
                  <a:pt x="9976126" y="233909"/>
                </a:cubicBezTo>
                <a:cubicBezTo>
                  <a:pt x="10041552" y="679621"/>
                  <a:pt x="9928453" y="834198"/>
                  <a:pt x="9976126" y="1169517"/>
                </a:cubicBezTo>
                <a:cubicBezTo>
                  <a:pt x="9991492" y="1282017"/>
                  <a:pt x="9886807" y="1393134"/>
                  <a:pt x="9742217" y="1403426"/>
                </a:cubicBezTo>
                <a:cubicBezTo>
                  <a:pt x="5686483" y="1415833"/>
                  <a:pt x="1277753" y="1434162"/>
                  <a:pt x="233909" y="1403426"/>
                </a:cubicBezTo>
                <a:cubicBezTo>
                  <a:pt x="114980" y="1397880"/>
                  <a:pt x="-1312" y="1314864"/>
                  <a:pt x="0" y="1169517"/>
                </a:cubicBezTo>
                <a:cubicBezTo>
                  <a:pt x="-22731" y="1012542"/>
                  <a:pt x="-67243" y="617146"/>
                  <a:pt x="0" y="233909"/>
                </a:cubicBezTo>
                <a:close/>
              </a:path>
              <a:path w="9976126" h="1403426" stroke="0" extrusionOk="0">
                <a:moveTo>
                  <a:pt x="0" y="233909"/>
                </a:moveTo>
                <a:cubicBezTo>
                  <a:pt x="12129" y="101374"/>
                  <a:pt x="102816" y="691"/>
                  <a:pt x="233909" y="0"/>
                </a:cubicBezTo>
                <a:cubicBezTo>
                  <a:pt x="3978318" y="39558"/>
                  <a:pt x="6554200" y="-110770"/>
                  <a:pt x="9742217" y="0"/>
                </a:cubicBezTo>
                <a:cubicBezTo>
                  <a:pt x="9876145" y="-691"/>
                  <a:pt x="9977576" y="95900"/>
                  <a:pt x="9976126" y="233909"/>
                </a:cubicBezTo>
                <a:cubicBezTo>
                  <a:pt x="10050146" y="507629"/>
                  <a:pt x="10010670" y="714897"/>
                  <a:pt x="9976126" y="1169517"/>
                </a:cubicBezTo>
                <a:cubicBezTo>
                  <a:pt x="9975029" y="1294616"/>
                  <a:pt x="9874131" y="1402547"/>
                  <a:pt x="9742217" y="1403426"/>
                </a:cubicBezTo>
                <a:cubicBezTo>
                  <a:pt x="8024032" y="1457933"/>
                  <a:pt x="2628565" y="1271052"/>
                  <a:pt x="233909" y="1403426"/>
                </a:cubicBezTo>
                <a:cubicBezTo>
                  <a:pt x="99311" y="1400113"/>
                  <a:pt x="12547" y="1298853"/>
                  <a:pt x="0" y="1169517"/>
                </a:cubicBezTo>
                <a:cubicBezTo>
                  <a:pt x="-72119" y="885465"/>
                  <a:pt x="48308" y="647412"/>
                  <a:pt x="0" y="233909"/>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4. Trong câu chuyện, Ta-nhi-a đã suy đoán nguyên nhân biến đổi của cây hồng và cây huệ là gì?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3102430" y="3317359"/>
            <a:ext cx="8720976" cy="3018130"/>
          </a:xfrm>
          <a:custGeom>
            <a:avLst/>
            <a:gdLst>
              <a:gd name="connsiteX0" fmla="*/ 0 w 8720976"/>
              <a:gd name="connsiteY0" fmla="*/ 503032 h 3018130"/>
              <a:gd name="connsiteX1" fmla="*/ 503032 w 8720976"/>
              <a:gd name="connsiteY1" fmla="*/ 0 h 3018130"/>
              <a:gd name="connsiteX2" fmla="*/ 8217944 w 8720976"/>
              <a:gd name="connsiteY2" fmla="*/ 0 h 3018130"/>
              <a:gd name="connsiteX3" fmla="*/ 8720976 w 8720976"/>
              <a:gd name="connsiteY3" fmla="*/ 503032 h 3018130"/>
              <a:gd name="connsiteX4" fmla="*/ 8720976 w 8720976"/>
              <a:gd name="connsiteY4" fmla="*/ 2515098 h 3018130"/>
              <a:gd name="connsiteX5" fmla="*/ 8217944 w 8720976"/>
              <a:gd name="connsiteY5" fmla="*/ 3018130 h 3018130"/>
              <a:gd name="connsiteX6" fmla="*/ 503032 w 8720976"/>
              <a:gd name="connsiteY6" fmla="*/ 3018130 h 3018130"/>
              <a:gd name="connsiteX7" fmla="*/ 0 w 8720976"/>
              <a:gd name="connsiteY7" fmla="*/ 2515098 h 3018130"/>
              <a:gd name="connsiteX8" fmla="*/ 0 w 8720976"/>
              <a:gd name="connsiteY8" fmla="*/ 503032 h 301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0976" h="3018130" fill="none" extrusionOk="0">
                <a:moveTo>
                  <a:pt x="0" y="503032"/>
                </a:moveTo>
                <a:cubicBezTo>
                  <a:pt x="20516" y="230848"/>
                  <a:pt x="248490" y="-24164"/>
                  <a:pt x="503032" y="0"/>
                </a:cubicBezTo>
                <a:cubicBezTo>
                  <a:pt x="4123576" y="10359"/>
                  <a:pt x="6066436" y="166365"/>
                  <a:pt x="8217944" y="0"/>
                </a:cubicBezTo>
                <a:cubicBezTo>
                  <a:pt x="8460998" y="20149"/>
                  <a:pt x="8753573" y="232377"/>
                  <a:pt x="8720976" y="503032"/>
                </a:cubicBezTo>
                <a:cubicBezTo>
                  <a:pt x="8569754" y="942954"/>
                  <a:pt x="8790340" y="2112218"/>
                  <a:pt x="8720976" y="2515098"/>
                </a:cubicBezTo>
                <a:cubicBezTo>
                  <a:pt x="8730621" y="2782442"/>
                  <a:pt x="8515466" y="3004966"/>
                  <a:pt x="8217944" y="3018130"/>
                </a:cubicBezTo>
                <a:cubicBezTo>
                  <a:pt x="5125142" y="3030537"/>
                  <a:pt x="2447142" y="3048866"/>
                  <a:pt x="503032" y="3018130"/>
                </a:cubicBezTo>
                <a:cubicBezTo>
                  <a:pt x="240591" y="3009814"/>
                  <a:pt x="-4310" y="2846007"/>
                  <a:pt x="0" y="2515098"/>
                </a:cubicBezTo>
                <a:cubicBezTo>
                  <a:pt x="57319" y="1947852"/>
                  <a:pt x="-116954" y="838339"/>
                  <a:pt x="0" y="503032"/>
                </a:cubicBezTo>
                <a:close/>
              </a:path>
              <a:path w="8720976" h="3018130" stroke="0" extrusionOk="0">
                <a:moveTo>
                  <a:pt x="0" y="503032"/>
                </a:moveTo>
                <a:cubicBezTo>
                  <a:pt x="21120" y="219380"/>
                  <a:pt x="204396" y="7538"/>
                  <a:pt x="503032" y="0"/>
                </a:cubicBezTo>
                <a:cubicBezTo>
                  <a:pt x="1839601" y="39558"/>
                  <a:pt x="5825234" y="-110770"/>
                  <a:pt x="8217944" y="0"/>
                </a:cubicBezTo>
                <a:cubicBezTo>
                  <a:pt x="8526025" y="-4409"/>
                  <a:pt x="8729072" y="175948"/>
                  <a:pt x="8720976" y="503032"/>
                </a:cubicBezTo>
                <a:cubicBezTo>
                  <a:pt x="8583333" y="1111962"/>
                  <a:pt x="8731685" y="2065554"/>
                  <a:pt x="8720976" y="2515098"/>
                </a:cubicBezTo>
                <a:cubicBezTo>
                  <a:pt x="8711125" y="2756233"/>
                  <a:pt x="8543938" y="3002616"/>
                  <a:pt x="8217944" y="3018130"/>
                </a:cubicBezTo>
                <a:cubicBezTo>
                  <a:pt x="5066062" y="3072637"/>
                  <a:pt x="2106964" y="2885756"/>
                  <a:pt x="503032" y="3018130"/>
                </a:cubicBezTo>
                <a:cubicBezTo>
                  <a:pt x="206411" y="3006622"/>
                  <a:pt x="16528" y="2793115"/>
                  <a:pt x="0" y="2515098"/>
                </a:cubicBezTo>
                <a:cubicBezTo>
                  <a:pt x="36134" y="1516138"/>
                  <a:pt x="75751" y="753286"/>
                  <a:pt x="0" y="503032"/>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b="1" dirty="0">
                <a:solidFill>
                  <a:srgbClr val="FF0000"/>
                </a:solidFill>
                <a:latin typeface="Calibri" panose="020F0502020204030204"/>
              </a:rPr>
              <a:t> Ta-nhi-a đã suy đoán về nguyên nhân dẫn tới sự biến đổi của hai cây hoa: </a:t>
            </a:r>
            <a:r>
              <a:rPr lang="vi-VN" sz="3600" b="1" i="1" dirty="0">
                <a:solidFill>
                  <a:srgbClr val="FF0000"/>
                </a:solidFill>
                <a:latin typeface="Calibri" panose="020F0502020204030204"/>
              </a:rPr>
              <a:t>“Có lẽ là do chỗ ở mới của chúng thoáng hơn, không bị rễ của cây khác tranh chất màu dưới đất.</a:t>
            </a:r>
            <a:r>
              <a:rPr lang="vi-VN" sz="3600" b="1" dirty="0">
                <a:solidFill>
                  <a:srgbClr val="FF0000"/>
                </a:solidFill>
                <a:latin typeface="Calibri" panose="020F0502020204030204"/>
              </a:rPr>
              <a:t>”,... </a:t>
            </a:r>
            <a:endParaRPr lang="vi-VN" sz="3600" b="1" i="1" dirty="0">
              <a:solidFill>
                <a:srgbClr val="FF0000"/>
              </a:solidFill>
              <a:latin typeface="Calibri" panose="020F0502020204030204"/>
            </a:endParaRP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2051950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7" name="图片 6" descr="3"/>
          <p:cNvPicPr>
            <a:picLocks noChangeAspect="1"/>
          </p:cNvPicPr>
          <p:nvPr/>
        </p:nvPicPr>
        <p:blipFill>
          <a:blip r:embed="rId5"/>
          <a:srcRect l="13258" t="17510" r="57769" b="13470"/>
          <a:stretch>
            <a:fillRect/>
          </a:stretch>
        </p:blipFill>
        <p:spPr>
          <a:xfrm>
            <a:off x="372110" y="1970405"/>
            <a:ext cx="3658235" cy="4901565"/>
          </a:xfrm>
          <a:prstGeom prst="rect">
            <a:avLst/>
          </a:prstGeom>
        </p:spPr>
      </p:pic>
      <p:pic>
        <p:nvPicPr>
          <p:cNvPr id="5" name="Picture 16">
            <a:extLst>
              <a:ext uri="{FF2B5EF4-FFF2-40B4-BE49-F238E27FC236}">
                <a16:creationId xmlns:a16="http://schemas.microsoft.com/office/drawing/2014/main" id="{A82C6AE5-D7CF-1FD2-20B5-4720E09CA1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8983" y="4495004"/>
            <a:ext cx="2949414" cy="2643412"/>
          </a:xfrm>
          <a:prstGeom prst="rect">
            <a:avLst/>
          </a:prstGeom>
        </p:spPr>
      </p:pic>
      <p:pic>
        <p:nvPicPr>
          <p:cNvPr id="6" name="Picture 16">
            <a:extLst>
              <a:ext uri="{FF2B5EF4-FFF2-40B4-BE49-F238E27FC236}">
                <a16:creationId xmlns:a16="http://schemas.microsoft.com/office/drawing/2014/main" id="{CD1F8B71-21E9-53E5-5CD7-23EFE2A4043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27367" y="3807714"/>
            <a:ext cx="3522417" cy="3156966"/>
          </a:xfrm>
          <a:prstGeom prst="rect">
            <a:avLst/>
          </a:prstGeom>
        </p:spPr>
      </p:pic>
      <p:sp>
        <p:nvSpPr>
          <p:cNvPr id="8" name="Rectangle: Diagonal Corners Rounded 7">
            <a:extLst>
              <a:ext uri="{FF2B5EF4-FFF2-40B4-BE49-F238E27FC236}">
                <a16:creationId xmlns:a16="http://schemas.microsoft.com/office/drawing/2014/main" id="{CF475AB1-C57D-9892-0D20-686640CC00C9}"/>
              </a:ext>
            </a:extLst>
          </p:cNvPr>
          <p:cNvSpPr/>
          <p:nvPr/>
        </p:nvSpPr>
        <p:spPr>
          <a:xfrm>
            <a:off x="462116" y="304801"/>
            <a:ext cx="11297265" cy="6272980"/>
          </a:xfrm>
          <a:prstGeom prst="round2Diag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2">
            <a:extLst>
              <a:ext uri="{FF2B5EF4-FFF2-40B4-BE49-F238E27FC236}">
                <a16:creationId xmlns:a16="http://schemas.microsoft.com/office/drawing/2014/main" id="{AE62BD1A-4AEA-A61C-E2AA-B42A99F4AAB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09625" y="1907585"/>
            <a:ext cx="10630332" cy="1971398"/>
          </a:xfrm>
          <a:prstGeom prst="rect">
            <a:avLst/>
          </a:prstGeom>
        </p:spPr>
      </p:pic>
      <p:sp>
        <p:nvSpPr>
          <p:cNvPr id="15" name="TextBox 14">
            <a:extLst>
              <a:ext uri="{FF2B5EF4-FFF2-40B4-BE49-F238E27FC236}">
                <a16:creationId xmlns:a16="http://schemas.microsoft.com/office/drawing/2014/main" id="{FE2D8084-5668-E9A4-2987-F8D3C54990D8}"/>
              </a:ext>
            </a:extLst>
          </p:cNvPr>
          <p:cNvSpPr txBox="1"/>
          <p:nvPr/>
        </p:nvSpPr>
        <p:spPr>
          <a:xfrm>
            <a:off x="1419225" y="2225801"/>
            <a:ext cx="9458325" cy="1392369"/>
          </a:xfrm>
          <a:prstGeom prst="rect">
            <a:avLst/>
          </a:prstGeom>
          <a:noFill/>
        </p:spPr>
        <p:txBody>
          <a:bodyPr wrap="square">
            <a:spAutoFit/>
          </a:bodyPr>
          <a:lstStyle/>
          <a:p>
            <a:pPr indent="228600" algn="just">
              <a:lnSpc>
                <a:spcPct val="120000"/>
              </a:lnSpc>
            </a:pP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a:t>
            </a: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ọc đúng từ ngữ, câu, đoạn và toàn bộ câu chuyện Tiếng nói của cỏ cây. Biết đọc diễn cảm phù hợp với lời đối thoại giữa các nhân vật, nhấn giọng đúng từ ngữ, thể hiện được cảm xúc, suy nghĩ của nhân vật qua giọng đọc.</a:t>
            </a:r>
          </a:p>
        </p:txBody>
      </p:sp>
      <p:pic>
        <p:nvPicPr>
          <p:cNvPr id="16" name="Picture 15">
            <a:extLst>
              <a:ext uri="{FF2B5EF4-FFF2-40B4-BE49-F238E27FC236}">
                <a16:creationId xmlns:a16="http://schemas.microsoft.com/office/drawing/2014/main" id="{9F0B1164-EDC6-5106-D367-06AD7ED54951}"/>
              </a:ext>
            </a:extLst>
          </p:cNvPr>
          <p:cNvPicPr>
            <a:picLocks noChangeAspect="1"/>
          </p:cNvPicPr>
          <p:nvPr/>
        </p:nvPicPr>
        <p:blipFill>
          <a:blip r:embed="rId10"/>
          <a:stretch>
            <a:fillRect/>
          </a:stretch>
        </p:blipFill>
        <p:spPr>
          <a:xfrm>
            <a:off x="2694130" y="200332"/>
            <a:ext cx="6956139" cy="1694835"/>
          </a:xfrm>
          <a:prstGeom prst="rect">
            <a:avLst/>
          </a:prstGeom>
        </p:spPr>
      </p:pic>
      <p:pic>
        <p:nvPicPr>
          <p:cNvPr id="17" name="Picture 12">
            <a:extLst>
              <a:ext uri="{FF2B5EF4-FFF2-40B4-BE49-F238E27FC236}">
                <a16:creationId xmlns:a16="http://schemas.microsoft.com/office/drawing/2014/main" id="{C671424D-EC9C-1B93-1BD0-39CCE54069D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1050" y="4088810"/>
            <a:ext cx="10630332" cy="1971398"/>
          </a:xfrm>
          <a:prstGeom prst="rect">
            <a:avLst/>
          </a:prstGeom>
        </p:spPr>
      </p:pic>
      <p:sp>
        <p:nvSpPr>
          <p:cNvPr id="19" name="TextBox 18">
            <a:extLst>
              <a:ext uri="{FF2B5EF4-FFF2-40B4-BE49-F238E27FC236}">
                <a16:creationId xmlns:a16="http://schemas.microsoft.com/office/drawing/2014/main" id="{AF68B692-B25F-0F17-4369-CB9C32CE8DB0}"/>
              </a:ext>
            </a:extLst>
          </p:cNvPr>
          <p:cNvSpPr txBox="1"/>
          <p:nvPr/>
        </p:nvSpPr>
        <p:spPr>
          <a:xfrm>
            <a:off x="1390650" y="4168901"/>
            <a:ext cx="9458325" cy="1835567"/>
          </a:xfrm>
          <a:prstGeom prst="rect">
            <a:avLst/>
          </a:prstGeom>
          <a:noFill/>
        </p:spPr>
        <p:txBody>
          <a:bodyPr wrap="square">
            <a:spAutoFit/>
          </a:bodyPr>
          <a:lstStyle/>
          <a:p>
            <a:pPr indent="228600" algn="just">
              <a:lnSpc>
                <a:spcPct val="120000"/>
              </a:lnSpc>
            </a:pPr>
            <a:r>
              <a:rPr lang="vi-VN"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trình tự các sự việc gắn với thời gian, địa điểm cụ thể; nhận xét được đặc điểm, sự thay đổi của sự vật theo thời gian và cảm xúc, suy nghĩ, băn khoăn của nhân vật trước sự thay đổi. Biết dựa vào nội dung câu chuyện để tập lí giải/ giải thích sự thay đổi của sự vật.</a:t>
            </a:r>
          </a:p>
        </p:txBody>
      </p:sp>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D9F2B23F-4989-EB7C-A997-BB1356B58D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91301"/>
            <a:ext cx="2877763" cy="3548743"/>
          </a:xfrm>
          <a:prstGeom prst="rect">
            <a:avLst/>
          </a:prstGeom>
        </p:spPr>
      </p:pic>
      <p:sp>
        <p:nvSpPr>
          <p:cNvPr id="11" name="Rectangle: Rounded Corners 10">
            <a:extLst>
              <a:ext uri="{FF2B5EF4-FFF2-40B4-BE49-F238E27FC236}">
                <a16:creationId xmlns:a16="http://schemas.microsoft.com/office/drawing/2014/main" id="{D545203B-DB40-5DB1-E0AB-3091F0E14720}"/>
              </a:ext>
            </a:extLst>
          </p:cNvPr>
          <p:cNvSpPr/>
          <p:nvPr/>
        </p:nvSpPr>
        <p:spPr>
          <a:xfrm>
            <a:off x="2009554" y="925105"/>
            <a:ext cx="9976126" cy="1169509"/>
          </a:xfrm>
          <a:custGeom>
            <a:avLst/>
            <a:gdLst>
              <a:gd name="connsiteX0" fmla="*/ 0 w 9976126"/>
              <a:gd name="connsiteY0" fmla="*/ 194922 h 1169509"/>
              <a:gd name="connsiteX1" fmla="*/ 194922 w 9976126"/>
              <a:gd name="connsiteY1" fmla="*/ 0 h 1169509"/>
              <a:gd name="connsiteX2" fmla="*/ 9781204 w 9976126"/>
              <a:gd name="connsiteY2" fmla="*/ 0 h 1169509"/>
              <a:gd name="connsiteX3" fmla="*/ 9976126 w 9976126"/>
              <a:gd name="connsiteY3" fmla="*/ 194922 h 1169509"/>
              <a:gd name="connsiteX4" fmla="*/ 9976126 w 9976126"/>
              <a:gd name="connsiteY4" fmla="*/ 974587 h 1169509"/>
              <a:gd name="connsiteX5" fmla="*/ 9781204 w 9976126"/>
              <a:gd name="connsiteY5" fmla="*/ 1169509 h 1169509"/>
              <a:gd name="connsiteX6" fmla="*/ 194922 w 9976126"/>
              <a:gd name="connsiteY6" fmla="*/ 1169509 h 1169509"/>
              <a:gd name="connsiteX7" fmla="*/ 0 w 9976126"/>
              <a:gd name="connsiteY7" fmla="*/ 974587 h 1169509"/>
              <a:gd name="connsiteX8" fmla="*/ 0 w 9976126"/>
              <a:gd name="connsiteY8" fmla="*/ 194922 h 116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6126" h="1169509" fill="none" extrusionOk="0">
                <a:moveTo>
                  <a:pt x="0" y="194922"/>
                </a:moveTo>
                <a:cubicBezTo>
                  <a:pt x="16231" y="91726"/>
                  <a:pt x="100079" y="-13298"/>
                  <a:pt x="194922" y="0"/>
                </a:cubicBezTo>
                <a:cubicBezTo>
                  <a:pt x="4808007" y="10359"/>
                  <a:pt x="6016676" y="166365"/>
                  <a:pt x="9781204" y="0"/>
                </a:cubicBezTo>
                <a:cubicBezTo>
                  <a:pt x="9881993" y="3978"/>
                  <a:pt x="9979577" y="88028"/>
                  <a:pt x="9976126" y="194922"/>
                </a:cubicBezTo>
                <a:cubicBezTo>
                  <a:pt x="9921339" y="568002"/>
                  <a:pt x="9960494" y="808972"/>
                  <a:pt x="9976126" y="974587"/>
                </a:cubicBezTo>
                <a:cubicBezTo>
                  <a:pt x="9989813" y="1067377"/>
                  <a:pt x="9901857" y="1160824"/>
                  <a:pt x="9781204" y="1169509"/>
                </a:cubicBezTo>
                <a:cubicBezTo>
                  <a:pt x="8557733" y="1181916"/>
                  <a:pt x="4589272" y="1200245"/>
                  <a:pt x="194922" y="1169509"/>
                </a:cubicBezTo>
                <a:cubicBezTo>
                  <a:pt x="96485" y="1164525"/>
                  <a:pt x="-299" y="1085917"/>
                  <a:pt x="0" y="974587"/>
                </a:cubicBezTo>
                <a:cubicBezTo>
                  <a:pt x="69376" y="685918"/>
                  <a:pt x="-66311" y="365858"/>
                  <a:pt x="0" y="194922"/>
                </a:cubicBezTo>
                <a:close/>
              </a:path>
              <a:path w="9976126" h="1169509" stroke="0" extrusionOk="0">
                <a:moveTo>
                  <a:pt x="0" y="194922"/>
                </a:moveTo>
                <a:cubicBezTo>
                  <a:pt x="5502" y="85750"/>
                  <a:pt x="78967" y="3006"/>
                  <a:pt x="194922" y="0"/>
                </a:cubicBezTo>
                <a:cubicBezTo>
                  <a:pt x="4778405" y="39558"/>
                  <a:pt x="5167402" y="-110770"/>
                  <a:pt x="9781204" y="0"/>
                </a:cubicBezTo>
                <a:cubicBezTo>
                  <a:pt x="9909321" y="-2981"/>
                  <a:pt x="9976374" y="85758"/>
                  <a:pt x="9976126" y="194922"/>
                </a:cubicBezTo>
                <a:cubicBezTo>
                  <a:pt x="9990680" y="403401"/>
                  <a:pt x="9910824" y="750623"/>
                  <a:pt x="9976126" y="974587"/>
                </a:cubicBezTo>
                <a:cubicBezTo>
                  <a:pt x="9970553" y="1061487"/>
                  <a:pt x="9900731" y="1165685"/>
                  <a:pt x="9781204" y="1169509"/>
                </a:cubicBezTo>
                <a:cubicBezTo>
                  <a:pt x="7623988" y="1224016"/>
                  <a:pt x="1854246" y="1037135"/>
                  <a:pt x="194922" y="1169509"/>
                </a:cubicBezTo>
                <a:cubicBezTo>
                  <a:pt x="83613" y="1167271"/>
                  <a:pt x="12551" y="1082391"/>
                  <a:pt x="0" y="974587"/>
                </a:cubicBezTo>
                <a:cubicBezTo>
                  <a:pt x="-32524" y="890563"/>
                  <a:pt x="1867" y="511169"/>
                  <a:pt x="0" y="194922"/>
                </a:cubicBezTo>
                <a:close/>
              </a:path>
            </a:pathLst>
          </a:custGeom>
          <a:solidFill>
            <a:srgbClr val="FFFFCC"/>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5. Theo em, Ta-nhi-a đã có thêm những trải nghiệm gì trong mùa hè? </a:t>
            </a:r>
          </a:p>
        </p:txBody>
      </p:sp>
      <p:sp>
        <p:nvSpPr>
          <p:cNvPr id="13" name="Rectangle: Rounded Corners 12">
            <a:extLst>
              <a:ext uri="{FF2B5EF4-FFF2-40B4-BE49-F238E27FC236}">
                <a16:creationId xmlns:a16="http://schemas.microsoft.com/office/drawing/2014/main" id="{8AB89D53-B0F1-ECC4-C509-9838093700C2}"/>
              </a:ext>
            </a:extLst>
          </p:cNvPr>
          <p:cNvSpPr/>
          <p:nvPr/>
        </p:nvSpPr>
        <p:spPr>
          <a:xfrm>
            <a:off x="2977117" y="2381693"/>
            <a:ext cx="9048306" cy="3953796"/>
          </a:xfrm>
          <a:custGeom>
            <a:avLst/>
            <a:gdLst>
              <a:gd name="connsiteX0" fmla="*/ 0 w 9048306"/>
              <a:gd name="connsiteY0" fmla="*/ 658979 h 3953796"/>
              <a:gd name="connsiteX1" fmla="*/ 658979 w 9048306"/>
              <a:gd name="connsiteY1" fmla="*/ 0 h 3953796"/>
              <a:gd name="connsiteX2" fmla="*/ 8389327 w 9048306"/>
              <a:gd name="connsiteY2" fmla="*/ 0 h 3953796"/>
              <a:gd name="connsiteX3" fmla="*/ 9048306 w 9048306"/>
              <a:gd name="connsiteY3" fmla="*/ 658979 h 3953796"/>
              <a:gd name="connsiteX4" fmla="*/ 9048306 w 9048306"/>
              <a:gd name="connsiteY4" fmla="*/ 3294817 h 3953796"/>
              <a:gd name="connsiteX5" fmla="*/ 8389327 w 9048306"/>
              <a:gd name="connsiteY5" fmla="*/ 3953796 h 3953796"/>
              <a:gd name="connsiteX6" fmla="*/ 658979 w 9048306"/>
              <a:gd name="connsiteY6" fmla="*/ 3953796 h 3953796"/>
              <a:gd name="connsiteX7" fmla="*/ 0 w 9048306"/>
              <a:gd name="connsiteY7" fmla="*/ 3294817 h 3953796"/>
              <a:gd name="connsiteX8" fmla="*/ 0 w 9048306"/>
              <a:gd name="connsiteY8" fmla="*/ 658979 h 395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48306" h="3953796" fill="none" extrusionOk="0">
                <a:moveTo>
                  <a:pt x="0" y="658979"/>
                </a:moveTo>
                <a:cubicBezTo>
                  <a:pt x="49837" y="308717"/>
                  <a:pt x="334333" y="-40798"/>
                  <a:pt x="658979" y="0"/>
                </a:cubicBezTo>
                <a:cubicBezTo>
                  <a:pt x="3228950" y="10359"/>
                  <a:pt x="5418786" y="166365"/>
                  <a:pt x="8389327" y="0"/>
                </a:cubicBezTo>
                <a:cubicBezTo>
                  <a:pt x="8740971" y="7129"/>
                  <a:pt x="9065221" y="298751"/>
                  <a:pt x="9048306" y="658979"/>
                </a:cubicBezTo>
                <a:cubicBezTo>
                  <a:pt x="8897084" y="1654143"/>
                  <a:pt x="9117670" y="2530212"/>
                  <a:pt x="9048306" y="3294817"/>
                </a:cubicBezTo>
                <a:cubicBezTo>
                  <a:pt x="9057058" y="3649258"/>
                  <a:pt x="8790995" y="3928595"/>
                  <a:pt x="8389327" y="3953796"/>
                </a:cubicBezTo>
                <a:cubicBezTo>
                  <a:pt x="6925023" y="3966203"/>
                  <a:pt x="3136865" y="3984532"/>
                  <a:pt x="658979" y="3953796"/>
                </a:cubicBezTo>
                <a:cubicBezTo>
                  <a:pt x="356480" y="3920562"/>
                  <a:pt x="-4703" y="3716693"/>
                  <a:pt x="0" y="3294817"/>
                </a:cubicBezTo>
                <a:cubicBezTo>
                  <a:pt x="57319" y="2328925"/>
                  <a:pt x="-116954" y="1679358"/>
                  <a:pt x="0" y="658979"/>
                </a:cubicBezTo>
                <a:close/>
              </a:path>
              <a:path w="9048306" h="3953796" stroke="0" extrusionOk="0">
                <a:moveTo>
                  <a:pt x="0" y="658979"/>
                </a:moveTo>
                <a:cubicBezTo>
                  <a:pt x="4677" y="293743"/>
                  <a:pt x="290147" y="1770"/>
                  <a:pt x="658979" y="0"/>
                </a:cubicBezTo>
                <a:cubicBezTo>
                  <a:pt x="2766423" y="39558"/>
                  <a:pt x="7442355" y="-110770"/>
                  <a:pt x="8389327" y="0"/>
                </a:cubicBezTo>
                <a:cubicBezTo>
                  <a:pt x="8774803" y="-3136"/>
                  <a:pt x="9055103" y="253675"/>
                  <a:pt x="9048306" y="658979"/>
                </a:cubicBezTo>
                <a:cubicBezTo>
                  <a:pt x="8910663" y="1895142"/>
                  <a:pt x="9059015" y="2670294"/>
                  <a:pt x="9048306" y="3294817"/>
                </a:cubicBezTo>
                <a:cubicBezTo>
                  <a:pt x="9032261" y="3599018"/>
                  <a:pt x="8765457" y="3949872"/>
                  <a:pt x="8389327" y="3953796"/>
                </a:cubicBezTo>
                <a:cubicBezTo>
                  <a:pt x="4841974" y="4008303"/>
                  <a:pt x="1796435" y="3821422"/>
                  <a:pt x="658979" y="3953796"/>
                </a:cubicBezTo>
                <a:cubicBezTo>
                  <a:pt x="270685" y="3938893"/>
                  <a:pt x="26629" y="3659084"/>
                  <a:pt x="0" y="3294817"/>
                </a:cubicBezTo>
                <a:cubicBezTo>
                  <a:pt x="36134" y="2888478"/>
                  <a:pt x="75751" y="1492778"/>
                  <a:pt x="0" y="658979"/>
                </a:cubicBezTo>
                <a:close/>
              </a:path>
            </a:pathLst>
          </a:custGeom>
          <a:solidFill>
            <a:schemeClr val="bg1"/>
          </a:solidFill>
          <a:ln w="38100">
            <a:solidFill>
              <a:srgbClr val="7030A0"/>
            </a:solidFill>
            <a:extLst>
              <a:ext uri="{C807C97D-BFC1-408E-A445-0C87EB9F89A2}">
                <ask:lineSketchStyleProps xmlns:ask="http://schemas.microsoft.com/office/drawing/2018/sketchyshape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được trồng ở chỗ đất thoáng, rộng sẽ tốt tươi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Mùa hè ở nhà ông bà, Ta-nhi-a có thêm hiểu biết về cây hoa hồng và hoa huệ. Khi chúng trồng cạnh nhau thì cả hai tươi tốt hơn, ra nhiều hoa hơn, hoa đẹp hơn.</a:t>
            </a:r>
          </a:p>
          <a:p>
            <a:pPr marL="457200" lvl="0" indent="-457200" algn="just" defTabSz="914377">
              <a:buFont typeface="Arial" panose="020B0604020202020204" pitchFamily="34" charset="0"/>
              <a:buChar char="•"/>
            </a:pPr>
            <a:r>
              <a:rPr lang="vi-VN" sz="2800" b="1" dirty="0">
                <a:solidFill>
                  <a:srgbClr val="FF0000"/>
                </a:solidFill>
                <a:latin typeface="Calibri" panose="020F0502020204030204"/>
              </a:rPr>
              <a:t>Cây cối tốt tươi, phát triển không phải chỉ nhờ đủ nước, đủ ánh sáng, đủ chất màu,... mà còn phải biết chúng hợp và không hợp sống gần loài cây nào,...</a:t>
            </a:r>
          </a:p>
        </p:txBody>
      </p:sp>
      <p:pic>
        <p:nvPicPr>
          <p:cNvPr id="14" name="Picture 13">
            <a:extLst>
              <a:ext uri="{FF2B5EF4-FFF2-40B4-BE49-F238E27FC236}">
                <a16:creationId xmlns:a16="http://schemas.microsoft.com/office/drawing/2014/main" id="{9E2CC278-96AC-7136-00BE-E173C03105D3}"/>
              </a:ext>
            </a:extLst>
          </p:cNvPr>
          <p:cNvPicPr>
            <a:picLocks noChangeAspect="1"/>
          </p:cNvPicPr>
          <p:nvPr/>
        </p:nvPicPr>
        <p:blipFill>
          <a:blip r:embed="rId5"/>
          <a:stretch>
            <a:fillRect/>
          </a:stretch>
        </p:blipFill>
        <p:spPr>
          <a:xfrm>
            <a:off x="3981439" y="0"/>
            <a:ext cx="6456224" cy="926672"/>
          </a:xfrm>
          <a:prstGeom prst="rect">
            <a:avLst/>
          </a:prstGeom>
        </p:spPr>
      </p:pic>
    </p:spTree>
    <p:extLst>
      <p:ext uri="{BB962C8B-B14F-4D97-AF65-F5344CB8AC3E}">
        <p14:creationId xmlns:p14="http://schemas.microsoft.com/office/powerpoint/2010/main" val="923203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11" name="Picture 10">
            <a:extLst>
              <a:ext uri="{FF2B5EF4-FFF2-40B4-BE49-F238E27FC236}">
                <a16:creationId xmlns:a16="http://schemas.microsoft.com/office/drawing/2014/main" id="{30ACFF49-843C-7BC3-F4CC-10D6CF5046B1}"/>
              </a:ext>
            </a:extLst>
          </p:cNvPr>
          <p:cNvPicPr>
            <a:picLocks noChangeAspect="1"/>
          </p:cNvPicPr>
          <p:nvPr/>
        </p:nvPicPr>
        <p:blipFill>
          <a:blip r:embed="rId7"/>
          <a:stretch>
            <a:fillRect/>
          </a:stretch>
        </p:blipFill>
        <p:spPr>
          <a:xfrm>
            <a:off x="1828957" y="2455344"/>
            <a:ext cx="8057611" cy="3148014"/>
          </a:xfrm>
          <a:prstGeom prst="rect">
            <a:avLst/>
          </a:prstGeom>
        </p:spPr>
      </p:pic>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1488558" y="414669"/>
            <a:ext cx="9292856" cy="646331"/>
          </a:xfrm>
          <a:prstGeom prst="rect">
            <a:avLst/>
          </a:prstGeom>
          <a:noFill/>
        </p:spPr>
        <p:txBody>
          <a:bodyPr wrap="square" rtlCol="0">
            <a:spAutoFit/>
          </a:bodyPr>
          <a:lstStyle/>
          <a:p>
            <a:pPr algn="ctr"/>
            <a:r>
              <a:rPr lang="vi-VN" sz="3600" b="1" i="0" dirty="0">
                <a:solidFill>
                  <a:srgbClr val="000000"/>
                </a:solidFill>
                <a:effectLst/>
                <a:latin typeface="Calibri" panose="020F0502020204030204" pitchFamily="34" charset="0"/>
                <a:cs typeface="Calibri" panose="020F0502020204030204" pitchFamily="34" charset="0"/>
              </a:rPr>
              <a:t>1. Xếp các từ dưới đây vào nhóm thích hợp.  </a:t>
            </a:r>
            <a:endParaRPr lang="en-US" sz="36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4989D79-2653-FF63-B370-954F4CDF4FED}"/>
              </a:ext>
            </a:extLst>
          </p:cNvPr>
          <p:cNvPicPr>
            <a:picLocks noChangeAspect="1"/>
          </p:cNvPicPr>
          <p:nvPr/>
        </p:nvPicPr>
        <p:blipFill>
          <a:blip r:embed="rId3"/>
          <a:stretch>
            <a:fillRect/>
          </a:stretch>
        </p:blipFill>
        <p:spPr>
          <a:xfrm>
            <a:off x="712381" y="2072632"/>
            <a:ext cx="10982990" cy="264800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4" cstate="print">
            <a:extLst>
              <a:ext uri="{28A0092B-C50C-407E-A947-70E740481C1C}">
                <a14:useLocalDpi xmlns:a14="http://schemas.microsoft.com/office/drawing/2010/main" val="0"/>
              </a:ext>
            </a:extLst>
          </a:blip>
          <a:srcRect t="5264"/>
          <a:stretch/>
        </p:blipFill>
        <p:spPr>
          <a:xfrm>
            <a:off x="0" y="-990600"/>
            <a:ext cx="12192000" cy="7848600"/>
          </a:xfrm>
          <a:prstGeom prst="rect">
            <a:avLst/>
          </a:prstGeom>
        </p:spPr>
      </p:pic>
      <p:sp>
        <p:nvSpPr>
          <p:cNvPr id="96" name="Cloud Callout 60">
            <a:extLst>
              <a:ext uri="{FF2B5EF4-FFF2-40B4-BE49-F238E27FC236}">
                <a16:creationId xmlns:a16="http://schemas.microsoft.com/office/drawing/2014/main" id="{5AC4DBEC-CF5A-4784-AAB1-EBFC55024FA0}"/>
              </a:ext>
            </a:extLst>
          </p:cNvPr>
          <p:cNvSpPr/>
          <p:nvPr/>
        </p:nvSpPr>
        <p:spPr>
          <a:xfrm>
            <a:off x="3462108" y="2133600"/>
            <a:ext cx="6062892" cy="2101399"/>
          </a:xfrm>
          <a:prstGeom prst="cloudCallout">
            <a:avLst>
              <a:gd name="adj1" fmla="val -50673"/>
              <a:gd name="adj2" fmla="val 66354"/>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Mình cùng đi hái táo!</a:t>
            </a:r>
          </a:p>
        </p:txBody>
      </p:sp>
      <p:pic>
        <p:nvPicPr>
          <p:cNvPr id="97" name="Picture 10" descr="Cute chef girl smiling in uniform mascot gesturing ok sign cartoon art  illustration 2335552 Vector Art at Vecteezy">
            <a:extLst>
              <a:ext uri="{FF2B5EF4-FFF2-40B4-BE49-F238E27FC236}">
                <a16:creationId xmlns:a16="http://schemas.microsoft.com/office/drawing/2014/main" id="{7789324E-6129-4BFC-AEF6-0CE6A82AC986}"/>
              </a:ext>
            </a:extLst>
          </p:cNvPr>
          <p:cNvPicPr>
            <a:picLocks noChangeAspect="1" noChangeArrowheads="1"/>
          </p:cNvPicPr>
          <p:nvPr/>
        </p:nvPicPr>
        <p:blipFill rotWithShape="1">
          <a:blip r:embed="rId5" cstate="print">
            <a:clrChange>
              <a:clrFrom>
                <a:srgbClr val="FDDFD4"/>
              </a:clrFrom>
              <a:clrTo>
                <a:srgbClr val="FDDFD4">
                  <a:alpha val="0"/>
                </a:srgbClr>
              </a:clrTo>
            </a:clrChange>
            <a:extLst>
              <a:ext uri="{BEBA8EAE-BF5A-486C-A8C5-ECC9F3942E4B}">
                <a14:imgProps xmlns:a14="http://schemas.microsoft.com/office/drawing/2010/main">
                  <a14:imgLayer r:embed="rId6">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990600" y="2879589"/>
            <a:ext cx="3970204" cy="41578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84CE6F2-077C-4EC4-B02D-456561390413}"/>
              </a:ext>
            </a:extLst>
          </p:cNvPr>
          <p:cNvPicPr>
            <a:picLocks noChangeAspect="1"/>
          </p:cNvPicPr>
          <p:nvPr/>
        </p:nvPicPr>
        <p:blipFill>
          <a:blip r:embed="rId7"/>
          <a:stretch>
            <a:fillRect/>
          </a:stretch>
        </p:blipFill>
        <p:spPr>
          <a:xfrm>
            <a:off x="1752714" y="-494004"/>
            <a:ext cx="9144793" cy="2627604"/>
          </a:xfrm>
          <a:prstGeom prst="rect">
            <a:avLst/>
          </a:prstGeom>
        </p:spPr>
      </p:pic>
    </p:spTree>
    <p:custDataLst>
      <p:tags r:id="rId1"/>
    </p:custDataLst>
    <p:extLst>
      <p:ext uri="{BB962C8B-B14F-4D97-AF65-F5344CB8AC3E}">
        <p14:creationId xmlns:p14="http://schemas.microsoft.com/office/powerpoint/2010/main" val="17603176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500" fill="hold"/>
                                        <p:tgtEl>
                                          <p:spTgt spid="97"/>
                                        </p:tgtEl>
                                        <p:attrNameLst>
                                          <p:attrName>ppt_x</p:attrName>
                                        </p:attrNameLst>
                                      </p:cBhvr>
                                      <p:tavLst>
                                        <p:tav tm="0">
                                          <p:val>
                                            <p:strVal val="0-#ppt_w/2"/>
                                          </p:val>
                                        </p:tav>
                                        <p:tav tm="100000">
                                          <p:val>
                                            <p:strVal val="#ppt_x"/>
                                          </p:val>
                                        </p:tav>
                                      </p:tavLst>
                                    </p:anim>
                                    <p:anim calcmode="lin" valueType="num">
                                      <p:cBhvr additive="base">
                                        <p:cTn id="8" dur="500" fill="hold"/>
                                        <p:tgtEl>
                                          <p:spTgt spid="9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6"/>
                                        </p:tgtEl>
                                        <p:attrNameLst>
                                          <p:attrName>style.visibility</p:attrName>
                                        </p:attrNameLst>
                                      </p:cBhvr>
                                      <p:to>
                                        <p:strVal val="visible"/>
                                      </p:to>
                                    </p:set>
                                    <p:animEffect transition="in" filter="wipe(down)">
                                      <p:cBhvr>
                                        <p:cTn id="1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nic Basket - Cartoon Basket, HD Png Download , Transparent Png Image -  PNGitem">
            <a:extLst>
              <a:ext uri="{FF2B5EF4-FFF2-40B4-BE49-F238E27FC236}">
                <a16:creationId xmlns:a16="http://schemas.microsoft.com/office/drawing/2014/main" id="{CB037DC3-7CBA-4CB3-8678-F6A28D63471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flipH="1">
            <a:off x="4318970" y="313613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81" name="Picture 22" descr="Picnic Basket - Cartoon Basket, HD Png Download , Transparent Png Image -  PNGitem">
            <a:extLst>
              <a:ext uri="{FF2B5EF4-FFF2-40B4-BE49-F238E27FC236}">
                <a16:creationId xmlns:a16="http://schemas.microsoft.com/office/drawing/2014/main" id="{622546FD-C121-4E37-BE21-B5ED933AA39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922" b="91163" l="10000" r="90000">
                        <a14:foregroundMark x1="55465" y1="7069" x2="55465" y2="7069"/>
                        <a14:foregroundMark x1="40233" y1="90574" x2="58372" y2="91163"/>
                        <a14:backgroundMark x1="68256" y1="20324" x2="68256" y2="20324"/>
                        <a14:backgroundMark x1="32442" y1="26362" x2="32442" y2="26362"/>
                      </a14:backgroundRemoval>
                    </a14:imgEffect>
                  </a14:imgLayer>
                </a14:imgProps>
              </a:ext>
              <a:ext uri="{28A0092B-C50C-407E-A947-70E740481C1C}">
                <a14:useLocalDpi xmlns:a14="http://schemas.microsoft.com/office/drawing/2010/main" val="0"/>
              </a:ext>
            </a:extLst>
          </a:blip>
          <a:srcRect l="12348" r="11642" b="6784"/>
          <a:stretch/>
        </p:blipFill>
        <p:spPr bwMode="auto">
          <a:xfrm>
            <a:off x="8221795" y="3120984"/>
            <a:ext cx="3970205" cy="384419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23" name="图片 6">
            <a:extLst>
              <a:ext uri="{FF2B5EF4-FFF2-40B4-BE49-F238E27FC236}">
                <a16:creationId xmlns:a16="http://schemas.microsoft.com/office/drawing/2014/main" id="{040E58E1-F5CB-4276-9429-90F958981EFD}"/>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176980" y="0"/>
            <a:ext cx="5476041" cy="6968836"/>
          </a:xfrm>
          <a:prstGeom prst="rect">
            <a:avLst/>
          </a:prstGeom>
        </p:spPr>
      </p:pic>
      <p:pic>
        <p:nvPicPr>
          <p:cNvPr id="56" name="图片 85"/>
          <p:cNvPicPr>
            <a:picLocks noChangeAspect="1"/>
          </p:cNvPicPr>
          <p:nvPr/>
        </p:nvPicPr>
        <p:blipFill rotWithShape="1">
          <a:blip r:embed="rId10"/>
          <a:srcRect r="21459"/>
          <a:stretch/>
        </p:blipFill>
        <p:spPr>
          <a:xfrm flipH="1">
            <a:off x="-176980" y="6226238"/>
            <a:ext cx="8101976" cy="864518"/>
          </a:xfrm>
          <a:prstGeom prst="rect">
            <a:avLst/>
          </a:prstGeom>
        </p:spPr>
      </p:pic>
      <p:pic>
        <p:nvPicPr>
          <p:cNvPr id="57" name="图片 851"/>
          <p:cNvPicPr>
            <a:picLocks noChangeAspect="1"/>
          </p:cNvPicPr>
          <p:nvPr/>
        </p:nvPicPr>
        <p:blipFill rotWithShape="1">
          <a:blip r:embed="rId10"/>
          <a:srcRect r="21459"/>
          <a:stretch/>
        </p:blipFill>
        <p:spPr>
          <a:xfrm>
            <a:off x="5413052" y="6171446"/>
            <a:ext cx="8101976" cy="864518"/>
          </a:xfrm>
          <a:prstGeom prst="rect">
            <a:avLst/>
          </a:prstGeom>
        </p:spPr>
      </p:pic>
      <p:sp>
        <p:nvSpPr>
          <p:cNvPr id="61" name="Cloud Callout 60"/>
          <p:cNvSpPr/>
          <p:nvPr/>
        </p:nvSpPr>
        <p:spPr>
          <a:xfrm>
            <a:off x="6044946" y="857685"/>
            <a:ext cx="6147054" cy="2265313"/>
          </a:xfrm>
          <a:prstGeom prst="cloudCallout">
            <a:avLst>
              <a:gd name="adj1" fmla="val -87862"/>
              <a:gd name="adj2" fmla="val 81771"/>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Nhiều táo quá, cảm ơn các bạn nhé!</a:t>
            </a:r>
          </a:p>
        </p:txBody>
      </p:sp>
      <p:pic>
        <p:nvPicPr>
          <p:cNvPr id="55" name="Picture 10" descr="Cute chef girl smiling in uniform mascot gesturing ok sign cartoon art  illustration 2335552 Vector Art at Vecteezy">
            <a:extLst>
              <a:ext uri="{FF2B5EF4-FFF2-40B4-BE49-F238E27FC236}">
                <a16:creationId xmlns:a16="http://schemas.microsoft.com/office/drawing/2014/main" id="{86840B77-11DD-4652-9C08-422CC2539613}"/>
              </a:ext>
            </a:extLst>
          </p:cNvPr>
          <p:cNvPicPr>
            <a:picLocks noChangeAspect="1" noChangeArrowheads="1"/>
          </p:cNvPicPr>
          <p:nvPr/>
        </p:nvPicPr>
        <p:blipFill rotWithShape="1">
          <a:blip r:embed="rId11" cstate="print">
            <a:clrChange>
              <a:clrFrom>
                <a:srgbClr val="FDDFD4"/>
              </a:clrFrom>
              <a:clrTo>
                <a:srgbClr val="FDDFD4">
                  <a:alpha val="0"/>
                </a:srgbClr>
              </a:clrTo>
            </a:clrChange>
            <a:extLst>
              <a:ext uri="{BEBA8EAE-BF5A-486C-A8C5-ECC9F3942E4B}">
                <a14:imgProps xmlns:a14="http://schemas.microsoft.com/office/drawing/2010/main">
                  <a14:imgLayer r:embed="rId12">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64275" y="3117075"/>
            <a:ext cx="3970204" cy="4157839"/>
          </a:xfrm>
          <a:prstGeom prst="rect">
            <a:avLst/>
          </a:prstGeom>
          <a:noFill/>
          <a:extLst>
            <a:ext uri="{909E8E84-426E-40DD-AFC4-6F175D3DCCD1}">
              <a14:hiddenFill xmlns:a14="http://schemas.microsoft.com/office/drawing/2010/main">
                <a:solidFill>
                  <a:srgbClr val="FFFFFF"/>
                </a:solidFill>
              </a14:hiddenFill>
            </a:ext>
          </a:extLst>
        </p:spPr>
      </p:pic>
      <p:grpSp>
        <p:nvGrpSpPr>
          <p:cNvPr id="65" name="2a - 9Slide.vn">
            <a:extLst>
              <a:ext uri="{FF2B5EF4-FFF2-40B4-BE49-F238E27FC236}">
                <a16:creationId xmlns:a16="http://schemas.microsoft.com/office/drawing/2014/main" id="{F311E5AB-6AA2-4C29-9BB3-B85581CA18EC}"/>
              </a:ext>
            </a:extLst>
          </p:cNvPr>
          <p:cNvGrpSpPr/>
          <p:nvPr/>
        </p:nvGrpSpPr>
        <p:grpSpPr>
          <a:xfrm>
            <a:off x="0" y="148856"/>
            <a:ext cx="1257912" cy="1073888"/>
            <a:chOff x="863157" y="40880"/>
            <a:chExt cx="835749" cy="892090"/>
          </a:xfrm>
        </p:grpSpPr>
        <p:pic>
          <p:nvPicPr>
            <p:cNvPr id="66" name="Picture 65">
              <a:extLst>
                <a:ext uri="{FF2B5EF4-FFF2-40B4-BE49-F238E27FC236}">
                  <a16:creationId xmlns:a16="http://schemas.microsoft.com/office/drawing/2014/main" id="{64533294-6EA8-414E-9447-45EC0682E16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7" name="TextBox 66">
              <a:extLst>
                <a:ext uri="{FF2B5EF4-FFF2-40B4-BE49-F238E27FC236}">
                  <a16:creationId xmlns:a16="http://schemas.microsoft.com/office/drawing/2014/main" id="{443F2002-0C68-4559-BA23-D281213AECA4}"/>
                </a:ext>
              </a:extLst>
            </p:cNvPr>
            <p:cNvSpPr txBox="1"/>
            <p:nvPr/>
          </p:nvSpPr>
          <p:spPr>
            <a:xfrm>
              <a:off x="903440" y="382881"/>
              <a:ext cx="696920" cy="3726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vườn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
        <p:nvSpPr>
          <p:cNvPr id="3" name="Rectangle: Rounded Corners 2">
            <a:extLst>
              <a:ext uri="{FF2B5EF4-FFF2-40B4-BE49-F238E27FC236}">
                <a16:creationId xmlns:a16="http://schemas.microsoft.com/office/drawing/2014/main" id="{AB4DFDA4-F980-4FD1-97B5-6353F97BD28C}"/>
              </a:ext>
            </a:extLst>
          </p:cNvPr>
          <p:cNvSpPr/>
          <p:nvPr/>
        </p:nvSpPr>
        <p:spPr>
          <a:xfrm>
            <a:off x="5134600" y="6111308"/>
            <a:ext cx="2295299" cy="847889"/>
          </a:xfrm>
          <a:prstGeom prst="roundRect">
            <a:avLst>
              <a:gd name="adj" fmla="val 50000"/>
            </a:avLst>
          </a:prstGeom>
          <a:solidFill>
            <a:srgbClr val="71251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Danh từ</a:t>
            </a:r>
          </a:p>
        </p:txBody>
      </p:sp>
      <p:sp>
        <p:nvSpPr>
          <p:cNvPr id="87" name="Rectangle: Rounded Corners 86">
            <a:extLst>
              <a:ext uri="{FF2B5EF4-FFF2-40B4-BE49-F238E27FC236}">
                <a16:creationId xmlns:a16="http://schemas.microsoft.com/office/drawing/2014/main" id="{7735B302-5B9C-4BBF-96DE-5F45A45A17D1}"/>
              </a:ext>
            </a:extLst>
          </p:cNvPr>
          <p:cNvSpPr/>
          <p:nvPr/>
        </p:nvSpPr>
        <p:spPr>
          <a:xfrm>
            <a:off x="9046557" y="6111308"/>
            <a:ext cx="2295299" cy="847889"/>
          </a:xfrm>
          <a:prstGeom prst="roundRect">
            <a:avLst>
              <a:gd name="adj" fmla="val 50000"/>
            </a:avLst>
          </a:prstGeom>
          <a:solidFill>
            <a:srgbClr val="E02A2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b="1" dirty="0" err="1">
                <a:solidFill>
                  <a:srgbClr val="FFFF00"/>
                </a:solidFill>
                <a:latin typeface="Times New Roman" panose="02020603050405020304" pitchFamily="18" charset="0"/>
                <a:cs typeface="Times New Roman" panose="02020603050405020304" pitchFamily="18" charset="0"/>
              </a:rPr>
              <a:t>Động</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từ</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grpSp>
        <p:nvGrpSpPr>
          <p:cNvPr id="4" name="2a - 9Slide.vn">
            <a:extLst>
              <a:ext uri="{FF2B5EF4-FFF2-40B4-BE49-F238E27FC236}">
                <a16:creationId xmlns:a16="http://schemas.microsoft.com/office/drawing/2014/main" id="{9C036836-8501-9B9B-DB94-7910D82F115D}"/>
              </a:ext>
            </a:extLst>
          </p:cNvPr>
          <p:cNvGrpSpPr/>
          <p:nvPr/>
        </p:nvGrpSpPr>
        <p:grpSpPr>
          <a:xfrm>
            <a:off x="1360967" y="-127591"/>
            <a:ext cx="1257912" cy="1073888"/>
            <a:chOff x="863157" y="40880"/>
            <a:chExt cx="835749" cy="892090"/>
          </a:xfrm>
        </p:grpSpPr>
        <p:pic>
          <p:nvPicPr>
            <p:cNvPr id="5" name="Picture 4">
              <a:extLst>
                <a:ext uri="{FF2B5EF4-FFF2-40B4-BE49-F238E27FC236}">
                  <a16:creationId xmlns:a16="http://schemas.microsoft.com/office/drawing/2014/main" id="{83D54F30-E0E1-6807-0BA5-911E2688408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6" name="TextBox 5">
              <a:extLst>
                <a:ext uri="{FF2B5EF4-FFF2-40B4-BE49-F238E27FC236}">
                  <a16:creationId xmlns:a16="http://schemas.microsoft.com/office/drawing/2014/main" id="{AD7BDB53-6937-A0F3-7DC9-062DC4A0A446}"/>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7" name="2a - 9Slide.vn">
            <a:extLst>
              <a:ext uri="{FF2B5EF4-FFF2-40B4-BE49-F238E27FC236}">
                <a16:creationId xmlns:a16="http://schemas.microsoft.com/office/drawing/2014/main" id="{6610685F-35A9-C32D-F69E-F34946B448B5}"/>
              </a:ext>
            </a:extLst>
          </p:cNvPr>
          <p:cNvGrpSpPr/>
          <p:nvPr/>
        </p:nvGrpSpPr>
        <p:grpSpPr>
          <a:xfrm>
            <a:off x="2658139" y="-116958"/>
            <a:ext cx="1257912" cy="1073888"/>
            <a:chOff x="863157" y="40880"/>
            <a:chExt cx="835749" cy="892090"/>
          </a:xfrm>
        </p:grpSpPr>
        <p:pic>
          <p:nvPicPr>
            <p:cNvPr id="9" name="Picture 8">
              <a:extLst>
                <a:ext uri="{FF2B5EF4-FFF2-40B4-BE49-F238E27FC236}">
                  <a16:creationId xmlns:a16="http://schemas.microsoft.com/office/drawing/2014/main" id="{FB12FCAD-9F3D-3EB8-40A8-344C31854CF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0" name="TextBox 9">
              <a:extLst>
                <a:ext uri="{FF2B5EF4-FFF2-40B4-BE49-F238E27FC236}">
                  <a16:creationId xmlns:a16="http://schemas.microsoft.com/office/drawing/2014/main" id="{8740B958-4AF2-49E0-153E-368AC9C4628F}"/>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cây</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1" name="2a - 9Slide.vn">
            <a:extLst>
              <a:ext uri="{FF2B5EF4-FFF2-40B4-BE49-F238E27FC236}">
                <a16:creationId xmlns:a16="http://schemas.microsoft.com/office/drawing/2014/main" id="{F6185A80-483B-A58E-AACF-BCBB4403165A}"/>
              </a:ext>
            </a:extLst>
          </p:cNvPr>
          <p:cNvGrpSpPr/>
          <p:nvPr/>
        </p:nvGrpSpPr>
        <p:grpSpPr>
          <a:xfrm>
            <a:off x="3774557" y="159489"/>
            <a:ext cx="1257912" cy="1073888"/>
            <a:chOff x="863157" y="40880"/>
            <a:chExt cx="835749" cy="892090"/>
          </a:xfrm>
        </p:grpSpPr>
        <p:pic>
          <p:nvPicPr>
            <p:cNvPr id="12" name="Picture 11">
              <a:extLst>
                <a:ext uri="{FF2B5EF4-FFF2-40B4-BE49-F238E27FC236}">
                  <a16:creationId xmlns:a16="http://schemas.microsoft.com/office/drawing/2014/main" id="{C389C3DB-E198-825D-B979-73E8C055E9E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3" name="TextBox 12">
              <a:extLst>
                <a:ext uri="{FF2B5EF4-FFF2-40B4-BE49-F238E27FC236}">
                  <a16:creationId xmlns:a16="http://schemas.microsoft.com/office/drawing/2014/main" id="{F191BF32-2346-CFE0-6D9C-D94FB464D0CB}"/>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trồng</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4" name="2a - 9Slide.vn">
            <a:extLst>
              <a:ext uri="{FF2B5EF4-FFF2-40B4-BE49-F238E27FC236}">
                <a16:creationId xmlns:a16="http://schemas.microsoft.com/office/drawing/2014/main" id="{A257A967-69DE-F10C-4564-D8F86BFFE277}"/>
              </a:ext>
            </a:extLst>
          </p:cNvPr>
          <p:cNvGrpSpPr/>
          <p:nvPr/>
        </p:nvGrpSpPr>
        <p:grpSpPr>
          <a:xfrm>
            <a:off x="85059" y="1201479"/>
            <a:ext cx="1257912" cy="1073888"/>
            <a:chOff x="863157" y="40880"/>
            <a:chExt cx="835749" cy="892090"/>
          </a:xfrm>
        </p:grpSpPr>
        <p:pic>
          <p:nvPicPr>
            <p:cNvPr id="15" name="Picture 14">
              <a:extLst>
                <a:ext uri="{FF2B5EF4-FFF2-40B4-BE49-F238E27FC236}">
                  <a16:creationId xmlns:a16="http://schemas.microsoft.com/office/drawing/2014/main" id="{D5ECA737-F64E-492F-9A9A-24D476563F4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6" name="TextBox 15">
              <a:extLst>
                <a:ext uri="{FF2B5EF4-FFF2-40B4-BE49-F238E27FC236}">
                  <a16:creationId xmlns:a16="http://schemas.microsoft.com/office/drawing/2014/main" id="{BDE0B0C2-071B-AC06-6C84-512B5EA43AE9}"/>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t>
              </a:r>
              <a:r>
                <a:rPr kumimoji="0" lang="en-US" sz="2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ất</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17" name="2a - 9Slide.vn">
            <a:extLst>
              <a:ext uri="{FF2B5EF4-FFF2-40B4-BE49-F238E27FC236}">
                <a16:creationId xmlns:a16="http://schemas.microsoft.com/office/drawing/2014/main" id="{376A975D-2306-0EF7-B7C0-008810039766}"/>
              </a:ext>
            </a:extLst>
          </p:cNvPr>
          <p:cNvGrpSpPr/>
          <p:nvPr/>
        </p:nvGrpSpPr>
        <p:grpSpPr>
          <a:xfrm>
            <a:off x="1701208" y="1137684"/>
            <a:ext cx="1257912" cy="1073888"/>
            <a:chOff x="863157" y="40880"/>
            <a:chExt cx="835749" cy="892090"/>
          </a:xfrm>
        </p:grpSpPr>
        <p:pic>
          <p:nvPicPr>
            <p:cNvPr id="18" name="Picture 17">
              <a:extLst>
                <a:ext uri="{FF2B5EF4-FFF2-40B4-BE49-F238E27FC236}">
                  <a16:creationId xmlns:a16="http://schemas.microsoft.com/office/drawing/2014/main" id="{9F479393-F1C1-D48F-A366-CAD40A8D10D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19" name="TextBox 18">
              <a:extLst>
                <a:ext uri="{FF2B5EF4-FFF2-40B4-BE49-F238E27FC236}">
                  <a16:creationId xmlns:a16="http://schemas.microsoft.com/office/drawing/2014/main" id="{55932B41-2810-BC23-6CE2-BD43D0D2B267}"/>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chọn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0" name="2a - 9Slide.vn">
            <a:extLst>
              <a:ext uri="{FF2B5EF4-FFF2-40B4-BE49-F238E27FC236}">
                <a16:creationId xmlns:a16="http://schemas.microsoft.com/office/drawing/2014/main" id="{10B83EB5-1816-16AB-8229-F8761C29E024}"/>
              </a:ext>
            </a:extLst>
          </p:cNvPr>
          <p:cNvGrpSpPr/>
          <p:nvPr/>
        </p:nvGrpSpPr>
        <p:grpSpPr>
          <a:xfrm>
            <a:off x="3094073" y="1169581"/>
            <a:ext cx="1257912" cy="1073888"/>
            <a:chOff x="863157" y="40880"/>
            <a:chExt cx="835749" cy="892090"/>
          </a:xfrm>
        </p:grpSpPr>
        <p:pic>
          <p:nvPicPr>
            <p:cNvPr id="21" name="Picture 20">
              <a:extLst>
                <a:ext uri="{FF2B5EF4-FFF2-40B4-BE49-F238E27FC236}">
                  <a16:creationId xmlns:a16="http://schemas.microsoft.com/office/drawing/2014/main" id="{D01D02B7-9324-3139-1B29-AC392D50D67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22" name="TextBox 21">
              <a:extLst>
                <a:ext uri="{FF2B5EF4-FFF2-40B4-BE49-F238E27FC236}">
                  <a16:creationId xmlns:a16="http://schemas.microsoft.com/office/drawing/2014/main" id="{18E7EB26-0E7D-70B3-CDFE-D5B808B910C8}"/>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hỏi</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29" name="2a - 9Slide.vn">
            <a:extLst>
              <a:ext uri="{FF2B5EF4-FFF2-40B4-BE49-F238E27FC236}">
                <a16:creationId xmlns:a16="http://schemas.microsoft.com/office/drawing/2014/main" id="{8F8EB7BF-4234-A846-A1D0-E66377C51272}"/>
              </a:ext>
            </a:extLst>
          </p:cNvPr>
          <p:cNvGrpSpPr/>
          <p:nvPr/>
        </p:nvGrpSpPr>
        <p:grpSpPr>
          <a:xfrm>
            <a:off x="170119" y="2243470"/>
            <a:ext cx="1257912" cy="1073888"/>
            <a:chOff x="863157" y="40880"/>
            <a:chExt cx="835749" cy="892090"/>
          </a:xfrm>
        </p:grpSpPr>
        <p:pic>
          <p:nvPicPr>
            <p:cNvPr id="30" name="Picture 29">
              <a:extLst>
                <a:ext uri="{FF2B5EF4-FFF2-40B4-BE49-F238E27FC236}">
                  <a16:creationId xmlns:a16="http://schemas.microsoft.com/office/drawing/2014/main" id="{48AE249A-D166-1C78-CE36-250B358909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31" name="TextBox 30">
              <a:extLst>
                <a:ext uri="{FF2B5EF4-FFF2-40B4-BE49-F238E27FC236}">
                  <a16:creationId xmlns:a16="http://schemas.microsoft.com/office/drawing/2014/main" id="{63D60A04-50A3-EBBB-65E8-AC632FDCF3D2}"/>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hoa</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38" name="2a - 9Slide.vn">
            <a:extLst>
              <a:ext uri="{FF2B5EF4-FFF2-40B4-BE49-F238E27FC236}">
                <a16:creationId xmlns:a16="http://schemas.microsoft.com/office/drawing/2014/main" id="{75977FDF-641F-3FD5-ABB5-5FD41A2121A8}"/>
              </a:ext>
            </a:extLst>
          </p:cNvPr>
          <p:cNvGrpSpPr/>
          <p:nvPr/>
        </p:nvGrpSpPr>
        <p:grpSpPr>
          <a:xfrm>
            <a:off x="1371598" y="2169042"/>
            <a:ext cx="1257912" cy="1073888"/>
            <a:chOff x="863157" y="40880"/>
            <a:chExt cx="835749" cy="892090"/>
          </a:xfrm>
        </p:grpSpPr>
        <p:pic>
          <p:nvPicPr>
            <p:cNvPr id="41" name="Picture 40">
              <a:extLst>
                <a:ext uri="{FF2B5EF4-FFF2-40B4-BE49-F238E27FC236}">
                  <a16:creationId xmlns:a16="http://schemas.microsoft.com/office/drawing/2014/main" id="{55D65D6D-4F1C-9024-F8AC-8F0D555C3E2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2" name="TextBox 41">
              <a:extLst>
                <a:ext uri="{FF2B5EF4-FFF2-40B4-BE49-F238E27FC236}">
                  <a16:creationId xmlns:a16="http://schemas.microsoft.com/office/drawing/2014/main" id="{64C2C5C0-E76F-95D9-A676-CA821788ECA1}"/>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bạn</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grpSp>
        <p:nvGrpSpPr>
          <p:cNvPr id="43" name="2a - 9Slide.vn">
            <a:extLst>
              <a:ext uri="{FF2B5EF4-FFF2-40B4-BE49-F238E27FC236}">
                <a16:creationId xmlns:a16="http://schemas.microsoft.com/office/drawing/2014/main" id="{2AD07D19-18BE-991B-8940-FCA26FCEE9D5}"/>
              </a:ext>
            </a:extLst>
          </p:cNvPr>
          <p:cNvGrpSpPr/>
          <p:nvPr/>
        </p:nvGrpSpPr>
        <p:grpSpPr>
          <a:xfrm>
            <a:off x="2796361" y="2115879"/>
            <a:ext cx="1456662" cy="1073888"/>
            <a:chOff x="863157" y="40880"/>
            <a:chExt cx="835749" cy="892090"/>
          </a:xfrm>
        </p:grpSpPr>
        <p:pic>
          <p:nvPicPr>
            <p:cNvPr id="45" name="Picture 44">
              <a:extLst>
                <a:ext uri="{FF2B5EF4-FFF2-40B4-BE49-F238E27FC236}">
                  <a16:creationId xmlns:a16="http://schemas.microsoft.com/office/drawing/2014/main" id="{37281B90-265F-14AF-2481-3C111AD6F42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8421" t="13353" r="13030" b="13477"/>
            <a:stretch/>
          </p:blipFill>
          <p:spPr>
            <a:xfrm>
              <a:off x="863157" y="40880"/>
              <a:ext cx="835749" cy="892090"/>
            </a:xfrm>
            <a:prstGeom prst="rect">
              <a:avLst/>
            </a:prstGeom>
          </p:spPr>
        </p:pic>
        <p:sp>
          <p:nvSpPr>
            <p:cNvPr id="46" name="TextBox 45">
              <a:extLst>
                <a:ext uri="{FF2B5EF4-FFF2-40B4-BE49-F238E27FC236}">
                  <a16:creationId xmlns:a16="http://schemas.microsoft.com/office/drawing/2014/main" id="{66A4F1EA-E70E-1524-341D-0E3F9DFCCF2D}"/>
                </a:ext>
              </a:extLst>
            </p:cNvPr>
            <p:cNvSpPr txBox="1"/>
            <p:nvPr/>
          </p:nvSpPr>
          <p:spPr>
            <a:xfrm>
              <a:off x="903440" y="382881"/>
              <a:ext cx="696920" cy="434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ngắm</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466444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0 L 0.37748 0.64421 " pathEditMode="relative" rAng="0" ptsTypes="AA">
                                      <p:cBhvr>
                                        <p:cTn id="6" dur="2000" fill="hold"/>
                                        <p:tgtEl>
                                          <p:spTgt spid="65"/>
                                        </p:tgtEl>
                                        <p:attrNameLst>
                                          <p:attrName>ppt_x</p:attrName>
                                          <p:attrName>ppt_y</p:attrName>
                                        </p:attrNameLst>
                                      </p:cBhvr>
                                      <p:rCtr x="18867" y="32199"/>
                                    </p:animMotion>
                                  </p:childTnLst>
                                  <p:subTnLst>
                                    <p:audio>
                                      <p:cMediaNode>
                                        <p:cTn display="0" masterRel="sameClick">
                                          <p:stCondLst>
                                            <p:cond evt="begin" delay="0">
                                              <p:tn val="5"/>
                                            </p:cond>
                                          </p:stCondLst>
                                          <p:endCondLst>
                                            <p:cond evt="onStopAudio" delay="0">
                                              <p:tgtEl>
                                                <p:sldTgt/>
                                              </p:tgtEl>
                                            </p:cond>
                                          </p:endCondLst>
                                        </p:cTn>
                                        <p:tgtEl>
                                          <p:sndTgt r:embed="rId4" name="cashreg.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04167E-6 -2.22222E-6 L 0.61211 0.65509 " pathEditMode="relative" rAng="0" ptsTypes="AA">
                                      <p:cBhvr>
                                        <p:cTn id="10" dur="2000" fill="hold"/>
                                        <p:tgtEl>
                                          <p:spTgt spid="4"/>
                                        </p:tgtEl>
                                        <p:attrNameLst>
                                          <p:attrName>ppt_x</p:attrName>
                                          <p:attrName>ppt_y</p:attrName>
                                        </p:attrNameLst>
                                      </p:cBhvr>
                                      <p:rCtr x="30599" y="32755"/>
                                    </p:animMotion>
                                  </p:childTnLst>
                                  <p:subTnLst>
                                    <p:audio>
                                      <p:cMediaNode>
                                        <p:cTn display="0" masterRel="sameClick">
                                          <p:stCondLst>
                                            <p:cond evt="begin" delay="0">
                                              <p:tn val="9"/>
                                            </p:cond>
                                          </p:stCondLst>
                                          <p:endCondLst>
                                            <p:cond evt="onStopAudio" delay="0">
                                              <p:tgtEl>
                                                <p:sldTgt/>
                                              </p:tgtEl>
                                            </p:cond>
                                          </p:endCondLst>
                                        </p:cTn>
                                        <p:tgtEl>
                                          <p:sndTgt r:embed="rId4" name="cashreg.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21628 0.67523 " pathEditMode="relative" rAng="0" ptsTypes="AA">
                                      <p:cBhvr>
                                        <p:cTn id="14" dur="2000" fill="hold"/>
                                        <p:tgtEl>
                                          <p:spTgt spid="7"/>
                                        </p:tgtEl>
                                        <p:attrNameLst>
                                          <p:attrName>ppt_x</p:attrName>
                                          <p:attrName>ppt_y</p:attrName>
                                        </p:attrNameLst>
                                      </p:cBhvr>
                                      <p:rCtr x="10807" y="33750"/>
                                    </p:animMotion>
                                  </p:childTnLst>
                                  <p:subTnLst>
                                    <p:audio>
                                      <p:cMediaNode>
                                        <p:cTn display="0" masterRel="sameClick">
                                          <p:stCondLst>
                                            <p:cond evt="begin" delay="0">
                                              <p:tn val="13"/>
                                            </p:cond>
                                          </p:stCondLst>
                                          <p:endCondLst>
                                            <p:cond evt="onStopAudio" delay="0">
                                              <p:tgtEl>
                                                <p:sldTgt/>
                                              </p:tgtEl>
                                            </p:cond>
                                          </p:endCondLst>
                                        </p:cTn>
                                        <p:tgtEl>
                                          <p:sndTgt r:embed="rId4" name="cashreg.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2.08333E-6 1.11111E-6 L 0.48125 0.6243 " pathEditMode="relative" rAng="0" ptsTypes="AA">
                                      <p:cBhvr>
                                        <p:cTn id="18" dur="2000" fill="hold"/>
                                        <p:tgtEl>
                                          <p:spTgt spid="11"/>
                                        </p:tgtEl>
                                        <p:attrNameLst>
                                          <p:attrName>ppt_x</p:attrName>
                                          <p:attrName>ppt_y</p:attrName>
                                        </p:attrNameLst>
                                      </p:cBhvr>
                                      <p:rCtr x="24062" y="31204"/>
                                    </p:animMotion>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3.75E-6 -2.22222E-6 L 0.503 0.46898 " pathEditMode="relative" rAng="0" ptsTypes="AA">
                                      <p:cBhvr>
                                        <p:cTn id="22" dur="2000" fill="hold"/>
                                        <p:tgtEl>
                                          <p:spTgt spid="14"/>
                                        </p:tgtEl>
                                        <p:attrNameLst>
                                          <p:attrName>ppt_x</p:attrName>
                                          <p:attrName>ppt_y</p:attrName>
                                        </p:attrNameLst>
                                      </p:cBhvr>
                                      <p:rCtr x="25143" y="23449"/>
                                    </p:animMotion>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16667E-6 -2.96296E-6 L 0.73059 0.47662 " pathEditMode="relative" rAng="0" ptsTypes="AA">
                                      <p:cBhvr>
                                        <p:cTn id="26" dur="2000" fill="hold"/>
                                        <p:tgtEl>
                                          <p:spTgt spid="17"/>
                                        </p:tgtEl>
                                        <p:attrNameLst>
                                          <p:attrName>ppt_x</p:attrName>
                                          <p:attrName>ppt_y</p:attrName>
                                        </p:attrNameLst>
                                      </p:cBhvr>
                                      <p:rCtr x="36523" y="23819"/>
                                    </p:animMotion>
                                  </p:childTnLst>
                                  <p:subTnLst>
                                    <p:audio>
                                      <p:cMediaNode>
                                        <p:cTn display="0" masterRel="sameClick">
                                          <p:stCondLst>
                                            <p:cond evt="begin" delay="0">
                                              <p:tn val="25"/>
                                            </p:cond>
                                          </p:stCondLst>
                                          <p:endCondLst>
                                            <p:cond evt="onStopAudio" delay="0">
                                              <p:tgtEl>
                                                <p:sldTgt/>
                                              </p:tgtEl>
                                            </p:cond>
                                          </p:endCondLst>
                                        </p:cTn>
                                        <p:tgtEl>
                                          <p:sndTgt r:embed="rId4" name="cashreg.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45833E-6 -2.59259E-6 L 0.53359 0.39306 " pathEditMode="relative" rAng="0" ptsTypes="AA">
                                      <p:cBhvr>
                                        <p:cTn id="30" dur="2000" fill="hold"/>
                                        <p:tgtEl>
                                          <p:spTgt spid="20"/>
                                        </p:tgtEl>
                                        <p:attrNameLst>
                                          <p:attrName>ppt_x</p:attrName>
                                          <p:attrName>ppt_y</p:attrName>
                                        </p:attrNameLst>
                                      </p:cBhvr>
                                      <p:rCtr x="26680" y="19653"/>
                                    </p:animMotion>
                                  </p:childTnLst>
                                  <p:subTnLst>
                                    <p:audio>
                                      <p:cMediaNode>
                                        <p:cTn display="0" masterRel="sameClick">
                                          <p:stCondLst>
                                            <p:cond evt="begin" delay="0">
                                              <p:tn val="29"/>
                                            </p:cond>
                                          </p:stCondLst>
                                          <p:endCondLst>
                                            <p:cond evt="onStopAudio" delay="0">
                                              <p:tgtEl>
                                                <p:sldTgt/>
                                              </p:tgtEl>
                                            </p:cond>
                                          </p:endCondLst>
                                        </p:cTn>
                                        <p:tgtEl>
                                          <p:sndTgt r:embed="rId4" name="cashreg.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4.79167E-6 -4.07407E-6 L 0.39415 0.2676 " pathEditMode="relative" rAng="0" ptsTypes="AA">
                                      <p:cBhvr>
                                        <p:cTn id="34" dur="2000" fill="hold"/>
                                        <p:tgtEl>
                                          <p:spTgt spid="29"/>
                                        </p:tgtEl>
                                        <p:attrNameLst>
                                          <p:attrName>ppt_x</p:attrName>
                                          <p:attrName>ppt_y</p:attrName>
                                        </p:attrNameLst>
                                      </p:cBhvr>
                                      <p:rCtr x="19701" y="13380"/>
                                    </p:animMotion>
                                  </p:childTnLst>
                                  <p:subTnLst>
                                    <p:audio>
                                      <p:cMediaNode>
                                        <p:cTn display="0" masterRel="sameClick">
                                          <p:stCondLst>
                                            <p:cond evt="begin" delay="0">
                                              <p:tn val="33"/>
                                            </p:cond>
                                          </p:stCondLst>
                                          <p:endCondLst>
                                            <p:cond evt="onStopAudio" delay="0">
                                              <p:tgtEl>
                                                <p:sldTgt/>
                                              </p:tgtEl>
                                            </p:cond>
                                          </p:endCondLst>
                                        </p:cTn>
                                        <p:tgtEl>
                                          <p:sndTgt r:embed="rId4"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2.5E-6 -4.44444E-6 L 0.37227 0.22732 " pathEditMode="relative" rAng="0" ptsTypes="AA">
                                      <p:cBhvr>
                                        <p:cTn id="38" dur="2000" fill="hold"/>
                                        <p:tgtEl>
                                          <p:spTgt spid="38"/>
                                        </p:tgtEl>
                                        <p:attrNameLst>
                                          <p:attrName>ppt_x</p:attrName>
                                          <p:attrName>ppt_y</p:attrName>
                                        </p:attrNameLst>
                                      </p:cBhvr>
                                      <p:rCtr x="18607" y="11366"/>
                                    </p:animMotion>
                                  </p:childTnLst>
                                  <p:subTnLst>
                                    <p:audio>
                                      <p:cMediaNode>
                                        <p:cTn display="0" masterRel="sameClick">
                                          <p:stCondLst>
                                            <p:cond evt="begin" delay="0">
                                              <p:tn val="37"/>
                                            </p:cond>
                                          </p:stCondLst>
                                          <p:endCondLst>
                                            <p:cond evt="onStopAudio" delay="0">
                                              <p:tgtEl>
                                                <p:sldTgt/>
                                              </p:tgtEl>
                                            </p:cond>
                                          </p:endCondLst>
                                        </p:cTn>
                                        <p:tgtEl>
                                          <p:sndTgt r:embed="rId4" name="cashreg.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5E-6 4.44444E-6 L 0.61263 0.22569 " pathEditMode="relative" rAng="0" ptsTypes="AA">
                                      <p:cBhvr>
                                        <p:cTn id="42" dur="2000" fill="hold"/>
                                        <p:tgtEl>
                                          <p:spTgt spid="43"/>
                                        </p:tgtEl>
                                        <p:attrNameLst>
                                          <p:attrName>ppt_x</p:attrName>
                                          <p:attrName>ppt_y</p:attrName>
                                        </p:attrNameLst>
                                      </p:cBhvr>
                                      <p:rCtr x="30625" y="11273"/>
                                    </p:animMotion>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down)">
                                      <p:cBhvr>
                                        <p:cTn id="47" dur="500"/>
                                        <p:tgtEl>
                                          <p:spTgt spid="61"/>
                                        </p:tgtEl>
                                      </p:cBhvr>
                                    </p:animEffect>
                                  </p:childTnLst>
                                  <p:subTnLst>
                                    <p:audio>
                                      <p:cMediaNode>
                                        <p:cTn display="0" masterRel="sameClick">
                                          <p:stCondLst>
                                            <p:cond evt="begin" delay="0">
                                              <p:tn val="4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355FA3-50EA-6798-7D5B-C3F2A7F28094}"/>
              </a:ext>
            </a:extLst>
          </p:cNvPr>
          <p:cNvSpPr txBox="1"/>
          <p:nvPr/>
        </p:nvSpPr>
        <p:spPr>
          <a:xfrm>
            <a:off x="435935" y="255180"/>
            <a:ext cx="11355571"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2. Đóng vai cây hoa hồng hoặc cây hoa huệ trong câu chuyện </a:t>
            </a:r>
            <a:r>
              <a:rPr lang="vi-VN" sz="3200" b="1" i="1" dirty="0">
                <a:solidFill>
                  <a:srgbClr val="000000"/>
                </a:solidFill>
                <a:latin typeface="Calibri" panose="020F0502020204030204" pitchFamily="34" charset="0"/>
                <a:cs typeface="Calibri" panose="020F0502020204030204" pitchFamily="34" charset="0"/>
              </a:rPr>
              <a:t>Tiếng nói của cỏ cây</a:t>
            </a:r>
            <a:r>
              <a:rPr lang="vi-VN" sz="3200" b="1" dirty="0">
                <a:solidFill>
                  <a:srgbClr val="000000"/>
                </a:solidFill>
                <a:latin typeface="Calibri" panose="020F0502020204030204" pitchFamily="34" charset="0"/>
                <a:cs typeface="Calibri" panose="020F0502020204030204" pitchFamily="34" charset="0"/>
              </a:rPr>
              <a:t>, đặt câu nêu cảm xúc của cây khi trở nên đẹp hơn trước. Tìm động từ chỉ cảm xúc trong câu em đặt. </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descr="A red rose with green leaves&#10;&#10;Description automatically generated">
            <a:extLst>
              <a:ext uri="{FF2B5EF4-FFF2-40B4-BE49-F238E27FC236}">
                <a16:creationId xmlns:a16="http://schemas.microsoft.com/office/drawing/2014/main" id="{3412C340-DF37-609E-7C3C-5A8E9D3D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989686"/>
            <a:ext cx="2322550" cy="3868314"/>
          </a:xfrm>
          <a:prstGeom prst="rect">
            <a:avLst/>
          </a:prstGeom>
        </p:spPr>
      </p:pic>
      <p:pic>
        <p:nvPicPr>
          <p:cNvPr id="7" name="Picture 6" descr="A white flower with green leaves&#10;&#10;Description automatically generated">
            <a:extLst>
              <a:ext uri="{FF2B5EF4-FFF2-40B4-BE49-F238E27FC236}">
                <a16:creationId xmlns:a16="http://schemas.microsoft.com/office/drawing/2014/main" id="{3F8C52C3-4112-D2CC-3EDC-0D8ECD1338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59749" y="2936358"/>
            <a:ext cx="4056327" cy="4056327"/>
          </a:xfrm>
          <a:prstGeom prst="rect">
            <a:avLst/>
          </a:prstGeom>
        </p:spPr>
      </p:pic>
      <p:sp>
        <p:nvSpPr>
          <p:cNvPr id="10" name="Speech Bubble: Rectangle with Corners Rounded 9">
            <a:extLst>
              <a:ext uri="{FF2B5EF4-FFF2-40B4-BE49-F238E27FC236}">
                <a16:creationId xmlns:a16="http://schemas.microsoft.com/office/drawing/2014/main" id="{6E6C23F5-C3D5-55E4-B386-F294D731E22F}"/>
              </a:ext>
            </a:extLst>
          </p:cNvPr>
          <p:cNvSpPr/>
          <p:nvPr/>
        </p:nvSpPr>
        <p:spPr>
          <a:xfrm rot="329470">
            <a:off x="2088852" y="2019909"/>
            <a:ext cx="3572539" cy="1917341"/>
          </a:xfrm>
          <a:prstGeom prst="wedgeRoundRectCallout">
            <a:avLst>
              <a:gd name="adj1" fmla="val -44643"/>
              <a:gd name="adj2" fmla="val 57766"/>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Bạn huệ ơi, ai cũng khen chúng mình đẹp hơn trước. Tôi vui quá! </a:t>
            </a:r>
            <a:endParaRPr lang="en-US" sz="2800" b="1" dirty="0">
              <a:solidFill>
                <a:srgbClr val="FF0000"/>
              </a:solidFill>
            </a:endParaRPr>
          </a:p>
        </p:txBody>
      </p:sp>
      <p:sp>
        <p:nvSpPr>
          <p:cNvPr id="11" name="Speech Bubble: Rectangle with Corners Rounded 10">
            <a:extLst>
              <a:ext uri="{FF2B5EF4-FFF2-40B4-BE49-F238E27FC236}">
                <a16:creationId xmlns:a16="http://schemas.microsoft.com/office/drawing/2014/main" id="{6CF9F9B7-4FBD-18FE-BD3E-3B6215BB7F36}"/>
              </a:ext>
            </a:extLst>
          </p:cNvPr>
          <p:cNvSpPr/>
          <p:nvPr/>
        </p:nvSpPr>
        <p:spPr>
          <a:xfrm rot="21187689">
            <a:off x="6337003" y="1881965"/>
            <a:ext cx="3572539" cy="1796902"/>
          </a:xfrm>
          <a:prstGeom prst="wedgeRoundRectCallout">
            <a:avLst>
              <a:gd name="adj1" fmla="val 23556"/>
              <a:gd name="adj2" fmla="val 65167"/>
              <a:gd name="adj3" fmla="val 16667"/>
            </a:avLst>
          </a:prstGeom>
          <a:ln w="57150">
            <a:solidFill>
              <a:srgbClr val="BC1478"/>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FF0000"/>
                </a:solidFill>
              </a:rPr>
              <a:t>Tôi cũng rất vui, bạn ạ. Nhưng phải xa anh chị em, tôi nhớ họ lắm.</a:t>
            </a:r>
          </a:p>
        </p:txBody>
      </p:sp>
      <p:cxnSp>
        <p:nvCxnSpPr>
          <p:cNvPr id="13" name="Straight Connector 12">
            <a:extLst>
              <a:ext uri="{FF2B5EF4-FFF2-40B4-BE49-F238E27FC236}">
                <a16:creationId xmlns:a16="http://schemas.microsoft.com/office/drawing/2014/main" id="{A94F03C1-9BC5-EEC4-8905-69A32A03DCBC}"/>
              </a:ext>
            </a:extLst>
          </p:cNvPr>
          <p:cNvCxnSpPr/>
          <p:nvPr/>
        </p:nvCxnSpPr>
        <p:spPr>
          <a:xfrm>
            <a:off x="4040372" y="3817088"/>
            <a:ext cx="435935" cy="744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748AF8-D1C9-5C9E-DEB9-70B15B89C2F1}"/>
              </a:ext>
            </a:extLst>
          </p:cNvPr>
          <p:cNvCxnSpPr>
            <a:cxnSpLocks/>
          </p:cNvCxnSpPr>
          <p:nvPr/>
        </p:nvCxnSpPr>
        <p:spPr>
          <a:xfrm flipV="1">
            <a:off x="8814391" y="215841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1E1646-163D-C5F6-4222-889E7E187D86}"/>
              </a:ext>
            </a:extLst>
          </p:cNvPr>
          <p:cNvCxnSpPr>
            <a:cxnSpLocks/>
          </p:cNvCxnSpPr>
          <p:nvPr/>
        </p:nvCxnSpPr>
        <p:spPr>
          <a:xfrm flipV="1">
            <a:off x="7251405" y="3615070"/>
            <a:ext cx="574158" cy="95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821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C3CA100-326E-D92B-5774-42E30C2A5807}"/>
              </a:ext>
            </a:extLst>
          </p:cNvPr>
          <p:cNvPicPr>
            <a:picLocks noChangeAspect="1"/>
          </p:cNvPicPr>
          <p:nvPr/>
        </p:nvPicPr>
        <p:blipFill>
          <a:blip r:embed="rId7"/>
          <a:stretch>
            <a:fillRect/>
          </a:stretch>
        </p:blipFill>
        <p:spPr>
          <a:xfrm>
            <a:off x="1735891" y="2837344"/>
            <a:ext cx="9358171" cy="1353429"/>
          </a:xfrm>
          <a:prstGeom prst="rect">
            <a:avLst/>
          </a:prstGeom>
        </p:spPr>
      </p:pic>
    </p:spTree>
    <p:extLst>
      <p:ext uri="{BB962C8B-B14F-4D97-AF65-F5344CB8AC3E}">
        <p14:creationId xmlns:p14="http://schemas.microsoft.com/office/powerpoint/2010/main" val="2919562757"/>
      </p:ext>
    </p:extLst>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extLst>
      <p:ext uri="{BB962C8B-B14F-4D97-AF65-F5344CB8AC3E}">
        <p14:creationId xmlns:p14="http://schemas.microsoft.com/office/powerpoint/2010/main" val="150525348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100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4"/>
          <a:srcRect/>
          <a:stretch>
            <a:fillRect/>
          </a:stretch>
        </p:blipFill>
        <p:spPr>
          <a:xfrm flipH="1">
            <a:off x="8254878" y="1480845"/>
            <a:ext cx="1956208" cy="2372360"/>
          </a:xfrm>
          <a:prstGeom prst="rect">
            <a:avLst/>
          </a:prstGeom>
        </p:spPr>
      </p:pic>
      <p:pic>
        <p:nvPicPr>
          <p:cNvPr id="2" name="Picture 1">
            <a:extLst>
              <a:ext uri="{FF2B5EF4-FFF2-40B4-BE49-F238E27FC236}">
                <a16:creationId xmlns:a16="http://schemas.microsoft.com/office/drawing/2014/main" id="{42D797BB-F097-FDA5-8784-FB04600464E5}"/>
              </a:ext>
            </a:extLst>
          </p:cNvPr>
          <p:cNvPicPr>
            <a:picLocks noChangeAspect="1"/>
          </p:cNvPicPr>
          <p:nvPr/>
        </p:nvPicPr>
        <p:blipFill>
          <a:blip r:embed="rId5"/>
          <a:stretch>
            <a:fillRect/>
          </a:stretch>
        </p:blipFill>
        <p:spPr>
          <a:xfrm>
            <a:off x="3389161" y="1250424"/>
            <a:ext cx="4956478" cy="1176630"/>
          </a:xfrm>
          <a:prstGeom prst="rect">
            <a:avLst/>
          </a:prstGeom>
        </p:spPr>
      </p:pic>
    </p:spTree>
    <p:extLst>
      <p:ext uri="{BB962C8B-B14F-4D97-AF65-F5344CB8AC3E}">
        <p14:creationId xmlns:p14="http://schemas.microsoft.com/office/powerpoint/2010/main" val="3992498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8B6F1F7-5FC0-4CF6-F88C-85463D40F2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5" name="Rectangle: Rounded Corners 4">
            <a:extLst>
              <a:ext uri="{FF2B5EF4-FFF2-40B4-BE49-F238E27FC236}">
                <a16:creationId xmlns:a16="http://schemas.microsoft.com/office/drawing/2014/main" id="{47BD6A52-E8E5-DFB4-8BE4-EBF52EAADB34}"/>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6" name="TextBox 5">
            <a:extLst>
              <a:ext uri="{FF2B5EF4-FFF2-40B4-BE49-F238E27FC236}">
                <a16:creationId xmlns:a16="http://schemas.microsoft.com/office/drawing/2014/main" id="{686021C4-2A35-0AAD-0FE4-E6A0D213DDC7}"/>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7" name="TextBox 6">
            <a:extLst>
              <a:ext uri="{FF2B5EF4-FFF2-40B4-BE49-F238E27FC236}">
                <a16:creationId xmlns:a16="http://schemas.microsoft.com/office/drawing/2014/main" id="{78ACB3E2-65CB-8EFD-8E65-BCBFE66E8E7E}"/>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8" name="TextBox 7">
            <a:extLst>
              <a:ext uri="{FF2B5EF4-FFF2-40B4-BE49-F238E27FC236}">
                <a16:creationId xmlns:a16="http://schemas.microsoft.com/office/drawing/2014/main" id="{377BFBD7-334E-FE12-9215-8192E70B4A70}"/>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9DB23A36-5E7A-987D-33DF-1EEA0D8183CB}"/>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9717125D-5D1D-0B56-E8D6-0AC07D1C9F18}"/>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1" name="Picture 10" descr="A picture containing text&#10;&#10;Description automatically generated">
            <a:extLst>
              <a:ext uri="{FF2B5EF4-FFF2-40B4-BE49-F238E27FC236}">
                <a16:creationId xmlns:a16="http://schemas.microsoft.com/office/drawing/2014/main" id="{E97AAF6C-6F12-85F2-C093-070DBDB650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74046BF3-E7AA-0B4E-8BBC-CF5AB3DC4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5E6223B-A5E9-CA02-B96D-615A297D6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CDE51F78-4D91-B011-EC16-DF1EA28CD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F3645F8-C4B9-5B80-3992-0636809F53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6" name="Picture 15">
            <a:extLst>
              <a:ext uri="{FF2B5EF4-FFF2-40B4-BE49-F238E27FC236}">
                <a16:creationId xmlns:a16="http://schemas.microsoft.com/office/drawing/2014/main" id="{434896F4-6D69-6F29-C828-7C272CB46926}"/>
              </a:ext>
            </a:extLst>
          </p:cNvPr>
          <p:cNvPicPr>
            <a:picLocks noChangeAspect="1"/>
          </p:cNvPicPr>
          <p:nvPr/>
        </p:nvPicPr>
        <p:blipFill>
          <a:blip r:embed="rId5"/>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1924457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randombar(horizontal)">
                                      <p:cBhvr>
                                        <p:cTn id="30" dur="500"/>
                                        <p:tgtEl>
                                          <p:spTgt spid="8"/>
                                        </p:tgtEl>
                                      </p:cBhvr>
                                    </p:animEffect>
                                  </p:childTnLst>
                                </p:cTn>
                              </p:par>
                              <p:par>
                                <p:cTn id="31" presetID="14" presetClass="entr" presetSubtype="1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cTn>
                              </p:par>
                              <p:par>
                                <p:cTn id="37" presetID="14" presetClass="entr" presetSubtype="1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randombar(horizontal)">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10795" y="0"/>
            <a:ext cx="12219940" cy="6871970"/>
          </a:xfrm>
          <a:prstGeom prst="rect">
            <a:avLst/>
          </a:prstGeom>
        </p:spPr>
      </p:pic>
      <p:sp>
        <p:nvSpPr>
          <p:cNvPr id="3" name="矩形 2"/>
          <p:cNvSpPr/>
          <p:nvPr/>
        </p:nvSpPr>
        <p:spPr>
          <a:xfrm>
            <a:off x="1988185"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8" name="图片 7" descr="9"/>
          <p:cNvPicPr>
            <a:picLocks noChangeAspect="1"/>
          </p:cNvPicPr>
          <p:nvPr/>
        </p:nvPicPr>
        <p:blipFill>
          <a:blip r:embed="rId4"/>
          <a:srcRect l="54170" r="34377" b="77955"/>
          <a:stretch>
            <a:fillRect/>
          </a:stretch>
        </p:blipFill>
        <p:spPr>
          <a:xfrm>
            <a:off x="6843395" y="0"/>
            <a:ext cx="1151890" cy="1247140"/>
          </a:xfrm>
          <a:prstGeom prst="rect">
            <a:avLst/>
          </a:prstGeom>
        </p:spPr>
      </p:pic>
      <p:pic>
        <p:nvPicPr>
          <p:cNvPr id="9" name="图片 8" descr="9"/>
          <p:cNvPicPr>
            <a:picLocks noChangeAspect="1"/>
          </p:cNvPicPr>
          <p:nvPr/>
        </p:nvPicPr>
        <p:blipFill>
          <a:blip r:embed="rId4"/>
          <a:srcRect l="32767" t="13297" r="55307" b="52026"/>
          <a:stretch>
            <a:fillRect/>
          </a:stretch>
        </p:blipFill>
        <p:spPr>
          <a:xfrm>
            <a:off x="3990975" y="-121920"/>
            <a:ext cx="911225" cy="149034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图片 4" descr="1"/>
          <p:cNvPicPr>
            <a:picLocks noChangeAspect="1"/>
          </p:cNvPicPr>
          <p:nvPr/>
        </p:nvPicPr>
        <p:blipFill>
          <a:blip r:embed="rId7"/>
          <a:srcRect l="32673" t="19531" r="36934" b="13975"/>
          <a:stretch>
            <a:fillRect/>
          </a:stretch>
        </p:blipFill>
        <p:spPr>
          <a:xfrm>
            <a:off x="7453423" y="4355644"/>
            <a:ext cx="2032842" cy="2502356"/>
          </a:xfrm>
          <a:prstGeom prst="rect">
            <a:avLst/>
          </a:prstGeom>
        </p:spPr>
      </p:pic>
      <p:pic>
        <p:nvPicPr>
          <p:cNvPr id="14" name="Picture 13">
            <a:extLst>
              <a:ext uri="{FF2B5EF4-FFF2-40B4-BE49-F238E27FC236}">
                <a16:creationId xmlns:a16="http://schemas.microsoft.com/office/drawing/2014/main" id="{D4014C08-6D4C-F174-6D9B-0BD1C7A15141}"/>
              </a:ext>
            </a:extLst>
          </p:cNvPr>
          <p:cNvPicPr>
            <a:picLocks noChangeAspect="1"/>
          </p:cNvPicPr>
          <p:nvPr/>
        </p:nvPicPr>
        <p:blipFill>
          <a:blip r:embed="rId8"/>
          <a:stretch>
            <a:fillRect/>
          </a:stretch>
        </p:blipFill>
        <p:spPr>
          <a:xfrm>
            <a:off x="542259" y="1368339"/>
            <a:ext cx="10291919" cy="3221051"/>
          </a:xfrm>
          <a:prstGeom prst="rect">
            <a:avLst/>
          </a:prstGeom>
        </p:spPr>
      </p:pic>
    </p:spTree>
  </p:cSld>
  <p:clrMapOvr>
    <a:masterClrMapping/>
  </p:clrMapOvr>
  <p:transition>
    <p:fad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国际儿童日3源文件"/>
          <p:cNvPicPr>
            <a:picLocks noChangeAspect="1"/>
          </p:cNvPicPr>
          <p:nvPr/>
        </p:nvPicPr>
        <p:blipFill>
          <a:blip r:embed="rId3"/>
          <a:stretch>
            <a:fillRect/>
          </a:stretch>
        </p:blipFill>
        <p:spPr>
          <a:xfrm>
            <a:off x="0" y="0"/>
            <a:ext cx="12219940" cy="6871970"/>
          </a:xfrm>
          <a:prstGeom prst="rect">
            <a:avLst/>
          </a:prstGeom>
        </p:spPr>
      </p:pic>
      <p:sp>
        <p:nvSpPr>
          <p:cNvPr id="3" name="矩形 2"/>
          <p:cNvSpPr/>
          <p:nvPr/>
        </p:nvSpPr>
        <p:spPr>
          <a:xfrm>
            <a:off x="1998980" y="1483360"/>
            <a:ext cx="8192135" cy="33528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descr="9"/>
          <p:cNvPicPr>
            <a:picLocks noChangeAspect="1"/>
          </p:cNvPicPr>
          <p:nvPr/>
        </p:nvPicPr>
        <p:blipFill>
          <a:blip r:embed="rId4"/>
          <a:srcRect l="5398" t="4883" r="81350" b="52026"/>
          <a:stretch>
            <a:fillRect/>
          </a:stretch>
        </p:blipFill>
        <p:spPr>
          <a:xfrm>
            <a:off x="457200" y="0"/>
            <a:ext cx="1077595" cy="1971040"/>
          </a:xfrm>
          <a:prstGeom prst="rect">
            <a:avLst/>
          </a:prstGeom>
        </p:spPr>
      </p:pic>
      <p:pic>
        <p:nvPicPr>
          <p:cNvPr id="6" name="图片 5" descr="2"/>
          <p:cNvPicPr>
            <a:picLocks noChangeAspect="1"/>
          </p:cNvPicPr>
          <p:nvPr/>
        </p:nvPicPr>
        <p:blipFill>
          <a:blip r:embed="rId5"/>
          <a:srcRect l="56822" t="16332" r="8997" b="12291"/>
          <a:stretch>
            <a:fillRect/>
          </a:stretch>
        </p:blipFill>
        <p:spPr>
          <a:xfrm>
            <a:off x="9058275" y="3143885"/>
            <a:ext cx="3161665" cy="3714115"/>
          </a:xfrm>
          <a:prstGeom prst="rect">
            <a:avLst/>
          </a:prstGeom>
        </p:spPr>
      </p:pic>
      <p:pic>
        <p:nvPicPr>
          <p:cNvPr id="7" name="图片 6" descr="3"/>
          <p:cNvPicPr>
            <a:picLocks noChangeAspect="1"/>
          </p:cNvPicPr>
          <p:nvPr/>
        </p:nvPicPr>
        <p:blipFill>
          <a:blip r:embed="rId6"/>
          <a:srcRect l="13258" t="17510" r="57769" b="13470"/>
          <a:stretch>
            <a:fillRect/>
          </a:stretch>
        </p:blipFill>
        <p:spPr>
          <a:xfrm>
            <a:off x="372110" y="2967355"/>
            <a:ext cx="2914015" cy="3904615"/>
          </a:xfrm>
          <a:prstGeom prst="rect">
            <a:avLst/>
          </a:prstGeom>
        </p:spPr>
      </p:pic>
      <p:pic>
        <p:nvPicPr>
          <p:cNvPr id="10" name="图片 9" descr="9"/>
          <p:cNvPicPr>
            <a:picLocks noChangeAspect="1"/>
          </p:cNvPicPr>
          <p:nvPr/>
        </p:nvPicPr>
        <p:blipFill>
          <a:blip r:embed="rId4"/>
          <a:srcRect l="87600" t="9934" b="52026"/>
          <a:stretch>
            <a:fillRect/>
          </a:stretch>
        </p:blipFill>
        <p:spPr>
          <a:xfrm>
            <a:off x="11242675" y="0"/>
            <a:ext cx="977265" cy="1686560"/>
          </a:xfrm>
          <a:prstGeom prst="rect">
            <a:avLst/>
          </a:prstGeom>
        </p:spPr>
      </p:pic>
      <p:pic>
        <p:nvPicPr>
          <p:cNvPr id="5" name="Picture 4">
            <a:extLst>
              <a:ext uri="{FF2B5EF4-FFF2-40B4-BE49-F238E27FC236}">
                <a16:creationId xmlns:a16="http://schemas.microsoft.com/office/drawing/2014/main" id="{9E28C1C8-54AB-28E7-FA2E-2BF9E0F08555}"/>
              </a:ext>
            </a:extLst>
          </p:cNvPr>
          <p:cNvPicPr>
            <a:picLocks noChangeAspect="1"/>
          </p:cNvPicPr>
          <p:nvPr/>
        </p:nvPicPr>
        <p:blipFill rotWithShape="1">
          <a:blip r:embed="rId7"/>
          <a:srcRect l="8615" t="26262" r="12348" b="19429"/>
          <a:stretch/>
        </p:blipFill>
        <p:spPr>
          <a:xfrm>
            <a:off x="2190750" y="1913436"/>
            <a:ext cx="7875269" cy="2294709"/>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id="{431493A3-FC24-867A-7DE9-2A395DAD4D03}"/>
              </a:ext>
            </a:extLst>
          </p:cNvPr>
          <p:cNvSpPr txBox="1"/>
          <p:nvPr/>
        </p:nvSpPr>
        <p:spPr>
          <a:xfrm>
            <a:off x="495300" y="928866"/>
            <a:ext cx="8524875" cy="5586145"/>
          </a:xfrm>
          <a:prstGeom prst="rect">
            <a:avLst/>
          </a:prstGeom>
          <a:noFill/>
        </p:spPr>
        <p:txBody>
          <a:bodyPr wrap="square" rtlCol="0">
            <a:spAutoFit/>
          </a:bodyPr>
          <a:lstStyle/>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Đây là giống hoa mới phải không?</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Không ạ! Vẫn giống cây đó thôi.</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algn="just" rtl="0" latinLnBrk="0"/>
            <a:r>
              <a:rPr lang="vi-VN" sz="1700" b="1" i="0" dirty="0">
                <a:solidFill>
                  <a:srgbClr val="002060"/>
                </a:solidFill>
                <a:effectLst/>
                <a:latin typeface="Calibri" panose="020F0502020204030204" pitchFamily="34" charset="0"/>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Đêm ấy, bên cửa sổ mở rộng, có tiếng thở nhẹ mơ hồ xen lẫn tiếng thì thầm: </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Bạn thân mến! – Bụi hoa hồng khẽ nói. – Hơi thở của bạn làm tôi dễ chịu quá.</a:t>
            </a:r>
          </a:p>
          <a:p>
            <a:pPr algn="just" rtl="0" latinLnBrk="0"/>
            <a:r>
              <a:rPr lang="en-US" sz="1700" b="1" i="0" dirty="0">
                <a:solidFill>
                  <a:srgbClr val="002060"/>
                </a:solidFill>
                <a:effectLst/>
                <a:latin typeface="Calibri" panose="020F0502020204030204" pitchFamily="34" charset="0"/>
                <a:cs typeface="Calibri" panose="020F0502020204030204" pitchFamily="34" charset="0"/>
              </a:rPr>
              <a:t>   </a:t>
            </a:r>
            <a:r>
              <a:rPr lang="vi-VN" sz="1700" b="1" i="0" dirty="0">
                <a:solidFill>
                  <a:srgbClr val="002060"/>
                </a:solidFill>
                <a:effectLst/>
                <a:latin typeface="Calibri" panose="020F0502020204030204" pitchFamily="34" charset="0"/>
                <a:cs typeface="Calibri" panose="020F0502020204030204" pitchFamily="34" charset="0"/>
              </a:rPr>
              <a:t>– Cảm ơn bạn. – Cây hoa huệ cất giọng nhẹ nhàng. – Không có bạn, tôi làm sao được tươi tắn thế này.</a:t>
            </a:r>
          </a:p>
          <a:p>
            <a:pPr algn="r" rtl="0" latinLnBrk="0"/>
            <a:r>
              <a:rPr lang="vi-VN" sz="1700" b="1" i="0" dirty="0">
                <a:solidFill>
                  <a:srgbClr val="002060"/>
                </a:solidFill>
                <a:effectLst/>
                <a:latin typeface="Calibri" panose="020F0502020204030204" pitchFamily="34" charset="0"/>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child standing in a window&#10;&#10;Description automatically generated">
            <a:extLst>
              <a:ext uri="{FF2B5EF4-FFF2-40B4-BE49-F238E27FC236}">
                <a16:creationId xmlns:a16="http://schemas.microsoft.com/office/drawing/2014/main" id="{C0AA3939-CFE0-6AD3-1600-08E6C9BC94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319" y="76200"/>
            <a:ext cx="3495712" cy="6496050"/>
          </a:xfrm>
          <a:prstGeom prst="rect">
            <a:avLst/>
          </a:prstGeom>
        </p:spPr>
      </p:pic>
      <p:sp>
        <p:nvSpPr>
          <p:cNvPr id="14" name="TextBox 13">
            <a:extLst>
              <a:ext uri="{FF2B5EF4-FFF2-40B4-BE49-F238E27FC236}">
                <a16:creationId xmlns:a16="http://schemas.microsoft.com/office/drawing/2014/main" id="{431493A3-FC24-867A-7DE9-2A395DAD4D03}"/>
              </a:ext>
            </a:extLst>
          </p:cNvPr>
          <p:cNvSpPr txBox="1"/>
          <p:nvPr/>
        </p:nvSpPr>
        <p:spPr>
          <a:xfrm>
            <a:off x="495300" y="928866"/>
            <a:ext cx="8524875" cy="55861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Đây là giống hoa mới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Không ạ! Vẫn giống cây đó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Ta-nhi-a nghĩ mãi về nguyên nhân biến đổi của cây. Có lẽ là do chỗ ở mới của chúng thoáng hơn, không bị rễ của cây khác tranh chất màu dưới đất.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Đêm ấy, bên cửa sổ mở rộng, có tiếng thở nhẹ mơ hồ xen lẫn tiếng thì thầm: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Bạn thân mến! – Bụi hoa hồng khẽ nói. – Hơi thở của bạn làm tôi dễ chịu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Cảm ơn bạn. – Cây hoa huệ cất giọng nhẹ nhàng. – Không có bạn, tôi làm sao được tươi tắn thế này.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Ben-la Đi-giua, Nguyễn Trung dịch)</a:t>
            </a:r>
          </a:p>
        </p:txBody>
      </p:sp>
      <p:pic>
        <p:nvPicPr>
          <p:cNvPr id="18" name="Picture 17">
            <a:extLst>
              <a:ext uri="{FF2B5EF4-FFF2-40B4-BE49-F238E27FC236}">
                <a16:creationId xmlns:a16="http://schemas.microsoft.com/office/drawing/2014/main" id="{6F186DBC-A202-EEB6-4005-D204550210F4}"/>
              </a:ext>
            </a:extLst>
          </p:cNvPr>
          <p:cNvPicPr>
            <a:picLocks noChangeAspect="1"/>
          </p:cNvPicPr>
          <p:nvPr/>
        </p:nvPicPr>
        <p:blipFill>
          <a:blip r:embed="rId4"/>
          <a:stretch>
            <a:fillRect/>
          </a:stretch>
        </p:blipFill>
        <p:spPr>
          <a:xfrm>
            <a:off x="2937991" y="85725"/>
            <a:ext cx="6468417" cy="1176630"/>
          </a:xfrm>
          <a:prstGeom prst="rect">
            <a:avLst/>
          </a:prstGeom>
        </p:spPr>
      </p:pic>
      <p:sp>
        <p:nvSpPr>
          <p:cNvPr id="2" name="Rectangle: Rounded Corners 1">
            <a:extLst>
              <a:ext uri="{FF2B5EF4-FFF2-40B4-BE49-F238E27FC236}">
                <a16:creationId xmlns:a16="http://schemas.microsoft.com/office/drawing/2014/main" id="{2642E7FF-8EB3-8082-C077-DF868D09E088}"/>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Cùng</a:t>
            </a:r>
            <a:r>
              <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 chia </a:t>
            </a:r>
            <a:r>
              <a:rPr lang="en-US" sz="3600" b="1" dirty="0" err="1">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rPr>
              <a:t>đoạn</a:t>
            </a:r>
            <a:endParaRPr lang="en-US" sz="3600" b="1" dirty="0">
              <a:solidFill>
                <a:schemeClr val="accent4">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a:extLst>
              <a:ext uri="{FF2B5EF4-FFF2-40B4-BE49-F238E27FC236}">
                <a16:creationId xmlns:a16="http://schemas.microsoft.com/office/drawing/2014/main" id="{D8821386-CABA-59FD-526F-C8D0DA2FDA3F}"/>
              </a:ext>
            </a:extLst>
          </p:cNvPr>
          <p:cNvSpPr/>
          <p:nvPr/>
        </p:nvSpPr>
        <p:spPr>
          <a:xfrm>
            <a:off x="485775" y="923925"/>
            <a:ext cx="8591550" cy="104774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4" name="Group 3">
            <a:extLst>
              <a:ext uri="{FF2B5EF4-FFF2-40B4-BE49-F238E27FC236}">
                <a16:creationId xmlns:a16="http://schemas.microsoft.com/office/drawing/2014/main" id="{4ED47EF9-F582-94E9-8C30-A745A4E46001}"/>
              </a:ext>
            </a:extLst>
          </p:cNvPr>
          <p:cNvGrpSpPr/>
          <p:nvPr/>
        </p:nvGrpSpPr>
        <p:grpSpPr>
          <a:xfrm>
            <a:off x="-180975" y="685464"/>
            <a:ext cx="828675" cy="809961"/>
            <a:chOff x="-93175" y="1999914"/>
            <a:chExt cx="931530" cy="931530"/>
          </a:xfrm>
        </p:grpSpPr>
        <p:pic>
          <p:nvPicPr>
            <p:cNvPr id="5" name="Picture 4" descr="A picture containing vector graphics&#10;&#10;Description automatically generated">
              <a:extLst>
                <a:ext uri="{FF2B5EF4-FFF2-40B4-BE49-F238E27FC236}">
                  <a16:creationId xmlns:a16="http://schemas.microsoft.com/office/drawing/2014/main" id="{3B220A53-7086-15D4-7FD8-C9D24A1AA60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6" name="TextBox 5">
              <a:extLst>
                <a:ext uri="{FF2B5EF4-FFF2-40B4-BE49-F238E27FC236}">
                  <a16:creationId xmlns:a16="http://schemas.microsoft.com/office/drawing/2014/main" id="{6E879E3A-2122-9E09-22F4-ECF710E36342}"/>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7" name="Rectangle 6">
            <a:extLst>
              <a:ext uri="{FF2B5EF4-FFF2-40B4-BE49-F238E27FC236}">
                <a16:creationId xmlns:a16="http://schemas.microsoft.com/office/drawing/2014/main" id="{3459FC62-A402-22ED-4678-E5296F1380D3}"/>
              </a:ext>
            </a:extLst>
          </p:cNvPr>
          <p:cNvSpPr/>
          <p:nvPr/>
        </p:nvSpPr>
        <p:spPr>
          <a:xfrm>
            <a:off x="476250" y="2066925"/>
            <a:ext cx="8591550" cy="249444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8" name="Group 7">
            <a:extLst>
              <a:ext uri="{FF2B5EF4-FFF2-40B4-BE49-F238E27FC236}">
                <a16:creationId xmlns:a16="http://schemas.microsoft.com/office/drawing/2014/main" id="{692E2AE6-23A6-DF34-F89D-4FF33E7BA39B}"/>
              </a:ext>
            </a:extLst>
          </p:cNvPr>
          <p:cNvGrpSpPr/>
          <p:nvPr/>
        </p:nvGrpSpPr>
        <p:grpSpPr>
          <a:xfrm>
            <a:off x="-190500" y="1828464"/>
            <a:ext cx="828675" cy="809961"/>
            <a:chOff x="-93175" y="1999914"/>
            <a:chExt cx="931530" cy="931530"/>
          </a:xfrm>
        </p:grpSpPr>
        <p:pic>
          <p:nvPicPr>
            <p:cNvPr id="9" name="Picture 8" descr="A picture containing vector graphics&#10;&#10;Description automatically generated">
              <a:extLst>
                <a:ext uri="{FF2B5EF4-FFF2-40B4-BE49-F238E27FC236}">
                  <a16:creationId xmlns:a16="http://schemas.microsoft.com/office/drawing/2014/main" id="{7E392014-E81D-3EC3-974E-D384EEC3FE0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1" name="TextBox 10">
              <a:extLst>
                <a:ext uri="{FF2B5EF4-FFF2-40B4-BE49-F238E27FC236}">
                  <a16:creationId xmlns:a16="http://schemas.microsoft.com/office/drawing/2014/main" id="{C684AE98-E32E-0910-BDBD-D487CAA0FAA7}"/>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2" name="Rectangle 11">
            <a:extLst>
              <a:ext uri="{FF2B5EF4-FFF2-40B4-BE49-F238E27FC236}">
                <a16:creationId xmlns:a16="http://schemas.microsoft.com/office/drawing/2014/main" id="{B79BB928-D705-F157-7363-F7431CE58F09}"/>
              </a:ext>
            </a:extLst>
          </p:cNvPr>
          <p:cNvSpPr/>
          <p:nvPr/>
        </p:nvSpPr>
        <p:spPr>
          <a:xfrm>
            <a:off x="495300" y="4629150"/>
            <a:ext cx="8591550" cy="1476375"/>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3" name="Group 12">
            <a:extLst>
              <a:ext uri="{FF2B5EF4-FFF2-40B4-BE49-F238E27FC236}">
                <a16:creationId xmlns:a16="http://schemas.microsoft.com/office/drawing/2014/main" id="{81A55A73-EA2E-4281-1FC6-571CD3FD7941}"/>
              </a:ext>
            </a:extLst>
          </p:cNvPr>
          <p:cNvGrpSpPr/>
          <p:nvPr/>
        </p:nvGrpSpPr>
        <p:grpSpPr>
          <a:xfrm>
            <a:off x="-200025" y="4343064"/>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EF5E5B94-7F85-6D4C-6402-35D537F6C85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B57C90F7-411F-CE74-5E99-0F9A64BD2BEC}"/>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203047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952419" y="2535462"/>
            <a:ext cx="10595734" cy="3323077"/>
          </a:xfrm>
          <a:custGeom>
            <a:avLst/>
            <a:gdLst>
              <a:gd name="connsiteX0" fmla="*/ 0 w 10595734"/>
              <a:gd name="connsiteY0" fmla="*/ 553857 h 3323077"/>
              <a:gd name="connsiteX1" fmla="*/ 553857 w 10595734"/>
              <a:gd name="connsiteY1" fmla="*/ 0 h 3323077"/>
              <a:gd name="connsiteX2" fmla="*/ 1136693 w 10595734"/>
              <a:gd name="connsiteY2" fmla="*/ 0 h 3323077"/>
              <a:gd name="connsiteX3" fmla="*/ 2004169 w 10595734"/>
              <a:gd name="connsiteY3" fmla="*/ 0 h 3323077"/>
              <a:gd name="connsiteX4" fmla="*/ 2492124 w 10595734"/>
              <a:gd name="connsiteY4" fmla="*/ 0 h 3323077"/>
              <a:gd name="connsiteX5" fmla="*/ 3074959 w 10595734"/>
              <a:gd name="connsiteY5" fmla="*/ 0 h 3323077"/>
              <a:gd name="connsiteX6" fmla="*/ 3562915 w 10595734"/>
              <a:gd name="connsiteY6" fmla="*/ 0 h 3323077"/>
              <a:gd name="connsiteX7" fmla="*/ 4335511 w 10595734"/>
              <a:gd name="connsiteY7" fmla="*/ 0 h 3323077"/>
              <a:gd name="connsiteX8" fmla="*/ 5108107 w 10595734"/>
              <a:gd name="connsiteY8" fmla="*/ 0 h 3323077"/>
              <a:gd name="connsiteX9" fmla="*/ 5880703 w 10595734"/>
              <a:gd name="connsiteY9" fmla="*/ 0 h 3323077"/>
              <a:gd name="connsiteX10" fmla="*/ 6273778 w 10595734"/>
              <a:gd name="connsiteY10" fmla="*/ 0 h 3323077"/>
              <a:gd name="connsiteX11" fmla="*/ 6666853 w 10595734"/>
              <a:gd name="connsiteY11" fmla="*/ 0 h 3323077"/>
              <a:gd name="connsiteX12" fmla="*/ 7344568 w 10595734"/>
              <a:gd name="connsiteY12" fmla="*/ 0 h 3323077"/>
              <a:gd name="connsiteX13" fmla="*/ 8117164 w 10595734"/>
              <a:gd name="connsiteY13" fmla="*/ 0 h 3323077"/>
              <a:gd name="connsiteX14" fmla="*/ 8510239 w 10595734"/>
              <a:gd name="connsiteY14" fmla="*/ 0 h 3323077"/>
              <a:gd name="connsiteX15" fmla="*/ 9377716 w 10595734"/>
              <a:gd name="connsiteY15" fmla="*/ 0 h 3323077"/>
              <a:gd name="connsiteX16" fmla="*/ 10041877 w 10595734"/>
              <a:gd name="connsiteY16" fmla="*/ 0 h 3323077"/>
              <a:gd name="connsiteX17" fmla="*/ 10595734 w 10595734"/>
              <a:gd name="connsiteY17" fmla="*/ 553857 h 3323077"/>
              <a:gd name="connsiteX18" fmla="*/ 10595734 w 10595734"/>
              <a:gd name="connsiteY18" fmla="*/ 1041237 h 3323077"/>
              <a:gd name="connsiteX19" fmla="*/ 10595734 w 10595734"/>
              <a:gd name="connsiteY19" fmla="*/ 1639385 h 3323077"/>
              <a:gd name="connsiteX20" fmla="*/ 10595734 w 10595734"/>
              <a:gd name="connsiteY20" fmla="*/ 2237533 h 3323077"/>
              <a:gd name="connsiteX21" fmla="*/ 10595734 w 10595734"/>
              <a:gd name="connsiteY21" fmla="*/ 2769220 h 3323077"/>
              <a:gd name="connsiteX22" fmla="*/ 10041877 w 10595734"/>
              <a:gd name="connsiteY22" fmla="*/ 3323077 h 3323077"/>
              <a:gd name="connsiteX23" fmla="*/ 9648802 w 10595734"/>
              <a:gd name="connsiteY23" fmla="*/ 3323077 h 3323077"/>
              <a:gd name="connsiteX24" fmla="*/ 9255727 w 10595734"/>
              <a:gd name="connsiteY24" fmla="*/ 3323077 h 3323077"/>
              <a:gd name="connsiteX25" fmla="*/ 8862652 w 10595734"/>
              <a:gd name="connsiteY25" fmla="*/ 3323077 h 3323077"/>
              <a:gd name="connsiteX26" fmla="*/ 8090056 w 10595734"/>
              <a:gd name="connsiteY26" fmla="*/ 3323077 h 3323077"/>
              <a:gd name="connsiteX27" fmla="*/ 7602100 w 10595734"/>
              <a:gd name="connsiteY27" fmla="*/ 3323077 h 3323077"/>
              <a:gd name="connsiteX28" fmla="*/ 7019265 w 10595734"/>
              <a:gd name="connsiteY28" fmla="*/ 3323077 h 3323077"/>
              <a:gd name="connsiteX29" fmla="*/ 6341549 w 10595734"/>
              <a:gd name="connsiteY29" fmla="*/ 3323077 h 3323077"/>
              <a:gd name="connsiteX30" fmla="*/ 5853594 w 10595734"/>
              <a:gd name="connsiteY30" fmla="*/ 3323077 h 3323077"/>
              <a:gd name="connsiteX31" fmla="*/ 5365639 w 10595734"/>
              <a:gd name="connsiteY31" fmla="*/ 3323077 h 3323077"/>
              <a:gd name="connsiteX32" fmla="*/ 4972563 w 10595734"/>
              <a:gd name="connsiteY32" fmla="*/ 3323077 h 3323077"/>
              <a:gd name="connsiteX33" fmla="*/ 4389728 w 10595734"/>
              <a:gd name="connsiteY33" fmla="*/ 3323077 h 3323077"/>
              <a:gd name="connsiteX34" fmla="*/ 3617132 w 10595734"/>
              <a:gd name="connsiteY34" fmla="*/ 3323077 h 3323077"/>
              <a:gd name="connsiteX35" fmla="*/ 2939416 w 10595734"/>
              <a:gd name="connsiteY35" fmla="*/ 3323077 h 3323077"/>
              <a:gd name="connsiteX36" fmla="*/ 2451461 w 10595734"/>
              <a:gd name="connsiteY36" fmla="*/ 3323077 h 3323077"/>
              <a:gd name="connsiteX37" fmla="*/ 2058386 w 10595734"/>
              <a:gd name="connsiteY37" fmla="*/ 3323077 h 3323077"/>
              <a:gd name="connsiteX38" fmla="*/ 1190910 w 10595734"/>
              <a:gd name="connsiteY38" fmla="*/ 3323077 h 3323077"/>
              <a:gd name="connsiteX39" fmla="*/ 553857 w 10595734"/>
              <a:gd name="connsiteY39" fmla="*/ 3323077 h 3323077"/>
              <a:gd name="connsiteX40" fmla="*/ 0 w 10595734"/>
              <a:gd name="connsiteY40" fmla="*/ 2769220 h 3323077"/>
              <a:gd name="connsiteX41" fmla="*/ 0 w 10595734"/>
              <a:gd name="connsiteY41" fmla="*/ 2237533 h 3323077"/>
              <a:gd name="connsiteX42" fmla="*/ 0 w 10595734"/>
              <a:gd name="connsiteY42" fmla="*/ 1661539 h 3323077"/>
              <a:gd name="connsiteX43" fmla="*/ 0 w 10595734"/>
              <a:gd name="connsiteY43" fmla="*/ 1152005 h 3323077"/>
              <a:gd name="connsiteX44" fmla="*/ 0 w 10595734"/>
              <a:gd name="connsiteY44" fmla="*/ 553857 h 332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95734" h="3323077" fill="none" extrusionOk="0">
                <a:moveTo>
                  <a:pt x="0" y="553857"/>
                </a:moveTo>
                <a:cubicBezTo>
                  <a:pt x="-4687" y="174587"/>
                  <a:pt x="195855" y="-22770"/>
                  <a:pt x="553857" y="0"/>
                </a:cubicBezTo>
                <a:cubicBezTo>
                  <a:pt x="698079" y="12852"/>
                  <a:pt x="848007" y="-20247"/>
                  <a:pt x="1136693" y="0"/>
                </a:cubicBezTo>
                <a:cubicBezTo>
                  <a:pt x="1425379" y="20247"/>
                  <a:pt x="1578457" y="39735"/>
                  <a:pt x="2004169" y="0"/>
                </a:cubicBezTo>
                <a:cubicBezTo>
                  <a:pt x="2429881" y="-39735"/>
                  <a:pt x="2263314" y="-2172"/>
                  <a:pt x="2492124" y="0"/>
                </a:cubicBezTo>
                <a:cubicBezTo>
                  <a:pt x="2720934" y="2172"/>
                  <a:pt x="2908697" y="-22998"/>
                  <a:pt x="3074959" y="0"/>
                </a:cubicBezTo>
                <a:cubicBezTo>
                  <a:pt x="3241222" y="22998"/>
                  <a:pt x="3426947" y="9364"/>
                  <a:pt x="3562915" y="0"/>
                </a:cubicBezTo>
                <a:cubicBezTo>
                  <a:pt x="3698883" y="-9364"/>
                  <a:pt x="4002432" y="35860"/>
                  <a:pt x="4335511" y="0"/>
                </a:cubicBezTo>
                <a:cubicBezTo>
                  <a:pt x="4668590" y="-35860"/>
                  <a:pt x="4898820" y="19959"/>
                  <a:pt x="5108107" y="0"/>
                </a:cubicBezTo>
                <a:cubicBezTo>
                  <a:pt x="5317394" y="-19959"/>
                  <a:pt x="5519970" y="9251"/>
                  <a:pt x="5880703" y="0"/>
                </a:cubicBezTo>
                <a:cubicBezTo>
                  <a:pt x="6241436" y="-9251"/>
                  <a:pt x="6110629" y="2696"/>
                  <a:pt x="6273778" y="0"/>
                </a:cubicBezTo>
                <a:cubicBezTo>
                  <a:pt x="6436927" y="-2696"/>
                  <a:pt x="6560712" y="3019"/>
                  <a:pt x="6666853" y="0"/>
                </a:cubicBezTo>
                <a:cubicBezTo>
                  <a:pt x="6772994" y="-3019"/>
                  <a:pt x="7009138" y="-16193"/>
                  <a:pt x="7344568" y="0"/>
                </a:cubicBezTo>
                <a:cubicBezTo>
                  <a:pt x="7679999" y="16193"/>
                  <a:pt x="7862768" y="9013"/>
                  <a:pt x="8117164" y="0"/>
                </a:cubicBezTo>
                <a:cubicBezTo>
                  <a:pt x="8371560" y="-9013"/>
                  <a:pt x="8349825" y="10276"/>
                  <a:pt x="8510239" y="0"/>
                </a:cubicBezTo>
                <a:cubicBezTo>
                  <a:pt x="8670654" y="-10276"/>
                  <a:pt x="9133041" y="24106"/>
                  <a:pt x="9377716" y="0"/>
                </a:cubicBezTo>
                <a:cubicBezTo>
                  <a:pt x="9622391" y="-24106"/>
                  <a:pt x="9824109" y="16566"/>
                  <a:pt x="10041877" y="0"/>
                </a:cubicBezTo>
                <a:cubicBezTo>
                  <a:pt x="10338573" y="18170"/>
                  <a:pt x="10658151" y="203874"/>
                  <a:pt x="10595734" y="553857"/>
                </a:cubicBezTo>
                <a:cubicBezTo>
                  <a:pt x="10577337" y="726221"/>
                  <a:pt x="10600762" y="920780"/>
                  <a:pt x="10595734" y="1041237"/>
                </a:cubicBezTo>
                <a:cubicBezTo>
                  <a:pt x="10590706" y="1161694"/>
                  <a:pt x="10570094" y="1507962"/>
                  <a:pt x="10595734" y="1639385"/>
                </a:cubicBezTo>
                <a:cubicBezTo>
                  <a:pt x="10621374" y="1770808"/>
                  <a:pt x="10587568" y="2066898"/>
                  <a:pt x="10595734" y="2237533"/>
                </a:cubicBezTo>
                <a:cubicBezTo>
                  <a:pt x="10603900" y="2408168"/>
                  <a:pt x="10619728" y="2568169"/>
                  <a:pt x="10595734" y="2769220"/>
                </a:cubicBezTo>
                <a:cubicBezTo>
                  <a:pt x="10602833" y="3124199"/>
                  <a:pt x="10395467" y="3330703"/>
                  <a:pt x="10041877" y="3323077"/>
                </a:cubicBezTo>
                <a:cubicBezTo>
                  <a:pt x="9948195" y="3338466"/>
                  <a:pt x="9815994" y="3323757"/>
                  <a:pt x="9648802" y="3323077"/>
                </a:cubicBezTo>
                <a:cubicBezTo>
                  <a:pt x="9481610" y="3322397"/>
                  <a:pt x="9405286" y="3312290"/>
                  <a:pt x="9255727" y="3323077"/>
                </a:cubicBezTo>
                <a:cubicBezTo>
                  <a:pt x="9106169" y="3333864"/>
                  <a:pt x="8967829" y="3333549"/>
                  <a:pt x="8862652" y="3323077"/>
                </a:cubicBezTo>
                <a:cubicBezTo>
                  <a:pt x="8757476" y="3312605"/>
                  <a:pt x="8341414" y="3299559"/>
                  <a:pt x="8090056" y="3323077"/>
                </a:cubicBezTo>
                <a:cubicBezTo>
                  <a:pt x="7838698" y="3346595"/>
                  <a:pt x="7802961" y="3313661"/>
                  <a:pt x="7602100" y="3323077"/>
                </a:cubicBezTo>
                <a:cubicBezTo>
                  <a:pt x="7401239" y="3332493"/>
                  <a:pt x="7241079" y="3320748"/>
                  <a:pt x="7019265" y="3323077"/>
                </a:cubicBezTo>
                <a:cubicBezTo>
                  <a:pt x="6797451" y="3325406"/>
                  <a:pt x="6478039" y="3309176"/>
                  <a:pt x="6341549" y="3323077"/>
                </a:cubicBezTo>
                <a:cubicBezTo>
                  <a:pt x="6205059" y="3336978"/>
                  <a:pt x="6040784" y="3330907"/>
                  <a:pt x="5853594" y="3323077"/>
                </a:cubicBezTo>
                <a:cubicBezTo>
                  <a:pt x="5666405" y="3315247"/>
                  <a:pt x="5608568" y="3319111"/>
                  <a:pt x="5365639" y="3323077"/>
                </a:cubicBezTo>
                <a:cubicBezTo>
                  <a:pt x="5122710" y="3327043"/>
                  <a:pt x="5116369" y="3338039"/>
                  <a:pt x="4972563" y="3323077"/>
                </a:cubicBezTo>
                <a:cubicBezTo>
                  <a:pt x="4828757" y="3308115"/>
                  <a:pt x="4535398" y="3307648"/>
                  <a:pt x="4389728" y="3323077"/>
                </a:cubicBezTo>
                <a:cubicBezTo>
                  <a:pt x="4244058" y="3338506"/>
                  <a:pt x="3814459" y="3332160"/>
                  <a:pt x="3617132" y="3323077"/>
                </a:cubicBezTo>
                <a:cubicBezTo>
                  <a:pt x="3419805" y="3313994"/>
                  <a:pt x="3109534" y="3293208"/>
                  <a:pt x="2939416" y="3323077"/>
                </a:cubicBezTo>
                <a:cubicBezTo>
                  <a:pt x="2769298" y="3352946"/>
                  <a:pt x="2632293" y="3318205"/>
                  <a:pt x="2451461" y="3323077"/>
                </a:cubicBezTo>
                <a:cubicBezTo>
                  <a:pt x="2270629" y="3327949"/>
                  <a:pt x="2223851" y="3321166"/>
                  <a:pt x="2058386" y="3323077"/>
                </a:cubicBezTo>
                <a:cubicBezTo>
                  <a:pt x="1892921" y="3324988"/>
                  <a:pt x="1559999" y="3299089"/>
                  <a:pt x="1190910" y="3323077"/>
                </a:cubicBezTo>
                <a:cubicBezTo>
                  <a:pt x="821821" y="3347065"/>
                  <a:pt x="724959" y="3337687"/>
                  <a:pt x="553857" y="3323077"/>
                </a:cubicBezTo>
                <a:cubicBezTo>
                  <a:pt x="273142" y="3322480"/>
                  <a:pt x="35230" y="3032906"/>
                  <a:pt x="0" y="2769220"/>
                </a:cubicBezTo>
                <a:cubicBezTo>
                  <a:pt x="11687" y="2553116"/>
                  <a:pt x="17552" y="2496685"/>
                  <a:pt x="0" y="2237533"/>
                </a:cubicBezTo>
                <a:cubicBezTo>
                  <a:pt x="-17552" y="1978381"/>
                  <a:pt x="-19546" y="1860294"/>
                  <a:pt x="0" y="1661539"/>
                </a:cubicBezTo>
                <a:cubicBezTo>
                  <a:pt x="19546" y="1462784"/>
                  <a:pt x="-20894" y="1384025"/>
                  <a:pt x="0" y="1152005"/>
                </a:cubicBezTo>
                <a:cubicBezTo>
                  <a:pt x="20894" y="919985"/>
                  <a:pt x="-21582" y="824869"/>
                  <a:pt x="0" y="553857"/>
                </a:cubicBezTo>
                <a:close/>
              </a:path>
              <a:path w="10595734" h="3323077" stroke="0" extrusionOk="0">
                <a:moveTo>
                  <a:pt x="0" y="553857"/>
                </a:moveTo>
                <a:cubicBezTo>
                  <a:pt x="-8143" y="244440"/>
                  <a:pt x="248482" y="13111"/>
                  <a:pt x="553857" y="0"/>
                </a:cubicBezTo>
                <a:cubicBezTo>
                  <a:pt x="758365" y="-15970"/>
                  <a:pt x="890880" y="-20574"/>
                  <a:pt x="1136693" y="0"/>
                </a:cubicBezTo>
                <a:cubicBezTo>
                  <a:pt x="1382506" y="20574"/>
                  <a:pt x="1545236" y="13099"/>
                  <a:pt x="1909288" y="0"/>
                </a:cubicBezTo>
                <a:cubicBezTo>
                  <a:pt x="2273341" y="-13099"/>
                  <a:pt x="2141831" y="6842"/>
                  <a:pt x="2302364" y="0"/>
                </a:cubicBezTo>
                <a:cubicBezTo>
                  <a:pt x="2462897" y="-6842"/>
                  <a:pt x="2833621" y="4705"/>
                  <a:pt x="3074959" y="0"/>
                </a:cubicBezTo>
                <a:cubicBezTo>
                  <a:pt x="3316297" y="-4705"/>
                  <a:pt x="3300073" y="3831"/>
                  <a:pt x="3468035" y="0"/>
                </a:cubicBezTo>
                <a:cubicBezTo>
                  <a:pt x="3635997" y="-3831"/>
                  <a:pt x="3921912" y="8369"/>
                  <a:pt x="4240630" y="0"/>
                </a:cubicBezTo>
                <a:cubicBezTo>
                  <a:pt x="4559348" y="-8369"/>
                  <a:pt x="4591199" y="-30145"/>
                  <a:pt x="4918346" y="0"/>
                </a:cubicBezTo>
                <a:cubicBezTo>
                  <a:pt x="5245493" y="30145"/>
                  <a:pt x="5352766" y="-10491"/>
                  <a:pt x="5501182" y="0"/>
                </a:cubicBezTo>
                <a:cubicBezTo>
                  <a:pt x="5649598" y="10491"/>
                  <a:pt x="6030393" y="23249"/>
                  <a:pt x="6178897" y="0"/>
                </a:cubicBezTo>
                <a:cubicBezTo>
                  <a:pt x="6327402" y="-23249"/>
                  <a:pt x="6739196" y="9456"/>
                  <a:pt x="6951493" y="0"/>
                </a:cubicBezTo>
                <a:cubicBezTo>
                  <a:pt x="7163790" y="-9456"/>
                  <a:pt x="7419395" y="573"/>
                  <a:pt x="7629209" y="0"/>
                </a:cubicBezTo>
                <a:cubicBezTo>
                  <a:pt x="7839023" y="-573"/>
                  <a:pt x="7979336" y="11655"/>
                  <a:pt x="8117164" y="0"/>
                </a:cubicBezTo>
                <a:cubicBezTo>
                  <a:pt x="8254993" y="-11655"/>
                  <a:pt x="8384734" y="-14917"/>
                  <a:pt x="8605120" y="0"/>
                </a:cubicBezTo>
                <a:cubicBezTo>
                  <a:pt x="8825506" y="14917"/>
                  <a:pt x="8956401" y="12645"/>
                  <a:pt x="9093075" y="0"/>
                </a:cubicBezTo>
                <a:cubicBezTo>
                  <a:pt x="9229749" y="-12645"/>
                  <a:pt x="9812270" y="-17570"/>
                  <a:pt x="10041877" y="0"/>
                </a:cubicBezTo>
                <a:cubicBezTo>
                  <a:pt x="10362609" y="27668"/>
                  <a:pt x="10560079" y="313421"/>
                  <a:pt x="10595734" y="553857"/>
                </a:cubicBezTo>
                <a:cubicBezTo>
                  <a:pt x="10573790" y="745400"/>
                  <a:pt x="10568428" y="852116"/>
                  <a:pt x="10595734" y="1129851"/>
                </a:cubicBezTo>
                <a:cubicBezTo>
                  <a:pt x="10623040" y="1407586"/>
                  <a:pt x="10582490" y="1502364"/>
                  <a:pt x="10595734" y="1661539"/>
                </a:cubicBezTo>
                <a:cubicBezTo>
                  <a:pt x="10608978" y="1820714"/>
                  <a:pt x="10615142" y="2026477"/>
                  <a:pt x="10595734" y="2215379"/>
                </a:cubicBezTo>
                <a:cubicBezTo>
                  <a:pt x="10576326" y="2404281"/>
                  <a:pt x="10600284" y="2550388"/>
                  <a:pt x="10595734" y="2769220"/>
                </a:cubicBezTo>
                <a:cubicBezTo>
                  <a:pt x="10578531" y="3089669"/>
                  <a:pt x="10388673" y="3373274"/>
                  <a:pt x="10041877" y="3323077"/>
                </a:cubicBezTo>
                <a:cubicBezTo>
                  <a:pt x="9719956" y="3299695"/>
                  <a:pt x="9582305" y="3299619"/>
                  <a:pt x="9364161" y="3323077"/>
                </a:cubicBezTo>
                <a:cubicBezTo>
                  <a:pt x="9146017" y="3346535"/>
                  <a:pt x="9102079" y="3313593"/>
                  <a:pt x="8876206" y="3323077"/>
                </a:cubicBezTo>
                <a:cubicBezTo>
                  <a:pt x="8650334" y="3332561"/>
                  <a:pt x="8550629" y="3338600"/>
                  <a:pt x="8293370" y="3323077"/>
                </a:cubicBezTo>
                <a:cubicBezTo>
                  <a:pt x="8036111" y="3307554"/>
                  <a:pt x="7835061" y="3322675"/>
                  <a:pt x="7710535" y="3323077"/>
                </a:cubicBezTo>
                <a:cubicBezTo>
                  <a:pt x="7586009" y="3323479"/>
                  <a:pt x="7509109" y="3311489"/>
                  <a:pt x="7317460" y="3323077"/>
                </a:cubicBezTo>
                <a:cubicBezTo>
                  <a:pt x="7125812" y="3334665"/>
                  <a:pt x="7023699" y="3304061"/>
                  <a:pt x="6924385" y="3323077"/>
                </a:cubicBezTo>
                <a:cubicBezTo>
                  <a:pt x="6825072" y="3342093"/>
                  <a:pt x="6676315" y="3341054"/>
                  <a:pt x="6531310" y="3323077"/>
                </a:cubicBezTo>
                <a:cubicBezTo>
                  <a:pt x="6386306" y="3305100"/>
                  <a:pt x="6178393" y="3324778"/>
                  <a:pt x="5948474" y="3323077"/>
                </a:cubicBezTo>
                <a:cubicBezTo>
                  <a:pt x="5718555" y="3321376"/>
                  <a:pt x="5548918" y="3291906"/>
                  <a:pt x="5270758" y="3323077"/>
                </a:cubicBezTo>
                <a:cubicBezTo>
                  <a:pt x="4992598" y="3354248"/>
                  <a:pt x="4799968" y="3339363"/>
                  <a:pt x="4403282" y="3323077"/>
                </a:cubicBezTo>
                <a:cubicBezTo>
                  <a:pt x="4006596" y="3306791"/>
                  <a:pt x="3872551" y="3328665"/>
                  <a:pt x="3725567" y="3323077"/>
                </a:cubicBezTo>
                <a:cubicBezTo>
                  <a:pt x="3578584" y="3317489"/>
                  <a:pt x="3456979" y="3323628"/>
                  <a:pt x="3332491" y="3323077"/>
                </a:cubicBezTo>
                <a:cubicBezTo>
                  <a:pt x="3208003" y="3322526"/>
                  <a:pt x="2912296" y="3305576"/>
                  <a:pt x="2559896" y="3323077"/>
                </a:cubicBezTo>
                <a:cubicBezTo>
                  <a:pt x="2207497" y="3340578"/>
                  <a:pt x="2279344" y="3335726"/>
                  <a:pt x="2071940" y="3323077"/>
                </a:cubicBezTo>
                <a:cubicBezTo>
                  <a:pt x="1864536" y="3310428"/>
                  <a:pt x="1517549" y="3337379"/>
                  <a:pt x="1299344" y="3323077"/>
                </a:cubicBezTo>
                <a:cubicBezTo>
                  <a:pt x="1081139" y="3308775"/>
                  <a:pt x="860674" y="3335318"/>
                  <a:pt x="553857" y="3323077"/>
                </a:cubicBezTo>
                <a:cubicBezTo>
                  <a:pt x="199210" y="3322757"/>
                  <a:pt x="-43108" y="3034790"/>
                  <a:pt x="0" y="2769220"/>
                </a:cubicBezTo>
                <a:cubicBezTo>
                  <a:pt x="3545" y="2595105"/>
                  <a:pt x="20620" y="2436712"/>
                  <a:pt x="0" y="2281840"/>
                </a:cubicBezTo>
                <a:cubicBezTo>
                  <a:pt x="-20620" y="2126968"/>
                  <a:pt x="15711" y="1982141"/>
                  <a:pt x="0" y="1705846"/>
                </a:cubicBezTo>
                <a:cubicBezTo>
                  <a:pt x="-15711" y="1429551"/>
                  <a:pt x="26469" y="1419366"/>
                  <a:pt x="0" y="1174159"/>
                </a:cubicBezTo>
                <a:cubicBezTo>
                  <a:pt x="-26469" y="928952"/>
                  <a:pt x="29707" y="773665"/>
                  <a:pt x="0" y="553857"/>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vi-VN" sz="3600" dirty="0">
                <a:solidFill>
                  <a:prstClr val="black"/>
                </a:solidFill>
                <a:latin typeface="Calibri" panose="020F0502020204030204"/>
              </a:rPr>
              <a:t> Những ngày hè ở nhà ông bà, Ta-nhi-a được thoả thích chạy nhảy trong vườn. Thấy khóm hoa hồng bạch có vẻ chật chỗ, cô bé liền bứng một cây nhỏ nhất trồng vào chỗ đất trống dưới cửa sổ. Ngắm nghía một hồi, cảm thấy chưa hài lòng, cô đến bên khóm huệ, chọn một cây đem trồng cạnh cây hoa hồng.</a:t>
            </a:r>
            <a:endParaRPr lang="en-US" sz="3600" dirty="0">
              <a:solidFill>
                <a:prstClr val="black"/>
              </a:solidFill>
              <a:latin typeface="Calibri" panose="020F0502020204030204"/>
            </a:endParaRP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4"/>
          <a:stretch>
            <a:fillRect/>
          </a:stretch>
        </p:blipFill>
        <p:spPr>
          <a:xfrm>
            <a:off x="116333" y="0"/>
            <a:ext cx="6431837" cy="1286367"/>
          </a:xfrm>
          <a:prstGeom prst="rect">
            <a:avLst/>
          </a:prstGeom>
        </p:spPr>
      </p:pic>
      <p:cxnSp>
        <p:nvCxnSpPr>
          <p:cNvPr id="19" name="Straight Connector 18">
            <a:extLst>
              <a:ext uri="{FF2B5EF4-FFF2-40B4-BE49-F238E27FC236}">
                <a16:creationId xmlns:a16="http://schemas.microsoft.com/office/drawing/2014/main" id="{098D158E-3B6C-1F0A-4816-9E99F04CCAF1}"/>
              </a:ext>
            </a:extLst>
          </p:cNvPr>
          <p:cNvCxnSpPr/>
          <p:nvPr/>
        </p:nvCxnSpPr>
        <p:spPr>
          <a:xfrm flipH="1">
            <a:off x="49122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A5555FF-6EF1-4C8B-B590-7DF1772E355E}"/>
              </a:ext>
            </a:extLst>
          </p:cNvPr>
          <p:cNvCxnSpPr/>
          <p:nvPr/>
        </p:nvCxnSpPr>
        <p:spPr>
          <a:xfrm flipH="1">
            <a:off x="11313042" y="3678865"/>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CD5EE7-1F7A-14B7-D87B-4160EB11F765}"/>
              </a:ext>
            </a:extLst>
          </p:cNvPr>
          <p:cNvCxnSpPr/>
          <p:nvPr/>
        </p:nvCxnSpPr>
        <p:spPr>
          <a:xfrm flipH="1">
            <a:off x="7974418" y="426365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777EB05-EF98-A415-10F0-E915FD4FD098}"/>
              </a:ext>
            </a:extLst>
          </p:cNvPr>
          <p:cNvCxnSpPr/>
          <p:nvPr/>
        </p:nvCxnSpPr>
        <p:spPr>
          <a:xfrm flipH="1">
            <a:off x="8091376" y="4253023"/>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67076B-8C1F-A489-DCE2-2A579194BB30}"/>
              </a:ext>
            </a:extLst>
          </p:cNvPr>
          <p:cNvCxnSpPr/>
          <p:nvPr/>
        </p:nvCxnSpPr>
        <p:spPr>
          <a:xfrm flipH="1">
            <a:off x="1892595" y="4837814"/>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64878A8-C2C9-D2C2-FD45-661B57592165}"/>
              </a:ext>
            </a:extLst>
          </p:cNvPr>
          <p:cNvCxnSpPr/>
          <p:nvPr/>
        </p:nvCxnSpPr>
        <p:spPr>
          <a:xfrm flipH="1">
            <a:off x="6719777"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D84F2E-9FDB-1AC4-765F-AEC6EF8C6C1A}"/>
              </a:ext>
            </a:extLst>
          </p:cNvPr>
          <p:cNvCxnSpPr/>
          <p:nvPr/>
        </p:nvCxnSpPr>
        <p:spPr>
          <a:xfrm flipH="1">
            <a:off x="11238615" y="480591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8FB4E75-7CF2-EA90-70A6-D3833C6613CD}"/>
              </a:ext>
            </a:extLst>
          </p:cNvPr>
          <p:cNvCxnSpPr/>
          <p:nvPr/>
        </p:nvCxnSpPr>
        <p:spPr>
          <a:xfrm flipH="1">
            <a:off x="3678866" y="5369442"/>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B60ECA9-FFB7-8E77-9DC9-AA1A5BF6EA6F}"/>
              </a:ext>
            </a:extLst>
          </p:cNvPr>
          <p:cNvCxnSpPr/>
          <p:nvPr/>
        </p:nvCxnSpPr>
        <p:spPr>
          <a:xfrm flipH="1">
            <a:off x="9335387" y="5348176"/>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7DAA7E5-1724-653B-F5B9-7219DBD08B90}"/>
              </a:ext>
            </a:extLst>
          </p:cNvPr>
          <p:cNvCxnSpPr/>
          <p:nvPr/>
        </p:nvCxnSpPr>
        <p:spPr>
          <a:xfrm flipH="1">
            <a:off x="9420448" y="5326911"/>
            <a:ext cx="95693" cy="4040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5"/>
                <a:stretch>
                  <a:fillRect/>
                </a:stretch>
              </p:blipFill>
              <p:spPr>
                <a:xfrm>
                  <a:off x="6707913" y="162648"/>
                  <a:ext cx="5283200" cy="1787525"/>
                </a:xfrm>
                <a:prstGeom prst="rect">
                  <a:avLst/>
                </a:prstGeom>
              </p:spPr>
            </p:pic>
          </p:control>
        </mc:Fallback>
      </mc:AlternateContent>
    </p:controls>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par>
                                <p:cTn id="42" presetID="22" presetClass="entr" presetSubtype="4"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680484" y="2126512"/>
            <a:ext cx="10867669" cy="4359348"/>
          </a:xfrm>
          <a:custGeom>
            <a:avLst/>
            <a:gdLst>
              <a:gd name="connsiteX0" fmla="*/ 0 w 10867669"/>
              <a:gd name="connsiteY0" fmla="*/ 694662 h 4359348"/>
              <a:gd name="connsiteX1" fmla="*/ 694662 w 10867669"/>
              <a:gd name="connsiteY1" fmla="*/ 0 h 4359348"/>
              <a:gd name="connsiteX2" fmla="*/ 1087336 w 10867669"/>
              <a:gd name="connsiteY2" fmla="*/ 0 h 4359348"/>
              <a:gd name="connsiteX3" fmla="*/ 1669577 w 10867669"/>
              <a:gd name="connsiteY3" fmla="*/ 0 h 4359348"/>
              <a:gd name="connsiteX4" fmla="*/ 2157035 w 10867669"/>
              <a:gd name="connsiteY4" fmla="*/ 0 h 4359348"/>
              <a:gd name="connsiteX5" fmla="*/ 2928843 w 10867669"/>
              <a:gd name="connsiteY5" fmla="*/ 0 h 4359348"/>
              <a:gd name="connsiteX6" fmla="*/ 3700651 w 10867669"/>
              <a:gd name="connsiteY6" fmla="*/ 0 h 4359348"/>
              <a:gd name="connsiteX7" fmla="*/ 4472460 w 10867669"/>
              <a:gd name="connsiteY7" fmla="*/ 0 h 4359348"/>
              <a:gd name="connsiteX8" fmla="*/ 4865134 w 10867669"/>
              <a:gd name="connsiteY8" fmla="*/ 0 h 4359348"/>
              <a:gd name="connsiteX9" fmla="*/ 5257808 w 10867669"/>
              <a:gd name="connsiteY9" fmla="*/ 0 h 4359348"/>
              <a:gd name="connsiteX10" fmla="*/ 5934833 w 10867669"/>
              <a:gd name="connsiteY10" fmla="*/ 0 h 4359348"/>
              <a:gd name="connsiteX11" fmla="*/ 6706641 w 10867669"/>
              <a:gd name="connsiteY11" fmla="*/ 0 h 4359348"/>
              <a:gd name="connsiteX12" fmla="*/ 7099315 w 10867669"/>
              <a:gd name="connsiteY12" fmla="*/ 0 h 4359348"/>
              <a:gd name="connsiteX13" fmla="*/ 7965907 w 10867669"/>
              <a:gd name="connsiteY13" fmla="*/ 0 h 4359348"/>
              <a:gd name="connsiteX14" fmla="*/ 8548148 w 10867669"/>
              <a:gd name="connsiteY14" fmla="*/ 0 h 4359348"/>
              <a:gd name="connsiteX15" fmla="*/ 9130389 w 10867669"/>
              <a:gd name="connsiteY15" fmla="*/ 0 h 4359348"/>
              <a:gd name="connsiteX16" fmla="*/ 9523063 w 10867669"/>
              <a:gd name="connsiteY16" fmla="*/ 0 h 4359348"/>
              <a:gd name="connsiteX17" fmla="*/ 10173007 w 10867669"/>
              <a:gd name="connsiteY17" fmla="*/ 0 h 4359348"/>
              <a:gd name="connsiteX18" fmla="*/ 10867669 w 10867669"/>
              <a:gd name="connsiteY18" fmla="*/ 694662 h 4359348"/>
              <a:gd name="connsiteX19" fmla="*/ 10867669 w 10867669"/>
              <a:gd name="connsiteY19" fmla="*/ 1258967 h 4359348"/>
              <a:gd name="connsiteX20" fmla="*/ 10867669 w 10867669"/>
              <a:gd name="connsiteY20" fmla="*/ 1912372 h 4359348"/>
              <a:gd name="connsiteX21" fmla="*/ 10867669 w 10867669"/>
              <a:gd name="connsiteY21" fmla="*/ 2506377 h 4359348"/>
              <a:gd name="connsiteX22" fmla="*/ 10867669 w 10867669"/>
              <a:gd name="connsiteY22" fmla="*/ 3011281 h 4359348"/>
              <a:gd name="connsiteX23" fmla="*/ 10867669 w 10867669"/>
              <a:gd name="connsiteY23" fmla="*/ 3664686 h 4359348"/>
              <a:gd name="connsiteX24" fmla="*/ 10173007 w 10867669"/>
              <a:gd name="connsiteY24" fmla="*/ 4359348 h 4359348"/>
              <a:gd name="connsiteX25" fmla="*/ 9590766 w 10867669"/>
              <a:gd name="connsiteY25" fmla="*/ 4359348 h 4359348"/>
              <a:gd name="connsiteX26" fmla="*/ 9008525 w 10867669"/>
              <a:gd name="connsiteY26" fmla="*/ 4359348 h 4359348"/>
              <a:gd name="connsiteX27" fmla="*/ 8331500 w 10867669"/>
              <a:gd name="connsiteY27" fmla="*/ 4359348 h 4359348"/>
              <a:gd name="connsiteX28" fmla="*/ 7844042 w 10867669"/>
              <a:gd name="connsiteY28" fmla="*/ 4359348 h 4359348"/>
              <a:gd name="connsiteX29" fmla="*/ 7356584 w 10867669"/>
              <a:gd name="connsiteY29" fmla="*/ 4359348 h 4359348"/>
              <a:gd name="connsiteX30" fmla="*/ 6963910 w 10867669"/>
              <a:gd name="connsiteY30" fmla="*/ 4359348 h 4359348"/>
              <a:gd name="connsiteX31" fmla="*/ 6381669 w 10867669"/>
              <a:gd name="connsiteY31" fmla="*/ 4359348 h 4359348"/>
              <a:gd name="connsiteX32" fmla="*/ 5609861 w 10867669"/>
              <a:gd name="connsiteY32" fmla="*/ 4359348 h 4359348"/>
              <a:gd name="connsiteX33" fmla="*/ 4932836 w 10867669"/>
              <a:gd name="connsiteY33" fmla="*/ 4359348 h 4359348"/>
              <a:gd name="connsiteX34" fmla="*/ 4445379 w 10867669"/>
              <a:gd name="connsiteY34" fmla="*/ 4359348 h 4359348"/>
              <a:gd name="connsiteX35" fmla="*/ 4052704 w 10867669"/>
              <a:gd name="connsiteY35" fmla="*/ 4359348 h 4359348"/>
              <a:gd name="connsiteX36" fmla="*/ 3186113 w 10867669"/>
              <a:gd name="connsiteY36" fmla="*/ 4359348 h 4359348"/>
              <a:gd name="connsiteX37" fmla="*/ 2603871 w 10867669"/>
              <a:gd name="connsiteY37" fmla="*/ 4359348 h 4359348"/>
              <a:gd name="connsiteX38" fmla="*/ 1832063 w 10867669"/>
              <a:gd name="connsiteY38" fmla="*/ 4359348 h 4359348"/>
              <a:gd name="connsiteX39" fmla="*/ 1439389 w 10867669"/>
              <a:gd name="connsiteY39" fmla="*/ 4359348 h 4359348"/>
              <a:gd name="connsiteX40" fmla="*/ 694662 w 10867669"/>
              <a:gd name="connsiteY40" fmla="*/ 4359348 h 4359348"/>
              <a:gd name="connsiteX41" fmla="*/ 0 w 10867669"/>
              <a:gd name="connsiteY41" fmla="*/ 3664686 h 4359348"/>
              <a:gd name="connsiteX42" fmla="*/ 0 w 10867669"/>
              <a:gd name="connsiteY42" fmla="*/ 3130082 h 4359348"/>
              <a:gd name="connsiteX43" fmla="*/ 0 w 10867669"/>
              <a:gd name="connsiteY43" fmla="*/ 2506377 h 4359348"/>
              <a:gd name="connsiteX44" fmla="*/ 0 w 10867669"/>
              <a:gd name="connsiteY44" fmla="*/ 1942072 h 4359348"/>
              <a:gd name="connsiteX45" fmla="*/ 0 w 10867669"/>
              <a:gd name="connsiteY45" fmla="*/ 1318367 h 4359348"/>
              <a:gd name="connsiteX46" fmla="*/ 0 w 10867669"/>
              <a:gd name="connsiteY46" fmla="*/ 694662 h 435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67669" h="4359348" fill="none" extrusionOk="0">
                <a:moveTo>
                  <a:pt x="0" y="694662"/>
                </a:moveTo>
                <a:cubicBezTo>
                  <a:pt x="-31265" y="322402"/>
                  <a:pt x="252925" y="26828"/>
                  <a:pt x="694662" y="0"/>
                </a:cubicBezTo>
                <a:cubicBezTo>
                  <a:pt x="827100" y="13792"/>
                  <a:pt x="910118" y="-1733"/>
                  <a:pt x="1087336" y="0"/>
                </a:cubicBezTo>
                <a:cubicBezTo>
                  <a:pt x="1264554" y="1733"/>
                  <a:pt x="1432257" y="24866"/>
                  <a:pt x="1669577" y="0"/>
                </a:cubicBezTo>
                <a:cubicBezTo>
                  <a:pt x="1906897" y="-24866"/>
                  <a:pt x="1964797" y="5851"/>
                  <a:pt x="2157035" y="0"/>
                </a:cubicBezTo>
                <a:cubicBezTo>
                  <a:pt x="2349273" y="-5851"/>
                  <a:pt x="2739350" y="12175"/>
                  <a:pt x="2928843" y="0"/>
                </a:cubicBezTo>
                <a:cubicBezTo>
                  <a:pt x="3118336" y="-12175"/>
                  <a:pt x="3431298" y="-9992"/>
                  <a:pt x="3700651" y="0"/>
                </a:cubicBezTo>
                <a:cubicBezTo>
                  <a:pt x="3970004" y="9992"/>
                  <a:pt x="4215975" y="-26870"/>
                  <a:pt x="4472460" y="0"/>
                </a:cubicBezTo>
                <a:cubicBezTo>
                  <a:pt x="4728945" y="26870"/>
                  <a:pt x="4676716" y="-11184"/>
                  <a:pt x="4865134" y="0"/>
                </a:cubicBezTo>
                <a:cubicBezTo>
                  <a:pt x="5053552" y="11184"/>
                  <a:pt x="5062984" y="7244"/>
                  <a:pt x="5257808" y="0"/>
                </a:cubicBezTo>
                <a:cubicBezTo>
                  <a:pt x="5452632" y="-7244"/>
                  <a:pt x="5778347" y="-22475"/>
                  <a:pt x="5934833" y="0"/>
                </a:cubicBezTo>
                <a:cubicBezTo>
                  <a:pt x="6091320" y="22475"/>
                  <a:pt x="6489663" y="-14171"/>
                  <a:pt x="6706641" y="0"/>
                </a:cubicBezTo>
                <a:cubicBezTo>
                  <a:pt x="6923619" y="14171"/>
                  <a:pt x="6954972" y="5250"/>
                  <a:pt x="7099315" y="0"/>
                </a:cubicBezTo>
                <a:cubicBezTo>
                  <a:pt x="7243658" y="-5250"/>
                  <a:pt x="7628788" y="-6276"/>
                  <a:pt x="7965907" y="0"/>
                </a:cubicBezTo>
                <a:cubicBezTo>
                  <a:pt x="8303026" y="6276"/>
                  <a:pt x="8293947" y="27092"/>
                  <a:pt x="8548148" y="0"/>
                </a:cubicBezTo>
                <a:cubicBezTo>
                  <a:pt x="8802349" y="-27092"/>
                  <a:pt x="8966064" y="-18565"/>
                  <a:pt x="9130389" y="0"/>
                </a:cubicBezTo>
                <a:cubicBezTo>
                  <a:pt x="9294714" y="18565"/>
                  <a:pt x="9355333" y="4092"/>
                  <a:pt x="9523063" y="0"/>
                </a:cubicBezTo>
                <a:cubicBezTo>
                  <a:pt x="9690793" y="-4092"/>
                  <a:pt x="9941018" y="-22706"/>
                  <a:pt x="10173007" y="0"/>
                </a:cubicBezTo>
                <a:cubicBezTo>
                  <a:pt x="10574828" y="-11379"/>
                  <a:pt x="10927757" y="359953"/>
                  <a:pt x="10867669" y="694662"/>
                </a:cubicBezTo>
                <a:cubicBezTo>
                  <a:pt x="10848434" y="893183"/>
                  <a:pt x="10863970" y="1129277"/>
                  <a:pt x="10867669" y="1258967"/>
                </a:cubicBezTo>
                <a:cubicBezTo>
                  <a:pt x="10871368" y="1388657"/>
                  <a:pt x="10878856" y="1706996"/>
                  <a:pt x="10867669" y="1912372"/>
                </a:cubicBezTo>
                <a:cubicBezTo>
                  <a:pt x="10856482" y="2117749"/>
                  <a:pt x="10883272" y="2276919"/>
                  <a:pt x="10867669" y="2506377"/>
                </a:cubicBezTo>
                <a:cubicBezTo>
                  <a:pt x="10852066" y="2735835"/>
                  <a:pt x="10853658" y="2819657"/>
                  <a:pt x="10867669" y="3011281"/>
                </a:cubicBezTo>
                <a:cubicBezTo>
                  <a:pt x="10881680" y="3202905"/>
                  <a:pt x="10870783" y="3439380"/>
                  <a:pt x="10867669" y="3664686"/>
                </a:cubicBezTo>
                <a:cubicBezTo>
                  <a:pt x="10846557" y="4022001"/>
                  <a:pt x="10536886" y="4360743"/>
                  <a:pt x="10173007" y="4359348"/>
                </a:cubicBezTo>
                <a:cubicBezTo>
                  <a:pt x="9947356" y="4368319"/>
                  <a:pt x="9715280" y="4380135"/>
                  <a:pt x="9590766" y="4359348"/>
                </a:cubicBezTo>
                <a:cubicBezTo>
                  <a:pt x="9466252" y="4338561"/>
                  <a:pt x="9128418" y="4338758"/>
                  <a:pt x="9008525" y="4359348"/>
                </a:cubicBezTo>
                <a:cubicBezTo>
                  <a:pt x="8888632" y="4379938"/>
                  <a:pt x="8544093" y="4391994"/>
                  <a:pt x="8331500" y="4359348"/>
                </a:cubicBezTo>
                <a:cubicBezTo>
                  <a:pt x="8118908" y="4326702"/>
                  <a:pt x="8031309" y="4351301"/>
                  <a:pt x="7844042" y="4359348"/>
                </a:cubicBezTo>
                <a:cubicBezTo>
                  <a:pt x="7656775" y="4367395"/>
                  <a:pt x="7563819" y="4364834"/>
                  <a:pt x="7356584" y="4359348"/>
                </a:cubicBezTo>
                <a:cubicBezTo>
                  <a:pt x="7149349" y="4353862"/>
                  <a:pt x="7044716" y="4347665"/>
                  <a:pt x="6963910" y="4359348"/>
                </a:cubicBezTo>
                <a:cubicBezTo>
                  <a:pt x="6883104" y="4371031"/>
                  <a:pt x="6603730" y="4341768"/>
                  <a:pt x="6381669" y="4359348"/>
                </a:cubicBezTo>
                <a:cubicBezTo>
                  <a:pt x="6159608" y="4376928"/>
                  <a:pt x="5971071" y="4353087"/>
                  <a:pt x="5609861" y="4359348"/>
                </a:cubicBezTo>
                <a:cubicBezTo>
                  <a:pt x="5248651" y="4365609"/>
                  <a:pt x="5140985" y="4377957"/>
                  <a:pt x="4932836" y="4359348"/>
                </a:cubicBezTo>
                <a:cubicBezTo>
                  <a:pt x="4724688" y="4340739"/>
                  <a:pt x="4637524" y="4373764"/>
                  <a:pt x="4445379" y="4359348"/>
                </a:cubicBezTo>
                <a:cubicBezTo>
                  <a:pt x="4253234" y="4344932"/>
                  <a:pt x="4226020" y="4344232"/>
                  <a:pt x="4052704" y="4359348"/>
                </a:cubicBezTo>
                <a:cubicBezTo>
                  <a:pt x="3879388" y="4374464"/>
                  <a:pt x="3544039" y="4335245"/>
                  <a:pt x="3186113" y="4359348"/>
                </a:cubicBezTo>
                <a:cubicBezTo>
                  <a:pt x="2828187" y="4383451"/>
                  <a:pt x="2774882" y="4384343"/>
                  <a:pt x="2603871" y="4359348"/>
                </a:cubicBezTo>
                <a:cubicBezTo>
                  <a:pt x="2432860" y="4334353"/>
                  <a:pt x="2133441" y="4388668"/>
                  <a:pt x="1832063" y="4359348"/>
                </a:cubicBezTo>
                <a:cubicBezTo>
                  <a:pt x="1530685" y="4330028"/>
                  <a:pt x="1568157" y="4339964"/>
                  <a:pt x="1439389" y="4359348"/>
                </a:cubicBezTo>
                <a:cubicBezTo>
                  <a:pt x="1310621" y="4378732"/>
                  <a:pt x="1022816" y="4325395"/>
                  <a:pt x="694662" y="4359348"/>
                </a:cubicBezTo>
                <a:cubicBezTo>
                  <a:pt x="343375" y="4358292"/>
                  <a:pt x="-62546" y="3990052"/>
                  <a:pt x="0" y="3664686"/>
                </a:cubicBezTo>
                <a:cubicBezTo>
                  <a:pt x="-1160" y="3532331"/>
                  <a:pt x="-2902" y="3354796"/>
                  <a:pt x="0" y="3130082"/>
                </a:cubicBezTo>
                <a:cubicBezTo>
                  <a:pt x="2902" y="2905368"/>
                  <a:pt x="18860" y="2797468"/>
                  <a:pt x="0" y="2506377"/>
                </a:cubicBezTo>
                <a:cubicBezTo>
                  <a:pt x="-18860" y="2215287"/>
                  <a:pt x="9077" y="2222935"/>
                  <a:pt x="0" y="1942072"/>
                </a:cubicBezTo>
                <a:cubicBezTo>
                  <a:pt x="-9077" y="1661209"/>
                  <a:pt x="9958" y="1615852"/>
                  <a:pt x="0" y="1318367"/>
                </a:cubicBezTo>
                <a:cubicBezTo>
                  <a:pt x="-9958" y="1020882"/>
                  <a:pt x="-23" y="925656"/>
                  <a:pt x="0" y="694662"/>
                </a:cubicBezTo>
                <a:close/>
              </a:path>
              <a:path w="10867669" h="4359348" stroke="0" extrusionOk="0">
                <a:moveTo>
                  <a:pt x="0" y="694662"/>
                </a:moveTo>
                <a:cubicBezTo>
                  <a:pt x="-37693" y="294671"/>
                  <a:pt x="312405" y="35725"/>
                  <a:pt x="694662" y="0"/>
                </a:cubicBezTo>
                <a:cubicBezTo>
                  <a:pt x="877888" y="19408"/>
                  <a:pt x="1099097" y="-8427"/>
                  <a:pt x="1276903" y="0"/>
                </a:cubicBezTo>
                <a:cubicBezTo>
                  <a:pt x="1454709" y="8427"/>
                  <a:pt x="1829025" y="-26490"/>
                  <a:pt x="2048711" y="0"/>
                </a:cubicBezTo>
                <a:cubicBezTo>
                  <a:pt x="2268397" y="26490"/>
                  <a:pt x="2351734" y="-12531"/>
                  <a:pt x="2441386" y="0"/>
                </a:cubicBezTo>
                <a:cubicBezTo>
                  <a:pt x="2531038" y="12531"/>
                  <a:pt x="3018879" y="9609"/>
                  <a:pt x="3213194" y="0"/>
                </a:cubicBezTo>
                <a:cubicBezTo>
                  <a:pt x="3407509" y="-9609"/>
                  <a:pt x="3486801" y="-18472"/>
                  <a:pt x="3605868" y="0"/>
                </a:cubicBezTo>
                <a:cubicBezTo>
                  <a:pt x="3724935" y="18472"/>
                  <a:pt x="4048703" y="-21769"/>
                  <a:pt x="4377676" y="0"/>
                </a:cubicBezTo>
                <a:cubicBezTo>
                  <a:pt x="4706649" y="21769"/>
                  <a:pt x="4850611" y="2877"/>
                  <a:pt x="5054701" y="0"/>
                </a:cubicBezTo>
                <a:cubicBezTo>
                  <a:pt x="5258792" y="-2877"/>
                  <a:pt x="5357214" y="6944"/>
                  <a:pt x="5636942" y="0"/>
                </a:cubicBezTo>
                <a:cubicBezTo>
                  <a:pt x="5916670" y="-6944"/>
                  <a:pt x="6023888" y="-17575"/>
                  <a:pt x="6313967" y="0"/>
                </a:cubicBezTo>
                <a:cubicBezTo>
                  <a:pt x="6604047" y="17575"/>
                  <a:pt x="6794135" y="-16527"/>
                  <a:pt x="7085775" y="0"/>
                </a:cubicBezTo>
                <a:cubicBezTo>
                  <a:pt x="7377415" y="16527"/>
                  <a:pt x="7592663" y="24212"/>
                  <a:pt x="7762799" y="0"/>
                </a:cubicBezTo>
                <a:cubicBezTo>
                  <a:pt x="7932935" y="-24212"/>
                  <a:pt x="8145170" y="-17089"/>
                  <a:pt x="8250257" y="0"/>
                </a:cubicBezTo>
                <a:cubicBezTo>
                  <a:pt x="8355344" y="17089"/>
                  <a:pt x="8611837" y="770"/>
                  <a:pt x="8737715" y="0"/>
                </a:cubicBezTo>
                <a:cubicBezTo>
                  <a:pt x="8863593" y="-770"/>
                  <a:pt x="9003256" y="-11865"/>
                  <a:pt x="9225172" y="0"/>
                </a:cubicBezTo>
                <a:cubicBezTo>
                  <a:pt x="9447088" y="11865"/>
                  <a:pt x="9734851" y="33821"/>
                  <a:pt x="10173007" y="0"/>
                </a:cubicBezTo>
                <a:cubicBezTo>
                  <a:pt x="10601450" y="83484"/>
                  <a:pt x="10833341" y="374027"/>
                  <a:pt x="10867669" y="694662"/>
                </a:cubicBezTo>
                <a:cubicBezTo>
                  <a:pt x="10857783" y="879388"/>
                  <a:pt x="10879564" y="1128861"/>
                  <a:pt x="10867669" y="1318367"/>
                </a:cubicBezTo>
                <a:cubicBezTo>
                  <a:pt x="10855774" y="1507873"/>
                  <a:pt x="10843960" y="1761660"/>
                  <a:pt x="10867669" y="1882672"/>
                </a:cubicBezTo>
                <a:cubicBezTo>
                  <a:pt x="10891378" y="2003684"/>
                  <a:pt x="10853224" y="2201961"/>
                  <a:pt x="10867669" y="2476676"/>
                </a:cubicBezTo>
                <a:cubicBezTo>
                  <a:pt x="10882114" y="2751391"/>
                  <a:pt x="10876712" y="2817967"/>
                  <a:pt x="10867669" y="3070681"/>
                </a:cubicBezTo>
                <a:cubicBezTo>
                  <a:pt x="10858626" y="3323396"/>
                  <a:pt x="10885028" y="3460546"/>
                  <a:pt x="10867669" y="3664686"/>
                </a:cubicBezTo>
                <a:cubicBezTo>
                  <a:pt x="10851137" y="3985255"/>
                  <a:pt x="10503615" y="4375114"/>
                  <a:pt x="10173007" y="4359348"/>
                </a:cubicBezTo>
                <a:cubicBezTo>
                  <a:pt x="10034673" y="4362472"/>
                  <a:pt x="9857647" y="4366755"/>
                  <a:pt x="9590766" y="4359348"/>
                </a:cubicBezTo>
                <a:cubicBezTo>
                  <a:pt x="9323885" y="4351941"/>
                  <a:pt x="9219622" y="4383311"/>
                  <a:pt x="9008525" y="4359348"/>
                </a:cubicBezTo>
                <a:cubicBezTo>
                  <a:pt x="8797428" y="4335385"/>
                  <a:pt x="8713049" y="4353479"/>
                  <a:pt x="8426283" y="4359348"/>
                </a:cubicBezTo>
                <a:cubicBezTo>
                  <a:pt x="8139517" y="4365217"/>
                  <a:pt x="8188867" y="4360913"/>
                  <a:pt x="8033609" y="4359348"/>
                </a:cubicBezTo>
                <a:cubicBezTo>
                  <a:pt x="7878351" y="4357783"/>
                  <a:pt x="7828212" y="4363175"/>
                  <a:pt x="7640935" y="4359348"/>
                </a:cubicBezTo>
                <a:cubicBezTo>
                  <a:pt x="7453658" y="4355521"/>
                  <a:pt x="7358718" y="4352540"/>
                  <a:pt x="7248261" y="4359348"/>
                </a:cubicBezTo>
                <a:cubicBezTo>
                  <a:pt x="7137804" y="4366156"/>
                  <a:pt x="6805622" y="4365869"/>
                  <a:pt x="6666019" y="4359348"/>
                </a:cubicBezTo>
                <a:cubicBezTo>
                  <a:pt x="6526416" y="4352827"/>
                  <a:pt x="6254654" y="4378727"/>
                  <a:pt x="5988995" y="4359348"/>
                </a:cubicBezTo>
                <a:cubicBezTo>
                  <a:pt x="5723336" y="4339969"/>
                  <a:pt x="5535120" y="4384457"/>
                  <a:pt x="5122403" y="4359348"/>
                </a:cubicBezTo>
                <a:cubicBezTo>
                  <a:pt x="4709686" y="4334239"/>
                  <a:pt x="4609341" y="4389270"/>
                  <a:pt x="4445379" y="4359348"/>
                </a:cubicBezTo>
                <a:cubicBezTo>
                  <a:pt x="4281417" y="4329426"/>
                  <a:pt x="4189014" y="4355272"/>
                  <a:pt x="4052704" y="4359348"/>
                </a:cubicBezTo>
                <a:cubicBezTo>
                  <a:pt x="3916394" y="4363424"/>
                  <a:pt x="3564860" y="4379297"/>
                  <a:pt x="3280896" y="4359348"/>
                </a:cubicBezTo>
                <a:cubicBezTo>
                  <a:pt x="2996932" y="4339399"/>
                  <a:pt x="2990850" y="4383152"/>
                  <a:pt x="2793438" y="4359348"/>
                </a:cubicBezTo>
                <a:cubicBezTo>
                  <a:pt x="2596026" y="4335544"/>
                  <a:pt x="2301166" y="4368006"/>
                  <a:pt x="2021630" y="4359348"/>
                </a:cubicBezTo>
                <a:cubicBezTo>
                  <a:pt x="1742094" y="4350690"/>
                  <a:pt x="1672726" y="4361081"/>
                  <a:pt x="1344606" y="4359348"/>
                </a:cubicBezTo>
                <a:cubicBezTo>
                  <a:pt x="1016486" y="4357615"/>
                  <a:pt x="984656" y="4345712"/>
                  <a:pt x="694662" y="4359348"/>
                </a:cubicBezTo>
                <a:cubicBezTo>
                  <a:pt x="279176" y="4290131"/>
                  <a:pt x="-17451" y="4061091"/>
                  <a:pt x="0" y="3664686"/>
                </a:cubicBezTo>
                <a:cubicBezTo>
                  <a:pt x="-7063" y="3483414"/>
                  <a:pt x="20182" y="3255243"/>
                  <a:pt x="0" y="3130082"/>
                </a:cubicBezTo>
                <a:cubicBezTo>
                  <a:pt x="-20182" y="3004921"/>
                  <a:pt x="-12699" y="2772485"/>
                  <a:pt x="0" y="2565777"/>
                </a:cubicBezTo>
                <a:cubicBezTo>
                  <a:pt x="12699" y="2359069"/>
                  <a:pt x="-16024" y="2235376"/>
                  <a:pt x="0" y="1912372"/>
                </a:cubicBezTo>
                <a:cubicBezTo>
                  <a:pt x="16024" y="1589368"/>
                  <a:pt x="15210" y="1545779"/>
                  <a:pt x="0" y="1407468"/>
                </a:cubicBezTo>
                <a:cubicBezTo>
                  <a:pt x="-15210" y="1269157"/>
                  <a:pt x="27311" y="1018353"/>
                  <a:pt x="0" y="694662"/>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593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libri" panose="020F0502020204030204"/>
              </a:rPr>
              <a:t>Những đêm hè thường có mưa rào làm cho đất dịu mát. Sáng sáng, mặt trời hiền hòa ló rạng trên bầu trời mới được tắm gội. Muôn hoa vui sướng chào đón ánh dương, cùng nhau tưng bừng nở rộ. Ô kìa! Bụi hoa hồng được chuyển chỗ mới đẹp làm sao! Những bông hoa màu trắng dịu, cánh hoa trong suốt lung linh. Hoa nở nhiều đến nỗi cả bụi như phủ đầy tuyết trắng. Hàng xóm đi qua trông thấy bụi hoa hồng dưới cửa sổ, đều hỏi:</a:t>
            </a:r>
          </a:p>
          <a:p>
            <a:pPr lvl="0" algn="just" defTabSz="914377"/>
            <a:r>
              <a:rPr lang="vi-VN" sz="2400" dirty="0">
                <a:solidFill>
                  <a:prstClr val="black"/>
                </a:solidFill>
                <a:latin typeface="Calibri" panose="020F0502020204030204"/>
              </a:rPr>
              <a:t>   – Đây là giống hoa mới phải không?</a:t>
            </a:r>
          </a:p>
          <a:p>
            <a:pPr lvl="0" algn="just" defTabSz="914377"/>
            <a:r>
              <a:rPr lang="vi-VN" sz="2400" dirty="0">
                <a:solidFill>
                  <a:prstClr val="black"/>
                </a:solidFill>
                <a:latin typeface="Calibri" panose="020F0502020204030204"/>
              </a:rPr>
              <a:t>   – Không ạ! Vẫn giống cây đó thôi.</a:t>
            </a:r>
          </a:p>
          <a:p>
            <a:pPr lvl="0" algn="just" defTabSz="914377"/>
            <a:r>
              <a:rPr lang="vi-VN" sz="2400" dirty="0">
                <a:solidFill>
                  <a:prstClr val="black"/>
                </a:solidFill>
                <a:latin typeface="Calibri" panose="020F0502020204030204"/>
              </a:rPr>
              <a:t>   Ta-nhi-a chỉ cho mọi người khóm hồng cũ: Hoa của chúng nhỏ hơn và không rực rỡ bằng. Kì lạ thay, cây hoa huệ dưới cửa sổ giờ đây cũng đẹp trội hơn hẳn những cây mà nó sống cạnh trước kia. Những bông huệ trắng muốt, đẹp như một nàng tiên trong truyện cổ tích.</a:t>
            </a: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305206" y="112598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4"/>
          <a:stretch>
            <a:fillRect/>
          </a:stretch>
        </p:blipFill>
        <p:spPr>
          <a:xfrm>
            <a:off x="116333" y="0"/>
            <a:ext cx="6431837" cy="1286367"/>
          </a:xfrm>
          <a:prstGeom prst="rect">
            <a:avLst/>
          </a:prstGeom>
        </p:spPr>
      </p:pic>
      <p:sp>
        <p:nvSpPr>
          <p:cNvPr id="2" name="TextBox 1">
            <a:extLst>
              <a:ext uri="{FF2B5EF4-FFF2-40B4-BE49-F238E27FC236}">
                <a16:creationId xmlns:a16="http://schemas.microsoft.com/office/drawing/2014/main" id="{0C22EA3C-9B4D-A73A-FE1F-81DF7033D695}"/>
              </a:ext>
            </a:extLst>
          </p:cNvPr>
          <p:cNvSpPr txBox="1"/>
          <p:nvPr/>
        </p:nvSpPr>
        <p:spPr>
          <a:xfrm>
            <a:off x="5408428" y="2806995"/>
            <a:ext cx="6783572" cy="461665"/>
          </a:xfrm>
          <a:prstGeom prst="rect">
            <a:avLst/>
          </a:prstGeom>
          <a:noFill/>
        </p:spPr>
        <p:txBody>
          <a:bodyPr wrap="square" rtlCol="0">
            <a:spAutoFit/>
          </a:bodyPr>
          <a:lstStyle/>
          <a:p>
            <a:r>
              <a:rPr lang="vi-VN" sz="2400" dirty="0">
                <a:solidFill>
                  <a:srgbClr val="FF0000"/>
                </a:solidFill>
                <a:latin typeface="Calibri" panose="020F0502020204030204"/>
              </a:rPr>
              <a:t>Ô kìa! Bụi hoa hồng được chuyển chỗ mới đẹp</a:t>
            </a:r>
            <a:endParaRPr lang="en-US" sz="2400" dirty="0">
              <a:solidFill>
                <a:srgbClr val="FF0000"/>
              </a:solidFill>
            </a:endParaRPr>
          </a:p>
        </p:txBody>
      </p:sp>
      <p:sp>
        <p:nvSpPr>
          <p:cNvPr id="3" name="TextBox 2">
            <a:extLst>
              <a:ext uri="{FF2B5EF4-FFF2-40B4-BE49-F238E27FC236}">
                <a16:creationId xmlns:a16="http://schemas.microsoft.com/office/drawing/2014/main" id="{21B2F09F-029F-0B35-1FEB-336A5AC342F3}"/>
              </a:ext>
            </a:extLst>
          </p:cNvPr>
          <p:cNvSpPr txBox="1"/>
          <p:nvPr/>
        </p:nvSpPr>
        <p:spPr>
          <a:xfrm>
            <a:off x="900224" y="3168503"/>
            <a:ext cx="6783572" cy="461665"/>
          </a:xfrm>
          <a:prstGeom prst="rect">
            <a:avLst/>
          </a:prstGeom>
          <a:noFill/>
        </p:spPr>
        <p:txBody>
          <a:bodyPr wrap="square" rtlCol="0">
            <a:spAutoFit/>
          </a:bodyPr>
          <a:lstStyle/>
          <a:p>
            <a:r>
              <a:rPr lang="en-US" sz="2400" dirty="0" err="1">
                <a:solidFill>
                  <a:srgbClr val="FF0000"/>
                </a:solidFill>
                <a:latin typeface="Calibri" panose="020F0502020204030204"/>
              </a:rPr>
              <a:t>làm</a:t>
            </a:r>
            <a:r>
              <a:rPr lang="en-US" sz="2400" dirty="0">
                <a:solidFill>
                  <a:srgbClr val="FF0000"/>
                </a:solidFill>
                <a:latin typeface="Calibri" panose="020F0502020204030204"/>
              </a:rPr>
              <a:t> </a:t>
            </a:r>
            <a:r>
              <a:rPr lang="en-US" sz="2400" dirty="0" err="1">
                <a:solidFill>
                  <a:srgbClr val="FF0000"/>
                </a:solidFill>
                <a:latin typeface="Calibri" panose="020F0502020204030204"/>
              </a:rPr>
              <a:t>sao</a:t>
            </a:r>
            <a:r>
              <a:rPr lang="en-US" sz="2400" dirty="0">
                <a:solidFill>
                  <a:srgbClr val="FF0000"/>
                </a:solidFill>
                <a:latin typeface="Calibri" panose="020F0502020204030204"/>
              </a:rPr>
              <a:t>!</a:t>
            </a:r>
            <a:endParaRPr lang="en-US" sz="2400" dirty="0">
              <a:solidFill>
                <a:srgbClr val="FF0000"/>
              </a:solidFill>
            </a:endParaRPr>
          </a:p>
        </p:txBody>
      </p:sp>
      <p:cxnSp>
        <p:nvCxnSpPr>
          <p:cNvPr id="5" name="Straight Connector 4">
            <a:extLst>
              <a:ext uri="{FF2B5EF4-FFF2-40B4-BE49-F238E27FC236}">
                <a16:creationId xmlns:a16="http://schemas.microsoft.com/office/drawing/2014/main" id="{DD1A0D5A-3FFE-C8C3-FB36-8A6FC08A896F}"/>
              </a:ext>
            </a:extLst>
          </p:cNvPr>
          <p:cNvCxnSpPr/>
          <p:nvPr/>
        </p:nvCxnSpPr>
        <p:spPr>
          <a:xfrm>
            <a:off x="2083981" y="5720316"/>
            <a:ext cx="11695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B3D2951-990B-6324-A70A-071F2B379023}"/>
              </a:ext>
            </a:extLst>
          </p:cNvPr>
          <p:cNvCxnSpPr>
            <a:cxnSpLocks/>
          </p:cNvCxnSpPr>
          <p:nvPr/>
        </p:nvCxnSpPr>
        <p:spPr>
          <a:xfrm>
            <a:off x="7262037" y="6103088"/>
            <a:ext cx="13822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007E5C-3EFF-F95A-D224-B4EE150C7FBD}"/>
              </a:ext>
            </a:extLst>
          </p:cNvPr>
          <p:cNvCxnSpPr>
            <a:cxnSpLocks/>
          </p:cNvCxnSpPr>
          <p:nvPr/>
        </p:nvCxnSpPr>
        <p:spPr>
          <a:xfrm>
            <a:off x="8835655" y="6092454"/>
            <a:ext cx="24773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36CD85-6B96-B96C-D83F-FD4CA550403A}"/>
              </a:ext>
            </a:extLst>
          </p:cNvPr>
          <p:cNvCxnSpPr>
            <a:cxnSpLocks/>
          </p:cNvCxnSpPr>
          <p:nvPr/>
        </p:nvCxnSpPr>
        <p:spPr>
          <a:xfrm>
            <a:off x="893134" y="6453961"/>
            <a:ext cx="58479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379160"/>
        </mc:Choice>
        <mc:Fallback>
          <p:control name="TextBox1" r:id="rId1" imgW="5280840" imgH="137916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5"/>
                <a:stretch>
                  <a:fillRect/>
                </a:stretch>
              </p:blipFill>
              <p:spPr>
                <a:xfrm>
                  <a:off x="6707913" y="162648"/>
                  <a:ext cx="5283200" cy="1379073"/>
                </a:xfrm>
                <a:prstGeom prst="rect">
                  <a:avLst/>
                </a:prstGeom>
              </p:spPr>
            </p:pic>
          </p:control>
        </mc:Fallback>
      </mc:AlternateContent>
    </p:controls>
    <p:extLst>
      <p:ext uri="{BB962C8B-B14F-4D97-AF65-F5344CB8AC3E}">
        <p14:creationId xmlns:p14="http://schemas.microsoft.com/office/powerpoint/2010/main" val="2087016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A152A54-EADB-B872-7041-1711FF98E628}"/>
              </a:ext>
            </a:extLst>
          </p:cNvPr>
          <p:cNvSpPr/>
          <p:nvPr/>
        </p:nvSpPr>
        <p:spPr>
          <a:xfrm>
            <a:off x="531628" y="2083981"/>
            <a:ext cx="11016525" cy="4401879"/>
          </a:xfrm>
          <a:custGeom>
            <a:avLst/>
            <a:gdLst>
              <a:gd name="connsiteX0" fmla="*/ 0 w 11016525"/>
              <a:gd name="connsiteY0" fmla="*/ 616703 h 4401879"/>
              <a:gd name="connsiteX1" fmla="*/ 616703 w 11016525"/>
              <a:gd name="connsiteY1" fmla="*/ 0 h 4401879"/>
              <a:gd name="connsiteX2" fmla="*/ 1022004 w 11016525"/>
              <a:gd name="connsiteY2" fmla="*/ 0 h 4401879"/>
              <a:gd name="connsiteX3" fmla="*/ 1622967 w 11016525"/>
              <a:gd name="connsiteY3" fmla="*/ 0 h 4401879"/>
              <a:gd name="connsiteX4" fmla="*/ 2126099 w 11016525"/>
              <a:gd name="connsiteY4" fmla="*/ 0 h 4401879"/>
              <a:gd name="connsiteX5" fmla="*/ 2922724 w 11016525"/>
              <a:gd name="connsiteY5" fmla="*/ 0 h 4401879"/>
              <a:gd name="connsiteX6" fmla="*/ 3719349 w 11016525"/>
              <a:gd name="connsiteY6" fmla="*/ 0 h 4401879"/>
              <a:gd name="connsiteX7" fmla="*/ 4515975 w 11016525"/>
              <a:gd name="connsiteY7" fmla="*/ 0 h 4401879"/>
              <a:gd name="connsiteX8" fmla="*/ 4921275 w 11016525"/>
              <a:gd name="connsiteY8" fmla="*/ 0 h 4401879"/>
              <a:gd name="connsiteX9" fmla="*/ 5326576 w 11016525"/>
              <a:gd name="connsiteY9" fmla="*/ 0 h 4401879"/>
              <a:gd name="connsiteX10" fmla="*/ 6025370 w 11016525"/>
              <a:gd name="connsiteY10" fmla="*/ 0 h 4401879"/>
              <a:gd name="connsiteX11" fmla="*/ 6821996 w 11016525"/>
              <a:gd name="connsiteY11" fmla="*/ 0 h 4401879"/>
              <a:gd name="connsiteX12" fmla="*/ 7227296 w 11016525"/>
              <a:gd name="connsiteY12" fmla="*/ 0 h 4401879"/>
              <a:gd name="connsiteX13" fmla="*/ 8121753 w 11016525"/>
              <a:gd name="connsiteY13" fmla="*/ 0 h 4401879"/>
              <a:gd name="connsiteX14" fmla="*/ 8722716 w 11016525"/>
              <a:gd name="connsiteY14" fmla="*/ 0 h 4401879"/>
              <a:gd name="connsiteX15" fmla="*/ 9323679 w 11016525"/>
              <a:gd name="connsiteY15" fmla="*/ 0 h 4401879"/>
              <a:gd name="connsiteX16" fmla="*/ 9728980 w 11016525"/>
              <a:gd name="connsiteY16" fmla="*/ 0 h 4401879"/>
              <a:gd name="connsiteX17" fmla="*/ 10399822 w 11016525"/>
              <a:gd name="connsiteY17" fmla="*/ 0 h 4401879"/>
              <a:gd name="connsiteX18" fmla="*/ 11016525 w 11016525"/>
              <a:gd name="connsiteY18" fmla="*/ 616703 h 4401879"/>
              <a:gd name="connsiteX19" fmla="*/ 11016525 w 11016525"/>
              <a:gd name="connsiteY19" fmla="*/ 1218713 h 4401879"/>
              <a:gd name="connsiteX20" fmla="*/ 11016525 w 11016525"/>
              <a:gd name="connsiteY20" fmla="*/ 1915777 h 4401879"/>
              <a:gd name="connsiteX21" fmla="*/ 11016525 w 11016525"/>
              <a:gd name="connsiteY21" fmla="*/ 2549472 h 4401879"/>
              <a:gd name="connsiteX22" fmla="*/ 11016525 w 11016525"/>
              <a:gd name="connsiteY22" fmla="*/ 3088112 h 4401879"/>
              <a:gd name="connsiteX23" fmla="*/ 11016525 w 11016525"/>
              <a:gd name="connsiteY23" fmla="*/ 3785176 h 4401879"/>
              <a:gd name="connsiteX24" fmla="*/ 10399822 w 11016525"/>
              <a:gd name="connsiteY24" fmla="*/ 4401879 h 4401879"/>
              <a:gd name="connsiteX25" fmla="*/ 9798859 w 11016525"/>
              <a:gd name="connsiteY25" fmla="*/ 4401879 h 4401879"/>
              <a:gd name="connsiteX26" fmla="*/ 9197896 w 11016525"/>
              <a:gd name="connsiteY26" fmla="*/ 4401879 h 4401879"/>
              <a:gd name="connsiteX27" fmla="*/ 8499102 w 11016525"/>
              <a:gd name="connsiteY27" fmla="*/ 4401879 h 4401879"/>
              <a:gd name="connsiteX28" fmla="*/ 7995970 w 11016525"/>
              <a:gd name="connsiteY28" fmla="*/ 4401879 h 4401879"/>
              <a:gd name="connsiteX29" fmla="*/ 7492838 w 11016525"/>
              <a:gd name="connsiteY29" fmla="*/ 4401879 h 4401879"/>
              <a:gd name="connsiteX30" fmla="*/ 7087537 w 11016525"/>
              <a:gd name="connsiteY30" fmla="*/ 4401879 h 4401879"/>
              <a:gd name="connsiteX31" fmla="*/ 6486574 w 11016525"/>
              <a:gd name="connsiteY31" fmla="*/ 4401879 h 4401879"/>
              <a:gd name="connsiteX32" fmla="*/ 5689949 w 11016525"/>
              <a:gd name="connsiteY32" fmla="*/ 4401879 h 4401879"/>
              <a:gd name="connsiteX33" fmla="*/ 4991155 w 11016525"/>
              <a:gd name="connsiteY33" fmla="*/ 4401879 h 4401879"/>
              <a:gd name="connsiteX34" fmla="*/ 4488023 w 11016525"/>
              <a:gd name="connsiteY34" fmla="*/ 4401879 h 4401879"/>
              <a:gd name="connsiteX35" fmla="*/ 4082722 w 11016525"/>
              <a:gd name="connsiteY35" fmla="*/ 4401879 h 4401879"/>
              <a:gd name="connsiteX36" fmla="*/ 3188266 w 11016525"/>
              <a:gd name="connsiteY36" fmla="*/ 4401879 h 4401879"/>
              <a:gd name="connsiteX37" fmla="*/ 2587303 w 11016525"/>
              <a:gd name="connsiteY37" fmla="*/ 4401879 h 4401879"/>
              <a:gd name="connsiteX38" fmla="*/ 1790677 w 11016525"/>
              <a:gd name="connsiteY38" fmla="*/ 4401879 h 4401879"/>
              <a:gd name="connsiteX39" fmla="*/ 1385377 w 11016525"/>
              <a:gd name="connsiteY39" fmla="*/ 4401879 h 4401879"/>
              <a:gd name="connsiteX40" fmla="*/ 616703 w 11016525"/>
              <a:gd name="connsiteY40" fmla="*/ 4401879 h 4401879"/>
              <a:gd name="connsiteX41" fmla="*/ 0 w 11016525"/>
              <a:gd name="connsiteY41" fmla="*/ 3785176 h 4401879"/>
              <a:gd name="connsiteX42" fmla="*/ 0 w 11016525"/>
              <a:gd name="connsiteY42" fmla="*/ 3214851 h 4401879"/>
              <a:gd name="connsiteX43" fmla="*/ 0 w 11016525"/>
              <a:gd name="connsiteY43" fmla="*/ 2549472 h 4401879"/>
              <a:gd name="connsiteX44" fmla="*/ 0 w 11016525"/>
              <a:gd name="connsiteY44" fmla="*/ 1947462 h 4401879"/>
              <a:gd name="connsiteX45" fmla="*/ 0 w 11016525"/>
              <a:gd name="connsiteY45" fmla="*/ 1282082 h 4401879"/>
              <a:gd name="connsiteX46" fmla="*/ 0 w 11016525"/>
              <a:gd name="connsiteY46" fmla="*/ 616703 h 440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016525" h="4401879" fill="none" extrusionOk="0">
                <a:moveTo>
                  <a:pt x="0" y="616703"/>
                </a:moveTo>
                <a:cubicBezTo>
                  <a:pt x="-61738" y="298601"/>
                  <a:pt x="255464" y="9535"/>
                  <a:pt x="616703" y="0"/>
                </a:cubicBezTo>
                <a:cubicBezTo>
                  <a:pt x="803351" y="-5917"/>
                  <a:pt x="928356" y="-11516"/>
                  <a:pt x="1022004" y="0"/>
                </a:cubicBezTo>
                <a:cubicBezTo>
                  <a:pt x="1115652" y="11516"/>
                  <a:pt x="1437362" y="24826"/>
                  <a:pt x="1622967" y="0"/>
                </a:cubicBezTo>
                <a:cubicBezTo>
                  <a:pt x="1808572" y="-24826"/>
                  <a:pt x="2012527" y="18405"/>
                  <a:pt x="2126099" y="0"/>
                </a:cubicBezTo>
                <a:cubicBezTo>
                  <a:pt x="2239671" y="-18405"/>
                  <a:pt x="2580245" y="-30032"/>
                  <a:pt x="2922724" y="0"/>
                </a:cubicBezTo>
                <a:cubicBezTo>
                  <a:pt x="3265203" y="30032"/>
                  <a:pt x="3371730" y="30668"/>
                  <a:pt x="3719349" y="0"/>
                </a:cubicBezTo>
                <a:cubicBezTo>
                  <a:pt x="4066968" y="-30668"/>
                  <a:pt x="4181268" y="17814"/>
                  <a:pt x="4515975" y="0"/>
                </a:cubicBezTo>
                <a:cubicBezTo>
                  <a:pt x="4850682" y="-17814"/>
                  <a:pt x="4828602" y="19575"/>
                  <a:pt x="4921275" y="0"/>
                </a:cubicBezTo>
                <a:cubicBezTo>
                  <a:pt x="5013948" y="-19575"/>
                  <a:pt x="5219415" y="3595"/>
                  <a:pt x="5326576" y="0"/>
                </a:cubicBezTo>
                <a:cubicBezTo>
                  <a:pt x="5433737" y="-3595"/>
                  <a:pt x="5760822" y="-17762"/>
                  <a:pt x="6025370" y="0"/>
                </a:cubicBezTo>
                <a:cubicBezTo>
                  <a:pt x="6289918" y="17762"/>
                  <a:pt x="6471282" y="-13765"/>
                  <a:pt x="6821996" y="0"/>
                </a:cubicBezTo>
                <a:cubicBezTo>
                  <a:pt x="7172710" y="13765"/>
                  <a:pt x="7081126" y="13242"/>
                  <a:pt x="7227296" y="0"/>
                </a:cubicBezTo>
                <a:cubicBezTo>
                  <a:pt x="7373466" y="-13242"/>
                  <a:pt x="7876096" y="10604"/>
                  <a:pt x="8121753" y="0"/>
                </a:cubicBezTo>
                <a:cubicBezTo>
                  <a:pt x="8367410" y="-10604"/>
                  <a:pt x="8436909" y="26557"/>
                  <a:pt x="8722716" y="0"/>
                </a:cubicBezTo>
                <a:cubicBezTo>
                  <a:pt x="9008523" y="-26557"/>
                  <a:pt x="9023745" y="-2330"/>
                  <a:pt x="9323679" y="0"/>
                </a:cubicBezTo>
                <a:cubicBezTo>
                  <a:pt x="9623613" y="2330"/>
                  <a:pt x="9629143" y="15014"/>
                  <a:pt x="9728980" y="0"/>
                </a:cubicBezTo>
                <a:cubicBezTo>
                  <a:pt x="9828817" y="-15014"/>
                  <a:pt x="10176322" y="8909"/>
                  <a:pt x="10399822" y="0"/>
                </a:cubicBezTo>
                <a:cubicBezTo>
                  <a:pt x="10787949" y="-29765"/>
                  <a:pt x="11078617" y="326682"/>
                  <a:pt x="11016525" y="616703"/>
                </a:cubicBezTo>
                <a:cubicBezTo>
                  <a:pt x="11019793" y="748430"/>
                  <a:pt x="11013439" y="1084678"/>
                  <a:pt x="11016525" y="1218713"/>
                </a:cubicBezTo>
                <a:cubicBezTo>
                  <a:pt x="11019612" y="1352748"/>
                  <a:pt x="11009479" y="1752470"/>
                  <a:pt x="11016525" y="1915777"/>
                </a:cubicBezTo>
                <a:cubicBezTo>
                  <a:pt x="11023571" y="2079084"/>
                  <a:pt x="11007375" y="2338907"/>
                  <a:pt x="11016525" y="2549472"/>
                </a:cubicBezTo>
                <a:cubicBezTo>
                  <a:pt x="11025675" y="2760037"/>
                  <a:pt x="11032102" y="2857924"/>
                  <a:pt x="11016525" y="3088112"/>
                </a:cubicBezTo>
                <a:cubicBezTo>
                  <a:pt x="11000948" y="3318300"/>
                  <a:pt x="11044989" y="3514259"/>
                  <a:pt x="11016525" y="3785176"/>
                </a:cubicBezTo>
                <a:cubicBezTo>
                  <a:pt x="10969474" y="4067078"/>
                  <a:pt x="10722883" y="4403116"/>
                  <a:pt x="10399822" y="4401879"/>
                </a:cubicBezTo>
                <a:cubicBezTo>
                  <a:pt x="10225931" y="4414703"/>
                  <a:pt x="10016583" y="4425630"/>
                  <a:pt x="9798859" y="4401879"/>
                </a:cubicBezTo>
                <a:cubicBezTo>
                  <a:pt x="9581135" y="4378128"/>
                  <a:pt x="9353653" y="4416863"/>
                  <a:pt x="9197896" y="4401879"/>
                </a:cubicBezTo>
                <a:cubicBezTo>
                  <a:pt x="9042139" y="4386895"/>
                  <a:pt x="8736223" y="4388661"/>
                  <a:pt x="8499102" y="4401879"/>
                </a:cubicBezTo>
                <a:cubicBezTo>
                  <a:pt x="8261981" y="4415097"/>
                  <a:pt x="8127610" y="4416926"/>
                  <a:pt x="7995970" y="4401879"/>
                </a:cubicBezTo>
                <a:cubicBezTo>
                  <a:pt x="7864330" y="4386832"/>
                  <a:pt x="7659483" y="4413388"/>
                  <a:pt x="7492838" y="4401879"/>
                </a:cubicBezTo>
                <a:cubicBezTo>
                  <a:pt x="7326193" y="4390370"/>
                  <a:pt x="7222060" y="4412994"/>
                  <a:pt x="7087537" y="4401879"/>
                </a:cubicBezTo>
                <a:cubicBezTo>
                  <a:pt x="6953014" y="4390764"/>
                  <a:pt x="6659869" y="4427016"/>
                  <a:pt x="6486574" y="4401879"/>
                </a:cubicBezTo>
                <a:cubicBezTo>
                  <a:pt x="6313279" y="4376742"/>
                  <a:pt x="5929525" y="4413271"/>
                  <a:pt x="5689949" y="4401879"/>
                </a:cubicBezTo>
                <a:cubicBezTo>
                  <a:pt x="5450374" y="4390487"/>
                  <a:pt x="5303797" y="4372874"/>
                  <a:pt x="4991155" y="4401879"/>
                </a:cubicBezTo>
                <a:cubicBezTo>
                  <a:pt x="4678513" y="4430884"/>
                  <a:pt x="4713742" y="4397104"/>
                  <a:pt x="4488023" y="4401879"/>
                </a:cubicBezTo>
                <a:cubicBezTo>
                  <a:pt x="4262304" y="4406654"/>
                  <a:pt x="4243366" y="4399535"/>
                  <a:pt x="4082722" y="4401879"/>
                </a:cubicBezTo>
                <a:cubicBezTo>
                  <a:pt x="3922078" y="4404223"/>
                  <a:pt x="3438605" y="4429357"/>
                  <a:pt x="3188266" y="4401879"/>
                </a:cubicBezTo>
                <a:cubicBezTo>
                  <a:pt x="2937927" y="4374401"/>
                  <a:pt x="2770455" y="4391788"/>
                  <a:pt x="2587303" y="4401879"/>
                </a:cubicBezTo>
                <a:cubicBezTo>
                  <a:pt x="2404151" y="4411970"/>
                  <a:pt x="2161128" y="4418674"/>
                  <a:pt x="1790677" y="4401879"/>
                </a:cubicBezTo>
                <a:cubicBezTo>
                  <a:pt x="1420226" y="4385084"/>
                  <a:pt x="1543654" y="4416725"/>
                  <a:pt x="1385377" y="4401879"/>
                </a:cubicBezTo>
                <a:cubicBezTo>
                  <a:pt x="1227100" y="4387033"/>
                  <a:pt x="989484" y="4398370"/>
                  <a:pt x="616703" y="4401879"/>
                </a:cubicBezTo>
                <a:cubicBezTo>
                  <a:pt x="360078" y="4399139"/>
                  <a:pt x="-56734" y="4072903"/>
                  <a:pt x="0" y="3785176"/>
                </a:cubicBezTo>
                <a:cubicBezTo>
                  <a:pt x="-13975" y="3618890"/>
                  <a:pt x="-15442" y="3469517"/>
                  <a:pt x="0" y="3214851"/>
                </a:cubicBezTo>
                <a:cubicBezTo>
                  <a:pt x="15442" y="2960186"/>
                  <a:pt x="-32211" y="2705773"/>
                  <a:pt x="0" y="2549472"/>
                </a:cubicBezTo>
                <a:cubicBezTo>
                  <a:pt x="32211" y="2393171"/>
                  <a:pt x="-8798" y="2085886"/>
                  <a:pt x="0" y="1947462"/>
                </a:cubicBezTo>
                <a:cubicBezTo>
                  <a:pt x="8798" y="1809038"/>
                  <a:pt x="-32263" y="1533772"/>
                  <a:pt x="0" y="1282082"/>
                </a:cubicBezTo>
                <a:cubicBezTo>
                  <a:pt x="32263" y="1030392"/>
                  <a:pt x="-2013" y="810607"/>
                  <a:pt x="0" y="616703"/>
                </a:cubicBezTo>
                <a:close/>
              </a:path>
              <a:path w="11016525" h="4401879" stroke="0" extrusionOk="0">
                <a:moveTo>
                  <a:pt x="0" y="616703"/>
                </a:moveTo>
                <a:cubicBezTo>
                  <a:pt x="-10274" y="271653"/>
                  <a:pt x="278775" y="68361"/>
                  <a:pt x="616703" y="0"/>
                </a:cubicBezTo>
                <a:cubicBezTo>
                  <a:pt x="835608" y="14457"/>
                  <a:pt x="1097269" y="6324"/>
                  <a:pt x="1217666" y="0"/>
                </a:cubicBezTo>
                <a:cubicBezTo>
                  <a:pt x="1338063" y="-6324"/>
                  <a:pt x="1664724" y="-11637"/>
                  <a:pt x="2014291" y="0"/>
                </a:cubicBezTo>
                <a:cubicBezTo>
                  <a:pt x="2363859" y="11637"/>
                  <a:pt x="2224550" y="13288"/>
                  <a:pt x="2419592" y="0"/>
                </a:cubicBezTo>
                <a:cubicBezTo>
                  <a:pt x="2614634" y="-13288"/>
                  <a:pt x="2993984" y="22948"/>
                  <a:pt x="3216217" y="0"/>
                </a:cubicBezTo>
                <a:cubicBezTo>
                  <a:pt x="3438450" y="-22948"/>
                  <a:pt x="3443720" y="-420"/>
                  <a:pt x="3621518" y="0"/>
                </a:cubicBezTo>
                <a:cubicBezTo>
                  <a:pt x="3799316" y="420"/>
                  <a:pt x="4233083" y="-7803"/>
                  <a:pt x="4418144" y="0"/>
                </a:cubicBezTo>
                <a:cubicBezTo>
                  <a:pt x="4603205" y="7803"/>
                  <a:pt x="4817876" y="-8851"/>
                  <a:pt x="5116938" y="0"/>
                </a:cubicBezTo>
                <a:cubicBezTo>
                  <a:pt x="5416000" y="8851"/>
                  <a:pt x="5474885" y="15831"/>
                  <a:pt x="5717901" y="0"/>
                </a:cubicBezTo>
                <a:cubicBezTo>
                  <a:pt x="5960917" y="-15831"/>
                  <a:pt x="6236731" y="8159"/>
                  <a:pt x="6416695" y="0"/>
                </a:cubicBezTo>
                <a:cubicBezTo>
                  <a:pt x="6596659" y="-8159"/>
                  <a:pt x="6863490" y="-38962"/>
                  <a:pt x="7213320" y="0"/>
                </a:cubicBezTo>
                <a:cubicBezTo>
                  <a:pt x="7563151" y="38962"/>
                  <a:pt x="7706313" y="19083"/>
                  <a:pt x="7912115" y="0"/>
                </a:cubicBezTo>
                <a:cubicBezTo>
                  <a:pt x="8117917" y="-19083"/>
                  <a:pt x="8207427" y="10663"/>
                  <a:pt x="8415246" y="0"/>
                </a:cubicBezTo>
                <a:cubicBezTo>
                  <a:pt x="8623065" y="-10663"/>
                  <a:pt x="8770075" y="4576"/>
                  <a:pt x="8918378" y="0"/>
                </a:cubicBezTo>
                <a:cubicBezTo>
                  <a:pt x="9066681" y="-4576"/>
                  <a:pt x="9300358" y="2236"/>
                  <a:pt x="9421510" y="0"/>
                </a:cubicBezTo>
                <a:cubicBezTo>
                  <a:pt x="9542662" y="-2236"/>
                  <a:pt x="10165938" y="-29230"/>
                  <a:pt x="10399822" y="0"/>
                </a:cubicBezTo>
                <a:cubicBezTo>
                  <a:pt x="10779304" y="72477"/>
                  <a:pt x="10989309" y="326067"/>
                  <a:pt x="11016525" y="616703"/>
                </a:cubicBezTo>
                <a:cubicBezTo>
                  <a:pt x="11001281" y="894398"/>
                  <a:pt x="11000815" y="1081832"/>
                  <a:pt x="11016525" y="1282082"/>
                </a:cubicBezTo>
                <a:cubicBezTo>
                  <a:pt x="11032235" y="1482332"/>
                  <a:pt x="11042914" y="1749766"/>
                  <a:pt x="11016525" y="1884092"/>
                </a:cubicBezTo>
                <a:cubicBezTo>
                  <a:pt x="10990137" y="2018418"/>
                  <a:pt x="11023959" y="2294592"/>
                  <a:pt x="11016525" y="2517787"/>
                </a:cubicBezTo>
                <a:cubicBezTo>
                  <a:pt x="11009091" y="2740982"/>
                  <a:pt x="11014308" y="2977226"/>
                  <a:pt x="11016525" y="3151481"/>
                </a:cubicBezTo>
                <a:cubicBezTo>
                  <a:pt x="11018742" y="3325736"/>
                  <a:pt x="10990720" y="3562454"/>
                  <a:pt x="11016525" y="3785176"/>
                </a:cubicBezTo>
                <a:cubicBezTo>
                  <a:pt x="11004056" y="4078194"/>
                  <a:pt x="10679586" y="4419960"/>
                  <a:pt x="10399822" y="4401879"/>
                </a:cubicBezTo>
                <a:cubicBezTo>
                  <a:pt x="10108197" y="4409682"/>
                  <a:pt x="9981447" y="4379507"/>
                  <a:pt x="9798859" y="4401879"/>
                </a:cubicBezTo>
                <a:cubicBezTo>
                  <a:pt x="9616271" y="4424251"/>
                  <a:pt x="9355724" y="4406607"/>
                  <a:pt x="9197896" y="4401879"/>
                </a:cubicBezTo>
                <a:cubicBezTo>
                  <a:pt x="9040068" y="4397151"/>
                  <a:pt x="8841782" y="4391879"/>
                  <a:pt x="8596933" y="4401879"/>
                </a:cubicBezTo>
                <a:cubicBezTo>
                  <a:pt x="8352084" y="4411879"/>
                  <a:pt x="8296522" y="4404278"/>
                  <a:pt x="8191632" y="4401879"/>
                </a:cubicBezTo>
                <a:cubicBezTo>
                  <a:pt x="8086742" y="4399480"/>
                  <a:pt x="7881908" y="4409102"/>
                  <a:pt x="7786332" y="4401879"/>
                </a:cubicBezTo>
                <a:cubicBezTo>
                  <a:pt x="7690756" y="4394656"/>
                  <a:pt x="7494483" y="4414910"/>
                  <a:pt x="7381031" y="4401879"/>
                </a:cubicBezTo>
                <a:cubicBezTo>
                  <a:pt x="7267579" y="4388848"/>
                  <a:pt x="6929234" y="4408504"/>
                  <a:pt x="6780068" y="4401879"/>
                </a:cubicBezTo>
                <a:cubicBezTo>
                  <a:pt x="6630902" y="4395254"/>
                  <a:pt x="6249505" y="4372679"/>
                  <a:pt x="6081274" y="4401879"/>
                </a:cubicBezTo>
                <a:cubicBezTo>
                  <a:pt x="5913043" y="4431079"/>
                  <a:pt x="5552168" y="4378808"/>
                  <a:pt x="5186817" y="4401879"/>
                </a:cubicBezTo>
                <a:cubicBezTo>
                  <a:pt x="4821466" y="4424950"/>
                  <a:pt x="4767371" y="4400633"/>
                  <a:pt x="4488023" y="4401879"/>
                </a:cubicBezTo>
                <a:cubicBezTo>
                  <a:pt x="4208675" y="4403125"/>
                  <a:pt x="4214524" y="4397184"/>
                  <a:pt x="4082722" y="4401879"/>
                </a:cubicBezTo>
                <a:cubicBezTo>
                  <a:pt x="3950920" y="4406574"/>
                  <a:pt x="3614138" y="4435005"/>
                  <a:pt x="3286097" y="4401879"/>
                </a:cubicBezTo>
                <a:cubicBezTo>
                  <a:pt x="2958056" y="4368753"/>
                  <a:pt x="2938387" y="4405336"/>
                  <a:pt x="2782965" y="4401879"/>
                </a:cubicBezTo>
                <a:cubicBezTo>
                  <a:pt x="2627543" y="4398422"/>
                  <a:pt x="2220747" y="4434389"/>
                  <a:pt x="1986340" y="4401879"/>
                </a:cubicBezTo>
                <a:cubicBezTo>
                  <a:pt x="1751934" y="4369369"/>
                  <a:pt x="1498971" y="4420595"/>
                  <a:pt x="1287545" y="4401879"/>
                </a:cubicBezTo>
                <a:cubicBezTo>
                  <a:pt x="1076120" y="4383163"/>
                  <a:pt x="819870" y="4375550"/>
                  <a:pt x="616703" y="4401879"/>
                </a:cubicBezTo>
                <a:cubicBezTo>
                  <a:pt x="247423" y="4339512"/>
                  <a:pt x="-65776" y="4173844"/>
                  <a:pt x="0" y="3785176"/>
                </a:cubicBezTo>
                <a:cubicBezTo>
                  <a:pt x="-20323" y="3599206"/>
                  <a:pt x="-17948" y="3343311"/>
                  <a:pt x="0" y="3214851"/>
                </a:cubicBezTo>
                <a:cubicBezTo>
                  <a:pt x="17948" y="3086391"/>
                  <a:pt x="18053" y="2782604"/>
                  <a:pt x="0" y="2612841"/>
                </a:cubicBezTo>
                <a:cubicBezTo>
                  <a:pt x="-18053" y="2443078"/>
                  <a:pt x="14715" y="2156557"/>
                  <a:pt x="0" y="1915777"/>
                </a:cubicBezTo>
                <a:cubicBezTo>
                  <a:pt x="-14715" y="1674997"/>
                  <a:pt x="-9608" y="1544152"/>
                  <a:pt x="0" y="1377137"/>
                </a:cubicBezTo>
                <a:cubicBezTo>
                  <a:pt x="9608" y="1210122"/>
                  <a:pt x="-31786" y="850251"/>
                  <a:pt x="0" y="61670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401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libri" panose="020F0502020204030204"/>
              </a:rPr>
              <a:t>Ta-nhi-a nghĩ mãi về nguyên nhân biến đổi của cây. Có lẽ là do chỗ ở mới của chúng thoáng hơn, không bị rễ của cây khác tranh chất màu dưới đất. </a:t>
            </a:r>
          </a:p>
          <a:p>
            <a:pPr lvl="0" algn="just" defTabSz="914377"/>
            <a:r>
              <a:rPr lang="vi-VN" sz="3200" dirty="0">
                <a:solidFill>
                  <a:prstClr val="black"/>
                </a:solidFill>
                <a:latin typeface="Calibri" panose="020F0502020204030204"/>
              </a:rPr>
              <a:t>   Đêm ấy, bên cửa sổ mở rộng, có tiếng thở nhẹ mơ hồ xen lẫn tiếng thì thầm: </a:t>
            </a:r>
          </a:p>
          <a:p>
            <a:pPr lvl="0" algn="just" defTabSz="914377"/>
            <a:r>
              <a:rPr lang="vi-VN" sz="3200" dirty="0">
                <a:solidFill>
                  <a:prstClr val="black"/>
                </a:solidFill>
                <a:latin typeface="Calibri" panose="020F0502020204030204"/>
              </a:rPr>
              <a:t>   – Bạn thân mến! – Bụi hoa hồng khẽ nói. – Hơi thở của bạn làm tôi dễ chịu quá.</a:t>
            </a:r>
          </a:p>
          <a:p>
            <a:pPr lvl="0" algn="just" defTabSz="914377"/>
            <a:r>
              <a:rPr lang="vi-VN" sz="3200" dirty="0">
                <a:solidFill>
                  <a:prstClr val="black"/>
                </a:solidFill>
                <a:latin typeface="Calibri" panose="020F0502020204030204"/>
              </a:rPr>
              <a:t>   – Cảm ơn bạn. – Cây hoa huệ cất giọng nhẹ nhàng. – Không có bạn, tôi làm sao được tươi tắn thế này.</a:t>
            </a:r>
          </a:p>
        </p:txBody>
      </p:sp>
      <p:sp>
        <p:nvSpPr>
          <p:cNvPr id="11" name="Rectangle: Diagonal Corners Rounded 10">
            <a:extLst>
              <a:ext uri="{FF2B5EF4-FFF2-40B4-BE49-F238E27FC236}">
                <a16:creationId xmlns:a16="http://schemas.microsoft.com/office/drawing/2014/main" id="{D51D89EE-6778-CD88-D7DE-AE355B5B0AF6}"/>
              </a:ext>
            </a:extLst>
          </p:cNvPr>
          <p:cNvSpPr/>
          <p:nvPr/>
        </p:nvSpPr>
        <p:spPr>
          <a:xfrm>
            <a:off x="2305206" y="1125984"/>
            <a:ext cx="2960915" cy="755979"/>
          </a:xfrm>
          <a:custGeom>
            <a:avLst/>
            <a:gdLst>
              <a:gd name="connsiteX0" fmla="*/ 125999 w 2960915"/>
              <a:gd name="connsiteY0" fmla="*/ 0 h 755979"/>
              <a:gd name="connsiteX1" fmla="*/ 607935 w 2960915"/>
              <a:gd name="connsiteY1" fmla="*/ 0 h 755979"/>
              <a:gd name="connsiteX2" fmla="*/ 1146569 w 2960915"/>
              <a:gd name="connsiteY2" fmla="*/ 0 h 755979"/>
              <a:gd name="connsiteX3" fmla="*/ 1741901 w 2960915"/>
              <a:gd name="connsiteY3" fmla="*/ 0 h 755979"/>
              <a:gd name="connsiteX4" fmla="*/ 2365583 w 2960915"/>
              <a:gd name="connsiteY4" fmla="*/ 0 h 755979"/>
              <a:gd name="connsiteX5" fmla="*/ 2960915 w 2960915"/>
              <a:gd name="connsiteY5" fmla="*/ 0 h 755979"/>
              <a:gd name="connsiteX6" fmla="*/ 2960915 w 2960915"/>
              <a:gd name="connsiteY6" fmla="*/ 0 h 755979"/>
              <a:gd name="connsiteX7" fmla="*/ 2960915 w 2960915"/>
              <a:gd name="connsiteY7" fmla="*/ 629980 h 755979"/>
              <a:gd name="connsiteX8" fmla="*/ 2834916 w 2960915"/>
              <a:gd name="connsiteY8" fmla="*/ 755979 h 755979"/>
              <a:gd name="connsiteX9" fmla="*/ 2296282 w 2960915"/>
              <a:gd name="connsiteY9" fmla="*/ 755979 h 755979"/>
              <a:gd name="connsiteX10" fmla="*/ 1672600 w 2960915"/>
              <a:gd name="connsiteY10" fmla="*/ 755979 h 755979"/>
              <a:gd name="connsiteX11" fmla="*/ 1162316 w 2960915"/>
              <a:gd name="connsiteY11" fmla="*/ 755979 h 755979"/>
              <a:gd name="connsiteX12" fmla="*/ 680380 w 2960915"/>
              <a:gd name="connsiteY12" fmla="*/ 755979 h 755979"/>
              <a:gd name="connsiteX13" fmla="*/ 0 w 2960915"/>
              <a:gd name="connsiteY13" fmla="*/ 755979 h 755979"/>
              <a:gd name="connsiteX14" fmla="*/ 0 w 2960915"/>
              <a:gd name="connsiteY14" fmla="*/ 755979 h 755979"/>
              <a:gd name="connsiteX15" fmla="*/ 0 w 2960915"/>
              <a:gd name="connsiteY15" fmla="*/ 125999 h 755979"/>
              <a:gd name="connsiteX16" fmla="*/ 125999 w 2960915"/>
              <a:gd name="connsiteY16" fmla="*/ 0 h 75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755979" fill="none" extrusionOk="0">
                <a:moveTo>
                  <a:pt x="125999" y="0"/>
                </a:moveTo>
                <a:cubicBezTo>
                  <a:pt x="324292" y="-3282"/>
                  <a:pt x="430227" y="-14482"/>
                  <a:pt x="607935" y="0"/>
                </a:cubicBezTo>
                <a:cubicBezTo>
                  <a:pt x="785643" y="14482"/>
                  <a:pt x="971876" y="-1206"/>
                  <a:pt x="1146569" y="0"/>
                </a:cubicBezTo>
                <a:cubicBezTo>
                  <a:pt x="1321262" y="1206"/>
                  <a:pt x="1531712" y="-24949"/>
                  <a:pt x="1741901" y="0"/>
                </a:cubicBezTo>
                <a:cubicBezTo>
                  <a:pt x="1952090" y="24949"/>
                  <a:pt x="2181189" y="12532"/>
                  <a:pt x="2365583" y="0"/>
                </a:cubicBezTo>
                <a:cubicBezTo>
                  <a:pt x="2549977" y="-12532"/>
                  <a:pt x="2786055" y="25212"/>
                  <a:pt x="2960915" y="0"/>
                </a:cubicBezTo>
                <a:lnTo>
                  <a:pt x="2960915" y="0"/>
                </a:lnTo>
                <a:cubicBezTo>
                  <a:pt x="2934557" y="215477"/>
                  <a:pt x="2938854" y="445303"/>
                  <a:pt x="2960915" y="629980"/>
                </a:cubicBezTo>
                <a:cubicBezTo>
                  <a:pt x="2953997" y="707264"/>
                  <a:pt x="2901354" y="741359"/>
                  <a:pt x="2834916" y="755979"/>
                </a:cubicBezTo>
                <a:cubicBezTo>
                  <a:pt x="2686199" y="751334"/>
                  <a:pt x="2485752" y="761408"/>
                  <a:pt x="2296282" y="755979"/>
                </a:cubicBezTo>
                <a:cubicBezTo>
                  <a:pt x="2106812" y="750550"/>
                  <a:pt x="1959429" y="777460"/>
                  <a:pt x="1672600" y="755979"/>
                </a:cubicBezTo>
                <a:cubicBezTo>
                  <a:pt x="1385771" y="734498"/>
                  <a:pt x="1311902" y="756115"/>
                  <a:pt x="1162316" y="755979"/>
                </a:cubicBezTo>
                <a:cubicBezTo>
                  <a:pt x="1012730" y="755843"/>
                  <a:pt x="856752" y="732848"/>
                  <a:pt x="680380" y="755979"/>
                </a:cubicBezTo>
                <a:cubicBezTo>
                  <a:pt x="504008" y="779110"/>
                  <a:pt x="191477" y="759921"/>
                  <a:pt x="0" y="755979"/>
                </a:cubicBezTo>
                <a:lnTo>
                  <a:pt x="0" y="755979"/>
                </a:lnTo>
                <a:cubicBezTo>
                  <a:pt x="-12523" y="471800"/>
                  <a:pt x="20170" y="384264"/>
                  <a:pt x="0" y="125999"/>
                </a:cubicBezTo>
                <a:cubicBezTo>
                  <a:pt x="-3223" y="50197"/>
                  <a:pt x="62300" y="2117"/>
                  <a:pt x="125999" y="0"/>
                </a:cubicBezTo>
                <a:close/>
              </a:path>
              <a:path w="2960915" h="755979" stroke="0" extrusionOk="0">
                <a:moveTo>
                  <a:pt x="125999" y="0"/>
                </a:moveTo>
                <a:cubicBezTo>
                  <a:pt x="272877" y="4803"/>
                  <a:pt x="373630" y="-19067"/>
                  <a:pt x="607935" y="0"/>
                </a:cubicBezTo>
                <a:cubicBezTo>
                  <a:pt x="842240" y="19067"/>
                  <a:pt x="910108" y="-481"/>
                  <a:pt x="1118220" y="0"/>
                </a:cubicBezTo>
                <a:cubicBezTo>
                  <a:pt x="1326332" y="481"/>
                  <a:pt x="1484706" y="2004"/>
                  <a:pt x="1656854" y="0"/>
                </a:cubicBezTo>
                <a:cubicBezTo>
                  <a:pt x="1829002" y="-2004"/>
                  <a:pt x="2083257" y="10839"/>
                  <a:pt x="2195488" y="0"/>
                </a:cubicBezTo>
                <a:cubicBezTo>
                  <a:pt x="2307719" y="-10839"/>
                  <a:pt x="2747436" y="6971"/>
                  <a:pt x="2960915" y="0"/>
                </a:cubicBezTo>
                <a:lnTo>
                  <a:pt x="2960915" y="0"/>
                </a:lnTo>
                <a:cubicBezTo>
                  <a:pt x="2933975" y="200478"/>
                  <a:pt x="2964150" y="398965"/>
                  <a:pt x="2960915" y="629980"/>
                </a:cubicBezTo>
                <a:cubicBezTo>
                  <a:pt x="2948797" y="705418"/>
                  <a:pt x="2903619" y="762840"/>
                  <a:pt x="2834916" y="755979"/>
                </a:cubicBezTo>
                <a:cubicBezTo>
                  <a:pt x="2652708" y="770251"/>
                  <a:pt x="2484874" y="745690"/>
                  <a:pt x="2211234" y="755979"/>
                </a:cubicBezTo>
                <a:cubicBezTo>
                  <a:pt x="1937594" y="766268"/>
                  <a:pt x="1899426" y="730124"/>
                  <a:pt x="1644251" y="755979"/>
                </a:cubicBezTo>
                <a:cubicBezTo>
                  <a:pt x="1389076" y="781834"/>
                  <a:pt x="1300477" y="768034"/>
                  <a:pt x="1133966" y="755979"/>
                </a:cubicBezTo>
                <a:cubicBezTo>
                  <a:pt x="967456" y="743924"/>
                  <a:pt x="722341" y="783312"/>
                  <a:pt x="566983" y="755979"/>
                </a:cubicBezTo>
                <a:cubicBezTo>
                  <a:pt x="411625" y="728646"/>
                  <a:pt x="194124" y="762749"/>
                  <a:pt x="0" y="755979"/>
                </a:cubicBezTo>
                <a:lnTo>
                  <a:pt x="0" y="755979"/>
                </a:lnTo>
                <a:cubicBezTo>
                  <a:pt x="-27556" y="576212"/>
                  <a:pt x="-19167" y="376504"/>
                  <a:pt x="0" y="125999"/>
                </a:cubicBezTo>
                <a:cubicBezTo>
                  <a:pt x="-5013" y="52453"/>
                  <a:pt x="57666" y="-16286"/>
                  <a:pt x="125999"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3</a:t>
            </a:r>
          </a:p>
        </p:txBody>
      </p:sp>
      <p:pic>
        <p:nvPicPr>
          <p:cNvPr id="16" name="Picture 15">
            <a:extLst>
              <a:ext uri="{FF2B5EF4-FFF2-40B4-BE49-F238E27FC236}">
                <a16:creationId xmlns:a16="http://schemas.microsoft.com/office/drawing/2014/main" id="{7B218DE7-0F3D-E37E-5DA0-B41DA6F82563}"/>
              </a:ext>
            </a:extLst>
          </p:cNvPr>
          <p:cNvPicPr>
            <a:picLocks noChangeAspect="1"/>
          </p:cNvPicPr>
          <p:nvPr/>
        </p:nvPicPr>
        <p:blipFill>
          <a:blip r:embed="rId4"/>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name="TextBox1" r:id="rId1" imgW="5280840" imgH="1379160"/>
        </mc:Choice>
        <mc:Fallback>
          <p:control name="TextBox1" r:id="rId1" imgW="5280840" imgH="1379160">
            <p:pic>
              <p:nvPicPr>
                <p:cNvPr id="17" name="TextBox1">
                  <a:extLst>
                    <a:ext uri="{FF2B5EF4-FFF2-40B4-BE49-F238E27FC236}">
                      <a16:creationId xmlns:a16="http://schemas.microsoft.com/office/drawing/2014/main" id="{7F454AA0-B368-D33D-A540-400FE904750C}"/>
                    </a:ext>
                  </a:extLst>
                </p:cNvPr>
                <p:cNvPicPr>
                  <a:picLocks/>
                </p:cNvPicPr>
                <p:nvPr/>
              </p:nvPicPr>
              <p:blipFill>
                <a:blip r:embed="rId5"/>
                <a:stretch>
                  <a:fillRect/>
                </a:stretch>
              </p:blipFill>
              <p:spPr>
                <a:xfrm>
                  <a:off x="6707913" y="162648"/>
                  <a:ext cx="5283200" cy="1379073"/>
                </a:xfrm>
                <a:prstGeom prst="rect">
                  <a:avLst/>
                </a:prstGeom>
              </p:spPr>
            </p:pic>
          </p:control>
        </mc:Fallback>
      </mc:AlternateContent>
    </p:controls>
    <p:extLst>
      <p:ext uri="{BB962C8B-B14F-4D97-AF65-F5344CB8AC3E}">
        <p14:creationId xmlns:p14="http://schemas.microsoft.com/office/powerpoint/2010/main" val="3338309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0.5|0.4|0.4|0.3|0.5|0.4|0.4|0.4|0.3"/>
</p:tagLst>
</file>

<file path=ppt/tags/tag2.xml><?xml version="1.0" encoding="utf-8"?>
<p:tagLst xmlns:a="http://schemas.openxmlformats.org/drawingml/2006/main" xmlns:r="http://schemas.openxmlformats.org/officeDocument/2006/relationships" xmlns:p="http://schemas.openxmlformats.org/presentationml/2006/main">
  <p:tag name="TIMING" val="|0.3|0.3|0.3|0.4|0.3|0.3|0.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304</TotalTime>
  <Words>2672</Words>
  <Application>Microsoft Office PowerPoint</Application>
  <PresentationFormat>Widescreen</PresentationFormat>
  <Paragraphs>154</Paragraphs>
  <Slides>31</Slides>
  <Notes>30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DengXian</vt:lpstr>
      <vt:lpstr>DengXian Light</vt:lpstr>
      <vt:lpstr>Arial</vt:lpstr>
      <vt:lpstr>Calibri</vt:lpstr>
      <vt:lpstr>Calibri Light</vt:lpstr>
      <vt:lpstr>Cambria</vt:lpstr>
      <vt:lpstr>Segoe UI Historic</vt:lpstr>
      <vt:lpstr>Times New Roman</vt:lpstr>
      <vt:lpstr>Office 主题​​</vt:lpstr>
      <vt:lpstr>Office Theme</vt:lpstr>
      <vt:lpstr>1_Nature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57</cp:revision>
  <dcterms:created xsi:type="dcterms:W3CDTF">2023-07-16T07:51:43Z</dcterms:created>
  <dcterms:modified xsi:type="dcterms:W3CDTF">2025-04-04T09:14:40Z</dcterms:modified>
  <cp:category>9Slide.vn</cp:category>
</cp:coreProperties>
</file>