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86" r:id="rId6"/>
  </p:sldMasterIdLst>
  <p:notesMasterIdLst>
    <p:notesMasterId r:id="rId41"/>
  </p:notesMasterIdLst>
  <p:sldIdLst>
    <p:sldId id="319" r:id="rId7"/>
    <p:sldId id="323" r:id="rId8"/>
    <p:sldId id="313" r:id="rId9"/>
    <p:sldId id="309" r:id="rId10"/>
    <p:sldId id="2007577190" r:id="rId11"/>
    <p:sldId id="2007577188" r:id="rId12"/>
    <p:sldId id="2007577189" r:id="rId13"/>
    <p:sldId id="2007577196" r:id="rId14"/>
    <p:sldId id="329" r:id="rId15"/>
    <p:sldId id="2007577192" r:id="rId16"/>
    <p:sldId id="2007577191" r:id="rId17"/>
    <p:sldId id="2007577194" r:id="rId18"/>
    <p:sldId id="2007577193" r:id="rId19"/>
    <p:sldId id="2007577195" r:id="rId20"/>
    <p:sldId id="327" r:id="rId21"/>
    <p:sldId id="328" r:id="rId22"/>
    <p:sldId id="2007577197" r:id="rId23"/>
    <p:sldId id="331" r:id="rId24"/>
    <p:sldId id="332" r:id="rId25"/>
    <p:sldId id="333" r:id="rId26"/>
    <p:sldId id="2007577198" r:id="rId27"/>
    <p:sldId id="335" r:id="rId28"/>
    <p:sldId id="336" r:id="rId29"/>
    <p:sldId id="2007577199" r:id="rId30"/>
    <p:sldId id="337" r:id="rId31"/>
    <p:sldId id="341" r:id="rId32"/>
    <p:sldId id="348" r:id="rId33"/>
    <p:sldId id="2007577200" r:id="rId34"/>
    <p:sldId id="346" r:id="rId35"/>
    <p:sldId id="2007577201" r:id="rId36"/>
    <p:sldId id="2007577202" r:id="rId37"/>
    <p:sldId id="2007577203" r:id="rId38"/>
    <p:sldId id="34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1</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30</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13</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4/5/2025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4/5/2025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3.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6.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B4FE60F-0684-414F-6100-A27AA5D325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386AB8E-F460-9264-1266-899E04215A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4/5/2025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4/5/2025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7A3BE50-98D2-1BA4-E9D0-E2B9DF0B74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6.wmf"/><Relationship Id="rId5" Type="http://schemas.openxmlformats.org/officeDocument/2006/relationships/image" Target="../media/image35.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7.wmf"/><Relationship Id="rId5" Type="http://schemas.openxmlformats.org/officeDocument/2006/relationships/image" Target="../media/image35.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8.wmf"/><Relationship Id="rId5" Type="http://schemas.openxmlformats.org/officeDocument/2006/relationships/image" Target="../media/image35.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4.wmf"/><Relationship Id="rId2" Type="http://schemas.openxmlformats.org/officeDocument/2006/relationships/slideLayout" Target="../slideLayouts/slideLayout5.xml"/><Relationship Id="rId1" Type="http://schemas.openxmlformats.org/officeDocument/2006/relationships/control" Target="../activeX/activeX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2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2919" y="299934"/>
                  <a:pt x="252617" y="76600"/>
                  <a:pt x="465370" y="0"/>
                </a:cubicBezTo>
                <a:cubicBezTo>
                  <a:pt x="3501845" y="118581"/>
                  <a:pt x="5995632" y="562593"/>
                  <a:pt x="9070971" y="0"/>
                </a:cubicBezTo>
                <a:cubicBezTo>
                  <a:pt x="9313175" y="-103745"/>
                  <a:pt x="9452115" y="194411"/>
                  <a:pt x="9536342" y="492726"/>
                </a:cubicBezTo>
                <a:cubicBezTo>
                  <a:pt x="9774894" y="1809977"/>
                  <a:pt x="9330164" y="3964898"/>
                  <a:pt x="9536342" y="4448374"/>
                </a:cubicBezTo>
                <a:cubicBezTo>
                  <a:pt x="9552360" y="4636884"/>
                  <a:pt x="9253711" y="4856010"/>
                  <a:pt x="9070971" y="4941101"/>
                </a:cubicBezTo>
                <a:cubicBezTo>
                  <a:pt x="6634016" y="5143074"/>
                  <a:pt x="4369782" y="5388605"/>
                  <a:pt x="465370" y="4941101"/>
                </a:cubicBezTo>
                <a:cubicBezTo>
                  <a:pt x="301567" y="4930331"/>
                  <a:pt x="-39625" y="4728452"/>
                  <a:pt x="0" y="4448374"/>
                </a:cubicBezTo>
                <a:cubicBezTo>
                  <a:pt x="93927" y="2838569"/>
                  <a:pt x="-46486" y="2233707"/>
                  <a:pt x="0" y="492726"/>
                </a:cubicBezTo>
                <a:close/>
              </a:path>
              <a:path w="9536342" h="4941101" stroke="0" extrusionOk="0">
                <a:moveTo>
                  <a:pt x="0" y="492726"/>
                </a:moveTo>
                <a:cubicBezTo>
                  <a:pt x="26207" y="261971"/>
                  <a:pt x="209788" y="-17982"/>
                  <a:pt x="465370" y="0"/>
                </a:cubicBezTo>
                <a:cubicBezTo>
                  <a:pt x="1587256" y="16066"/>
                  <a:pt x="8310633" y="164918"/>
                  <a:pt x="9070971" y="0"/>
                </a:cubicBezTo>
                <a:cubicBezTo>
                  <a:pt x="9259664" y="-10145"/>
                  <a:pt x="9629677" y="197428"/>
                  <a:pt x="9536342" y="492726"/>
                </a:cubicBezTo>
                <a:cubicBezTo>
                  <a:pt x="9587306" y="2221642"/>
                  <a:pt x="9790807" y="3977476"/>
                  <a:pt x="9536342" y="4448374"/>
                </a:cubicBezTo>
                <a:cubicBezTo>
                  <a:pt x="9541932" y="4682771"/>
                  <a:pt x="9251811" y="4915479"/>
                  <a:pt x="9070971" y="4941101"/>
                </a:cubicBezTo>
                <a:cubicBezTo>
                  <a:pt x="7184937" y="4202321"/>
                  <a:pt x="3491505" y="5282689"/>
                  <a:pt x="465370" y="4941101"/>
                </a:cubicBezTo>
                <a:cubicBezTo>
                  <a:pt x="195641" y="4992336"/>
                  <a:pt x="-51853" y="4647196"/>
                  <a:pt x="0" y="4448374"/>
                </a:cubicBezTo>
                <a:cubicBezTo>
                  <a:pt x="47440" y="3802635"/>
                  <a:pt x="73261" y="892948"/>
                  <a:pt x="0" y="492726"/>
                </a:cubicBezTo>
                <a:close/>
              </a:path>
              <a:path w="9536342" h="4941101" fill="none" stroke="0" extrusionOk="0">
                <a:moveTo>
                  <a:pt x="0" y="492726"/>
                </a:moveTo>
                <a:cubicBezTo>
                  <a:pt x="70249" y="218388"/>
                  <a:pt x="277620" y="48479"/>
                  <a:pt x="465370" y="0"/>
                </a:cubicBezTo>
                <a:cubicBezTo>
                  <a:pt x="4172163" y="345149"/>
                  <a:pt x="5584536" y="270711"/>
                  <a:pt x="9070971" y="0"/>
                </a:cubicBezTo>
                <a:cubicBezTo>
                  <a:pt x="9287985" y="-68625"/>
                  <a:pt x="9512000" y="166971"/>
                  <a:pt x="9536342" y="492726"/>
                </a:cubicBezTo>
                <a:cubicBezTo>
                  <a:pt x="9670873" y="1733882"/>
                  <a:pt x="9486568" y="3847114"/>
                  <a:pt x="9536342" y="4448374"/>
                </a:cubicBezTo>
                <a:cubicBezTo>
                  <a:pt x="9551225" y="4682060"/>
                  <a:pt x="9271268" y="4896900"/>
                  <a:pt x="9070971" y="4941101"/>
                </a:cubicBezTo>
                <a:cubicBezTo>
                  <a:pt x="6375756" y="4578629"/>
                  <a:pt x="4175131" y="4875478"/>
                  <a:pt x="465370" y="4941101"/>
                </a:cubicBezTo>
                <a:cubicBezTo>
                  <a:pt x="196600" y="4908985"/>
                  <a:pt x="-34317" y="4690263"/>
                  <a:pt x="0" y="4448374"/>
                </a:cubicBezTo>
                <a:cubicBezTo>
                  <a:pt x="-23094" y="2937062"/>
                  <a:pt x="-58940" y="2345074"/>
                  <a:pt x="0" y="492726"/>
                </a:cubicBezTo>
                <a:close/>
              </a:path>
              <a:path w="9536342" h="4941101" fill="none" stroke="0" extrusionOk="0">
                <a:moveTo>
                  <a:pt x="0" y="492726"/>
                </a:moveTo>
                <a:cubicBezTo>
                  <a:pt x="12490" y="273525"/>
                  <a:pt x="262792" y="100403"/>
                  <a:pt x="465370" y="0"/>
                </a:cubicBezTo>
                <a:cubicBezTo>
                  <a:pt x="3662870" y="138040"/>
                  <a:pt x="5838487" y="496332"/>
                  <a:pt x="9070971" y="0"/>
                </a:cubicBezTo>
                <a:cubicBezTo>
                  <a:pt x="9291486" y="-90714"/>
                  <a:pt x="9459702" y="187923"/>
                  <a:pt x="9536342" y="492726"/>
                </a:cubicBezTo>
                <a:cubicBezTo>
                  <a:pt x="9704238" y="1728425"/>
                  <a:pt x="9434737" y="3858781"/>
                  <a:pt x="9536342" y="4448374"/>
                </a:cubicBezTo>
                <a:cubicBezTo>
                  <a:pt x="9549041" y="4640508"/>
                  <a:pt x="9275458" y="4885973"/>
                  <a:pt x="9070971" y="4941101"/>
                </a:cubicBezTo>
                <a:cubicBezTo>
                  <a:pt x="6210730" y="4720338"/>
                  <a:pt x="4259966" y="5161336"/>
                  <a:pt x="465370" y="4941101"/>
                </a:cubicBezTo>
                <a:cubicBezTo>
                  <a:pt x="227864" y="4927399"/>
                  <a:pt x="-66623" y="4707272"/>
                  <a:pt x="0" y="4448374"/>
                </a:cubicBezTo>
                <a:cubicBezTo>
                  <a:pt x="51001" y="2959441"/>
                  <a:pt x="-73946" y="2310941"/>
                  <a:pt x="0" y="492726"/>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
        <p:nvSpPr>
          <p:cNvPr id="6" name="TextBox 5">
            <a:extLst>
              <a:ext uri="{FF2B5EF4-FFF2-40B4-BE49-F238E27FC236}">
                <a16:creationId xmlns:a16="http://schemas.microsoft.com/office/drawing/2014/main" id="{03D7D734-8B22-B5E4-73A3-EA76EE553B77}"/>
              </a:ext>
            </a:extLst>
          </p:cNvPr>
          <p:cNvSpPr txBox="1"/>
          <p:nvPr/>
        </p:nvSpPr>
        <p:spPr>
          <a:xfrm>
            <a:off x="3111909" y="1106682"/>
            <a:ext cx="6774426" cy="646331"/>
          </a:xfrm>
          <a:prstGeom prst="rect">
            <a:avLst/>
          </a:prstGeom>
          <a:noFill/>
        </p:spPr>
        <p:txBody>
          <a:bodyPr wrap="square">
            <a:spAutoFit/>
          </a:bodyPr>
          <a:lstStyle/>
          <a:p>
            <a:pPr algn="ctr"/>
            <a:r>
              <a:rPr lang="en-US" sz="1800" b="1">
                <a:solidFill>
                  <a:schemeClr val="accent6"/>
                </a:solidFill>
                <a:latin typeface="Times New Roman" panose="02020603050405020304" pitchFamily="18" charset="0"/>
                <a:cs typeface="Times New Roman" panose="02020603050405020304" pitchFamily="18" charset="0"/>
              </a:rPr>
              <a:t>UBND QUẬN DƯƠNG KINH</a:t>
            </a:r>
            <a:br>
              <a:rPr lang="en-US" sz="1800" b="1">
                <a:solidFill>
                  <a:schemeClr val="accent6"/>
                </a:solidFill>
                <a:latin typeface="Times New Roman" panose="02020603050405020304" pitchFamily="18" charset="0"/>
                <a:cs typeface="Times New Roman" panose="02020603050405020304" pitchFamily="18" charset="0"/>
              </a:rPr>
            </a:br>
            <a:r>
              <a:rPr lang="en-US" sz="1800" b="1">
                <a:solidFill>
                  <a:schemeClr val="accent6"/>
                </a:solidFill>
                <a:latin typeface="Times New Roman" panose="02020603050405020304" pitchFamily="18" charset="0"/>
                <a:cs typeface="Times New Roman" panose="02020603050405020304" pitchFamily="18" charset="0"/>
              </a:rPr>
              <a:t>TRƯỜNG </a:t>
            </a:r>
            <a:r>
              <a:rPr lang="en-US" sz="1800" b="1" u="sng">
                <a:solidFill>
                  <a:schemeClr val="accent6"/>
                </a:solidFill>
                <a:latin typeface="Times New Roman" panose="02020603050405020304" pitchFamily="18" charset="0"/>
                <a:cs typeface="Times New Roman" panose="02020603050405020304" pitchFamily="18" charset="0"/>
              </a:rPr>
              <a:t>TIỂU HỌC ANH </a:t>
            </a:r>
            <a:r>
              <a:rPr lang="en-US" sz="1800" b="1">
                <a:solidFill>
                  <a:schemeClr val="accent6"/>
                </a:solidFill>
                <a:latin typeface="Times New Roman" panose="02020603050405020304" pitchFamily="18" charset="0"/>
                <a:cs typeface="Times New Roman" panose="02020603050405020304" pitchFamily="18" charset="0"/>
              </a:rPr>
              <a:t>DŨNG</a:t>
            </a:r>
            <a:endParaRPr lang="en-US" sz="1800">
              <a:solidFill>
                <a:schemeClr val="accent6"/>
              </a:solidFill>
            </a:endParaRPr>
          </a:p>
        </p:txBody>
      </p:sp>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136221 w 11634951"/>
              <a:gd name="connsiteY17" fmla="*/ 0 h 3202965"/>
              <a:gd name="connsiteX18" fmla="*/ 10549464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67300 h 3202965"/>
              <a:gd name="connsiteX22" fmla="*/ 11634951 w 11634951"/>
              <a:gd name="connsiteY22" fmla="*/ 1578257 h 3202965"/>
              <a:gd name="connsiteX23" fmla="*/ 11634951 w 11634951"/>
              <a:gd name="connsiteY23" fmla="*/ 2182116 h 3202965"/>
              <a:gd name="connsiteX24" fmla="*/ 11634951 w 11634951"/>
              <a:gd name="connsiteY24" fmla="*/ 2762749 h 3202965"/>
              <a:gd name="connsiteX25" fmla="*/ 11194735 w 11634951"/>
              <a:gd name="connsiteY25" fmla="*/ 3202965 h 3202965"/>
              <a:gd name="connsiteX26" fmla="*/ 10415032 w 11634951"/>
              <a:gd name="connsiteY26" fmla="*/ 3202965 h 3202965"/>
              <a:gd name="connsiteX27" fmla="*/ 9957965 w 11634951"/>
              <a:gd name="connsiteY27" fmla="*/ 3202965 h 3202965"/>
              <a:gd name="connsiteX28" fmla="*/ 9608443 w 11634951"/>
              <a:gd name="connsiteY28" fmla="*/ 3202965 h 3202965"/>
              <a:gd name="connsiteX29" fmla="*/ 9043831 w 11634951"/>
              <a:gd name="connsiteY29" fmla="*/ 3202965 h 3202965"/>
              <a:gd name="connsiteX30" fmla="*/ 8264129 w 11634951"/>
              <a:gd name="connsiteY30" fmla="*/ 3202965 h 3202965"/>
              <a:gd name="connsiteX31" fmla="*/ 7591971 w 11634951"/>
              <a:gd name="connsiteY31" fmla="*/ 3202965 h 3202965"/>
              <a:gd name="connsiteX32" fmla="*/ 7134904 w 11634951"/>
              <a:gd name="connsiteY32" fmla="*/ 3202965 h 3202965"/>
              <a:gd name="connsiteX33" fmla="*/ 6785382 w 11634951"/>
              <a:gd name="connsiteY33" fmla="*/ 3202965 h 3202965"/>
              <a:gd name="connsiteX34" fmla="*/ 5898134 w 11634951"/>
              <a:gd name="connsiteY34" fmla="*/ 3202965 h 3202965"/>
              <a:gd name="connsiteX35" fmla="*/ 5333522 w 11634951"/>
              <a:gd name="connsiteY35" fmla="*/ 3202965 h 3202965"/>
              <a:gd name="connsiteX36" fmla="*/ 4553820 w 11634951"/>
              <a:gd name="connsiteY36" fmla="*/ 3202965 h 3202965"/>
              <a:gd name="connsiteX37" fmla="*/ 4204298 w 11634951"/>
              <a:gd name="connsiteY37" fmla="*/ 3202965 h 3202965"/>
              <a:gd name="connsiteX38" fmla="*/ 3747231 w 11634951"/>
              <a:gd name="connsiteY38" fmla="*/ 3202965 h 3202965"/>
              <a:gd name="connsiteX39" fmla="*/ 2967528 w 11634951"/>
              <a:gd name="connsiteY39" fmla="*/ 3202965 h 3202965"/>
              <a:gd name="connsiteX40" fmla="*/ 2510461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182116 h 3202965"/>
              <a:gd name="connsiteX46" fmla="*/ 0 w 11634951"/>
              <a:gd name="connsiteY46" fmla="*/ 1624708 h 3202965"/>
              <a:gd name="connsiteX47" fmla="*/ 0 w 11634951"/>
              <a:gd name="connsiteY47" fmla="*/ 1090525 h 3202965"/>
              <a:gd name="connsiteX48" fmla="*/ 0 w 11634951"/>
              <a:gd name="connsiteY48" fmla="*/ 440216 h 3202965"/>
              <a:gd name="connsiteX0" fmla="*/ 0 w 11634951"/>
              <a:gd name="connsiteY0" fmla="*/ 440216 h 3202965"/>
              <a:gd name="connsiteX1" fmla="*/ 440216 w 11634951"/>
              <a:gd name="connsiteY1" fmla="*/ 0 h 3202965"/>
              <a:gd name="connsiteX2" fmla="*/ 1004828 w 11634951"/>
              <a:gd name="connsiteY2" fmla="*/ 0 h 3202965"/>
              <a:gd name="connsiteX3" fmla="*/ 1784531 w 11634951"/>
              <a:gd name="connsiteY3" fmla="*/ 0 h 3202965"/>
              <a:gd name="connsiteX4" fmla="*/ 2134053 w 11634951"/>
              <a:gd name="connsiteY4" fmla="*/ 0 h 3202965"/>
              <a:gd name="connsiteX5" fmla="*/ 2913755 w 11634951"/>
              <a:gd name="connsiteY5" fmla="*/ 0 h 3202965"/>
              <a:gd name="connsiteX6" fmla="*/ 3263277 w 11634951"/>
              <a:gd name="connsiteY6" fmla="*/ 0 h 3202965"/>
              <a:gd name="connsiteX7" fmla="*/ 4042980 w 11634951"/>
              <a:gd name="connsiteY7" fmla="*/ 0 h 3202965"/>
              <a:gd name="connsiteX8" fmla="*/ 4715137 w 11634951"/>
              <a:gd name="connsiteY8" fmla="*/ 0 h 3202965"/>
              <a:gd name="connsiteX9" fmla="*/ 5279750 w 11634951"/>
              <a:gd name="connsiteY9" fmla="*/ 0 h 3202965"/>
              <a:gd name="connsiteX10" fmla="*/ 5951907 w 11634951"/>
              <a:gd name="connsiteY10" fmla="*/ 0 h 3202965"/>
              <a:gd name="connsiteX11" fmla="*/ 6731610 w 11634951"/>
              <a:gd name="connsiteY11" fmla="*/ 0 h 3202965"/>
              <a:gd name="connsiteX12" fmla="*/ 7403767 w 11634951"/>
              <a:gd name="connsiteY12" fmla="*/ 0 h 3202965"/>
              <a:gd name="connsiteX13" fmla="*/ 7860834 w 11634951"/>
              <a:gd name="connsiteY13" fmla="*/ 0 h 3202965"/>
              <a:gd name="connsiteX14" fmla="*/ 8317901 w 11634951"/>
              <a:gd name="connsiteY14" fmla="*/ 0 h 3202965"/>
              <a:gd name="connsiteX15" fmla="*/ 8774968 w 11634951"/>
              <a:gd name="connsiteY15" fmla="*/ 0 h 3202965"/>
              <a:gd name="connsiteX16" fmla="*/ 9232035 w 11634951"/>
              <a:gd name="connsiteY16" fmla="*/ 0 h 3202965"/>
              <a:gd name="connsiteX17" fmla="*/ 10011738 w 11634951"/>
              <a:gd name="connsiteY17" fmla="*/ 0 h 3202965"/>
              <a:gd name="connsiteX18" fmla="*/ 10468805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44075 h 3202965"/>
              <a:gd name="connsiteX22" fmla="*/ 11634951 w 11634951"/>
              <a:gd name="connsiteY22" fmla="*/ 1647933 h 3202965"/>
              <a:gd name="connsiteX23" fmla="*/ 11634951 w 11634951"/>
              <a:gd name="connsiteY23" fmla="*/ 2251792 h 3202965"/>
              <a:gd name="connsiteX24" fmla="*/ 11634951 w 11634951"/>
              <a:gd name="connsiteY24" fmla="*/ 2762749 h 3202965"/>
              <a:gd name="connsiteX25" fmla="*/ 11194735 w 11634951"/>
              <a:gd name="connsiteY25" fmla="*/ 3202965 h 3202965"/>
              <a:gd name="connsiteX26" fmla="*/ 10845213 w 11634951"/>
              <a:gd name="connsiteY26" fmla="*/ 3202965 h 3202965"/>
              <a:gd name="connsiteX27" fmla="*/ 10495691 w 11634951"/>
              <a:gd name="connsiteY27" fmla="*/ 3202965 h 3202965"/>
              <a:gd name="connsiteX28" fmla="*/ 10146169 w 11634951"/>
              <a:gd name="connsiteY28" fmla="*/ 3202965 h 3202965"/>
              <a:gd name="connsiteX29" fmla="*/ 9796648 w 11634951"/>
              <a:gd name="connsiteY29" fmla="*/ 3202965 h 3202965"/>
              <a:gd name="connsiteX30" fmla="*/ 9232035 w 11634951"/>
              <a:gd name="connsiteY30" fmla="*/ 3202965 h 3202965"/>
              <a:gd name="connsiteX31" fmla="*/ 8559878 w 11634951"/>
              <a:gd name="connsiteY31" fmla="*/ 3202965 h 3202965"/>
              <a:gd name="connsiteX32" fmla="*/ 7672630 w 11634951"/>
              <a:gd name="connsiteY32" fmla="*/ 3202965 h 3202965"/>
              <a:gd name="connsiteX33" fmla="*/ 7000473 w 11634951"/>
              <a:gd name="connsiteY33" fmla="*/ 3202965 h 3202965"/>
              <a:gd name="connsiteX34" fmla="*/ 6650951 w 11634951"/>
              <a:gd name="connsiteY34" fmla="*/ 3202965 h 3202965"/>
              <a:gd name="connsiteX35" fmla="*/ 5871248 w 11634951"/>
              <a:gd name="connsiteY35" fmla="*/ 3202965 h 3202965"/>
              <a:gd name="connsiteX36" fmla="*/ 5414181 w 11634951"/>
              <a:gd name="connsiteY36" fmla="*/ 3202965 h 3202965"/>
              <a:gd name="connsiteX37" fmla="*/ 4634478 w 11634951"/>
              <a:gd name="connsiteY37" fmla="*/ 3202965 h 3202965"/>
              <a:gd name="connsiteX38" fmla="*/ 3962321 w 11634951"/>
              <a:gd name="connsiteY38" fmla="*/ 3202965 h 3202965"/>
              <a:gd name="connsiteX39" fmla="*/ 3505254 w 11634951"/>
              <a:gd name="connsiteY39" fmla="*/ 3202965 h 3202965"/>
              <a:gd name="connsiteX40" fmla="*/ 2618006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251792 h 3202965"/>
              <a:gd name="connsiteX46" fmla="*/ 0 w 11634951"/>
              <a:gd name="connsiteY46" fmla="*/ 1694384 h 3202965"/>
              <a:gd name="connsiteX47" fmla="*/ 0 w 11634951"/>
              <a:gd name="connsiteY47" fmla="*/ 1067300 h 3202965"/>
              <a:gd name="connsiteX48" fmla="*/ 0 w 11634951"/>
              <a:gd name="connsiteY48"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202965" fill="none" extrusionOk="0">
                <a:moveTo>
                  <a:pt x="0" y="440216"/>
                </a:moveTo>
                <a:cubicBezTo>
                  <a:pt x="-27324" y="194981"/>
                  <a:pt x="163892" y="-53041"/>
                  <a:pt x="440216" y="0"/>
                </a:cubicBezTo>
                <a:cubicBezTo>
                  <a:pt x="596550" y="-4189"/>
                  <a:pt x="664733" y="24403"/>
                  <a:pt x="789738" y="0"/>
                </a:cubicBezTo>
                <a:cubicBezTo>
                  <a:pt x="928926" y="-18684"/>
                  <a:pt x="1312489" y="53049"/>
                  <a:pt x="1569440" y="0"/>
                </a:cubicBezTo>
                <a:cubicBezTo>
                  <a:pt x="1907383" y="-6405"/>
                  <a:pt x="2133455" y="27845"/>
                  <a:pt x="2349143" y="0"/>
                </a:cubicBezTo>
                <a:cubicBezTo>
                  <a:pt x="2530435" y="-16726"/>
                  <a:pt x="2531837" y="-17015"/>
                  <a:pt x="2698665" y="0"/>
                </a:cubicBezTo>
                <a:cubicBezTo>
                  <a:pt x="2854120" y="13331"/>
                  <a:pt x="2912824" y="-3196"/>
                  <a:pt x="3048187" y="0"/>
                </a:cubicBezTo>
                <a:cubicBezTo>
                  <a:pt x="3179450" y="13841"/>
                  <a:pt x="3561371" y="29035"/>
                  <a:pt x="3720344" y="0"/>
                </a:cubicBezTo>
                <a:cubicBezTo>
                  <a:pt x="3900261" y="-1929"/>
                  <a:pt x="4113363" y="54764"/>
                  <a:pt x="4500047" y="0"/>
                </a:cubicBezTo>
                <a:cubicBezTo>
                  <a:pt x="4855862" y="-14237"/>
                  <a:pt x="4733334" y="6357"/>
                  <a:pt x="4849569" y="0"/>
                </a:cubicBezTo>
                <a:cubicBezTo>
                  <a:pt x="5035088" y="-57412"/>
                  <a:pt x="5346044" y="58711"/>
                  <a:pt x="5736817" y="0"/>
                </a:cubicBezTo>
                <a:cubicBezTo>
                  <a:pt x="6175655" y="-47283"/>
                  <a:pt x="6164775" y="3353"/>
                  <a:pt x="6301429" y="0"/>
                </a:cubicBezTo>
                <a:cubicBezTo>
                  <a:pt x="6453172" y="-4080"/>
                  <a:pt x="6628869" y="7654"/>
                  <a:pt x="6866041" y="0"/>
                </a:cubicBezTo>
                <a:cubicBezTo>
                  <a:pt x="7113651" y="-7639"/>
                  <a:pt x="7096151" y="10650"/>
                  <a:pt x="7215563" y="0"/>
                </a:cubicBezTo>
                <a:cubicBezTo>
                  <a:pt x="7345077" y="4306"/>
                  <a:pt x="7802684" y="-82689"/>
                  <a:pt x="7995266" y="0"/>
                </a:cubicBezTo>
                <a:cubicBezTo>
                  <a:pt x="8179420" y="77238"/>
                  <a:pt x="8483225" y="-25958"/>
                  <a:pt x="8882513" y="0"/>
                </a:cubicBezTo>
                <a:cubicBezTo>
                  <a:pt x="9295333" y="31265"/>
                  <a:pt x="9337448" y="7288"/>
                  <a:pt x="9769761" y="0"/>
                </a:cubicBezTo>
                <a:cubicBezTo>
                  <a:pt x="9904739" y="-12385"/>
                  <a:pt x="10052091" y="-17854"/>
                  <a:pt x="10136221" y="0"/>
                </a:cubicBezTo>
                <a:cubicBezTo>
                  <a:pt x="10220351" y="17854"/>
                  <a:pt x="10376757" y="-1954"/>
                  <a:pt x="10549464" y="0"/>
                </a:cubicBezTo>
                <a:cubicBezTo>
                  <a:pt x="10711724" y="38069"/>
                  <a:pt x="11050215" y="-9887"/>
                  <a:pt x="11194735" y="0"/>
                </a:cubicBezTo>
                <a:cubicBezTo>
                  <a:pt x="11392536" y="-32725"/>
                  <a:pt x="11554783" y="202179"/>
                  <a:pt x="11634951" y="440216"/>
                </a:cubicBezTo>
                <a:cubicBezTo>
                  <a:pt x="11642133" y="652247"/>
                  <a:pt x="11597266" y="917663"/>
                  <a:pt x="11634951" y="1067300"/>
                </a:cubicBezTo>
                <a:cubicBezTo>
                  <a:pt x="11632995" y="1213959"/>
                  <a:pt x="11641513" y="1371030"/>
                  <a:pt x="11634951" y="1578257"/>
                </a:cubicBezTo>
                <a:cubicBezTo>
                  <a:pt x="11630321" y="1764150"/>
                  <a:pt x="11615294" y="2053053"/>
                  <a:pt x="11634951" y="2182116"/>
                </a:cubicBezTo>
                <a:cubicBezTo>
                  <a:pt x="11640823" y="2308993"/>
                  <a:pt x="11598881" y="2596307"/>
                  <a:pt x="11634951" y="2762749"/>
                </a:cubicBezTo>
                <a:cubicBezTo>
                  <a:pt x="11687659" y="3032286"/>
                  <a:pt x="11400140" y="3194307"/>
                  <a:pt x="11194735" y="3202965"/>
                </a:cubicBezTo>
                <a:cubicBezTo>
                  <a:pt x="11010062" y="3158757"/>
                  <a:pt x="10746761" y="3261967"/>
                  <a:pt x="10415032" y="3202965"/>
                </a:cubicBezTo>
                <a:cubicBezTo>
                  <a:pt x="10066587" y="3170022"/>
                  <a:pt x="10111285" y="3190352"/>
                  <a:pt x="9957965" y="3202965"/>
                </a:cubicBezTo>
                <a:cubicBezTo>
                  <a:pt x="9823571" y="3232015"/>
                  <a:pt x="9707269" y="3215156"/>
                  <a:pt x="9608443" y="3202965"/>
                </a:cubicBezTo>
                <a:cubicBezTo>
                  <a:pt x="9481241" y="3178090"/>
                  <a:pt x="9261046" y="3196104"/>
                  <a:pt x="9043831" y="3202965"/>
                </a:cubicBezTo>
                <a:cubicBezTo>
                  <a:pt x="8816370" y="3204836"/>
                  <a:pt x="8583430" y="3172800"/>
                  <a:pt x="8264129" y="3202965"/>
                </a:cubicBezTo>
                <a:cubicBezTo>
                  <a:pt x="7945852" y="3215610"/>
                  <a:pt x="7802739" y="3211764"/>
                  <a:pt x="7591971" y="3202965"/>
                </a:cubicBezTo>
                <a:cubicBezTo>
                  <a:pt x="7385601" y="3183567"/>
                  <a:pt x="7278650" y="3195677"/>
                  <a:pt x="7134904" y="3202965"/>
                </a:cubicBezTo>
                <a:cubicBezTo>
                  <a:pt x="6989301" y="3202406"/>
                  <a:pt x="6910204" y="3212701"/>
                  <a:pt x="6785382" y="3202965"/>
                </a:cubicBezTo>
                <a:cubicBezTo>
                  <a:pt x="6646597" y="3187598"/>
                  <a:pt x="6114384" y="3196339"/>
                  <a:pt x="5898134" y="3202965"/>
                </a:cubicBezTo>
                <a:cubicBezTo>
                  <a:pt x="5668318" y="3238842"/>
                  <a:pt x="5553541" y="3242486"/>
                  <a:pt x="5333522" y="3202965"/>
                </a:cubicBezTo>
                <a:cubicBezTo>
                  <a:pt x="5140843" y="3164191"/>
                  <a:pt x="4712028" y="3200415"/>
                  <a:pt x="4553820" y="3202965"/>
                </a:cubicBezTo>
                <a:cubicBezTo>
                  <a:pt x="4390808" y="3200741"/>
                  <a:pt x="4314492" y="3220548"/>
                  <a:pt x="4204298" y="3202965"/>
                </a:cubicBezTo>
                <a:cubicBezTo>
                  <a:pt x="4094265" y="3201009"/>
                  <a:pt x="3859758" y="3203217"/>
                  <a:pt x="3747231" y="3202965"/>
                </a:cubicBezTo>
                <a:cubicBezTo>
                  <a:pt x="3635222" y="3233100"/>
                  <a:pt x="3136628" y="3144800"/>
                  <a:pt x="2967528" y="3202965"/>
                </a:cubicBezTo>
                <a:cubicBezTo>
                  <a:pt x="2780049" y="3239238"/>
                  <a:pt x="2661407" y="3197528"/>
                  <a:pt x="2510461" y="3202965"/>
                </a:cubicBezTo>
                <a:cubicBezTo>
                  <a:pt x="2374400" y="3175889"/>
                  <a:pt x="2192297" y="3216060"/>
                  <a:pt x="2053394" y="3202965"/>
                </a:cubicBezTo>
                <a:cubicBezTo>
                  <a:pt x="1939677" y="3178082"/>
                  <a:pt x="1636556" y="3194433"/>
                  <a:pt x="1273691" y="3202965"/>
                </a:cubicBezTo>
                <a:cubicBezTo>
                  <a:pt x="961885" y="3222081"/>
                  <a:pt x="813909" y="3187172"/>
                  <a:pt x="440216" y="3202965"/>
                </a:cubicBezTo>
                <a:cubicBezTo>
                  <a:pt x="178868" y="3215163"/>
                  <a:pt x="1040" y="2973979"/>
                  <a:pt x="0" y="2762749"/>
                </a:cubicBezTo>
                <a:cubicBezTo>
                  <a:pt x="28527" y="2498105"/>
                  <a:pt x="-15017" y="2469323"/>
                  <a:pt x="0" y="2182116"/>
                </a:cubicBezTo>
                <a:cubicBezTo>
                  <a:pt x="8498" y="1902587"/>
                  <a:pt x="-7686" y="1862889"/>
                  <a:pt x="0" y="1624708"/>
                </a:cubicBezTo>
                <a:cubicBezTo>
                  <a:pt x="17347" y="1384633"/>
                  <a:pt x="2546" y="1208609"/>
                  <a:pt x="0" y="1090525"/>
                </a:cubicBezTo>
                <a:cubicBezTo>
                  <a:pt x="35867" y="977461"/>
                  <a:pt x="-19145" y="655720"/>
                  <a:pt x="0" y="440216"/>
                </a:cubicBezTo>
                <a:close/>
              </a:path>
              <a:path w="11634951" h="3202965" stroke="0" extrusionOk="0">
                <a:moveTo>
                  <a:pt x="0" y="440216"/>
                </a:moveTo>
                <a:cubicBezTo>
                  <a:pt x="-98948" y="160871"/>
                  <a:pt x="169526" y="40152"/>
                  <a:pt x="440216" y="0"/>
                </a:cubicBezTo>
                <a:cubicBezTo>
                  <a:pt x="613481" y="19344"/>
                  <a:pt x="822938" y="25591"/>
                  <a:pt x="1004828" y="0"/>
                </a:cubicBezTo>
                <a:cubicBezTo>
                  <a:pt x="1171636" y="-5250"/>
                  <a:pt x="1610333" y="-8687"/>
                  <a:pt x="1784531" y="0"/>
                </a:cubicBezTo>
                <a:cubicBezTo>
                  <a:pt x="1963938" y="3850"/>
                  <a:pt x="2063163" y="32976"/>
                  <a:pt x="2134053" y="0"/>
                </a:cubicBezTo>
                <a:cubicBezTo>
                  <a:pt x="2228504" y="53844"/>
                  <a:pt x="2604752" y="-10150"/>
                  <a:pt x="2913755" y="0"/>
                </a:cubicBezTo>
                <a:cubicBezTo>
                  <a:pt x="3250185" y="-11279"/>
                  <a:pt x="3131638" y="14395"/>
                  <a:pt x="3263277" y="0"/>
                </a:cubicBezTo>
                <a:cubicBezTo>
                  <a:pt x="3398760" y="-1538"/>
                  <a:pt x="3862594" y="44665"/>
                  <a:pt x="4042980" y="0"/>
                </a:cubicBezTo>
                <a:cubicBezTo>
                  <a:pt x="4252016" y="-13344"/>
                  <a:pt x="4511933" y="-19188"/>
                  <a:pt x="4715137" y="0"/>
                </a:cubicBezTo>
                <a:cubicBezTo>
                  <a:pt x="4876698" y="-4531"/>
                  <a:pt x="5099139" y="-21650"/>
                  <a:pt x="5279750" y="0"/>
                </a:cubicBezTo>
                <a:cubicBezTo>
                  <a:pt x="5458091" y="9959"/>
                  <a:pt x="5638805" y="-14972"/>
                  <a:pt x="5951907" y="0"/>
                </a:cubicBezTo>
                <a:cubicBezTo>
                  <a:pt x="6247469" y="4898"/>
                  <a:pt x="6565587" y="-17703"/>
                  <a:pt x="6731610" y="0"/>
                </a:cubicBezTo>
                <a:cubicBezTo>
                  <a:pt x="6910897" y="66805"/>
                  <a:pt x="7244689" y="4956"/>
                  <a:pt x="7403767" y="0"/>
                </a:cubicBezTo>
                <a:cubicBezTo>
                  <a:pt x="7578385" y="-6200"/>
                  <a:pt x="7667330" y="8930"/>
                  <a:pt x="7860834" y="0"/>
                </a:cubicBezTo>
                <a:cubicBezTo>
                  <a:pt x="8036242" y="6818"/>
                  <a:pt x="8146531" y="-5273"/>
                  <a:pt x="8317901" y="0"/>
                </a:cubicBezTo>
                <a:cubicBezTo>
                  <a:pt x="8442935" y="-6706"/>
                  <a:pt x="8614127" y="10206"/>
                  <a:pt x="8774968" y="0"/>
                </a:cubicBezTo>
                <a:cubicBezTo>
                  <a:pt x="8931930" y="-11071"/>
                  <a:pt x="9018874" y="219"/>
                  <a:pt x="9232035" y="0"/>
                </a:cubicBezTo>
                <a:cubicBezTo>
                  <a:pt x="9408344" y="29114"/>
                  <a:pt x="9625408" y="-47476"/>
                  <a:pt x="10011738" y="0"/>
                </a:cubicBezTo>
                <a:cubicBezTo>
                  <a:pt x="10351265" y="28272"/>
                  <a:pt x="10256488" y="4782"/>
                  <a:pt x="10468805" y="0"/>
                </a:cubicBezTo>
                <a:cubicBezTo>
                  <a:pt x="10665109" y="17118"/>
                  <a:pt x="11008478" y="25742"/>
                  <a:pt x="11194735" y="0"/>
                </a:cubicBezTo>
                <a:cubicBezTo>
                  <a:pt x="11472400" y="52785"/>
                  <a:pt x="11677641" y="113574"/>
                  <a:pt x="11634951" y="440216"/>
                </a:cubicBezTo>
                <a:cubicBezTo>
                  <a:pt x="11668226" y="621439"/>
                  <a:pt x="11661779" y="769182"/>
                  <a:pt x="11634951" y="1044075"/>
                </a:cubicBezTo>
                <a:cubicBezTo>
                  <a:pt x="11651866" y="1322594"/>
                  <a:pt x="11613695" y="1435997"/>
                  <a:pt x="11634951" y="1647933"/>
                </a:cubicBezTo>
                <a:cubicBezTo>
                  <a:pt x="11682378" y="1865448"/>
                  <a:pt x="11604663" y="2027148"/>
                  <a:pt x="11634951" y="2251792"/>
                </a:cubicBezTo>
                <a:cubicBezTo>
                  <a:pt x="11630668" y="2488917"/>
                  <a:pt x="11626414" y="2607147"/>
                  <a:pt x="11634951" y="2762749"/>
                </a:cubicBezTo>
                <a:cubicBezTo>
                  <a:pt x="11664777" y="3031346"/>
                  <a:pt x="11456264" y="3191728"/>
                  <a:pt x="11194735" y="3202965"/>
                </a:cubicBezTo>
                <a:cubicBezTo>
                  <a:pt x="11055953" y="3193429"/>
                  <a:pt x="10941663" y="3193968"/>
                  <a:pt x="10845213" y="3202965"/>
                </a:cubicBezTo>
                <a:cubicBezTo>
                  <a:pt x="10751141" y="3210009"/>
                  <a:pt x="10586903" y="3200721"/>
                  <a:pt x="10495691" y="3202965"/>
                </a:cubicBezTo>
                <a:cubicBezTo>
                  <a:pt x="10418184" y="3190153"/>
                  <a:pt x="10295907" y="3216436"/>
                  <a:pt x="10146169" y="3202965"/>
                </a:cubicBezTo>
                <a:cubicBezTo>
                  <a:pt x="9992113" y="3186287"/>
                  <a:pt x="9957974" y="3217037"/>
                  <a:pt x="9796648" y="3202965"/>
                </a:cubicBezTo>
                <a:cubicBezTo>
                  <a:pt x="9625415" y="3212839"/>
                  <a:pt x="9494154" y="3192608"/>
                  <a:pt x="9232035" y="3202965"/>
                </a:cubicBezTo>
                <a:cubicBezTo>
                  <a:pt x="8995588" y="3212548"/>
                  <a:pt x="8845056" y="3173067"/>
                  <a:pt x="8559878" y="3202965"/>
                </a:cubicBezTo>
                <a:cubicBezTo>
                  <a:pt x="8252376" y="3224657"/>
                  <a:pt x="8090227" y="3177499"/>
                  <a:pt x="7672630" y="3202965"/>
                </a:cubicBezTo>
                <a:cubicBezTo>
                  <a:pt x="7247548" y="3220972"/>
                  <a:pt x="7260950" y="3218134"/>
                  <a:pt x="7000473" y="3202965"/>
                </a:cubicBezTo>
                <a:cubicBezTo>
                  <a:pt x="6742538" y="3186575"/>
                  <a:pt x="6734159" y="3193470"/>
                  <a:pt x="6650951" y="3202965"/>
                </a:cubicBezTo>
                <a:cubicBezTo>
                  <a:pt x="6595173" y="3270403"/>
                  <a:pt x="6181692" y="3192981"/>
                  <a:pt x="5871248" y="3202965"/>
                </a:cubicBezTo>
                <a:cubicBezTo>
                  <a:pt x="5567196" y="3219833"/>
                  <a:pt x="5562148" y="3201079"/>
                  <a:pt x="5414181" y="3202965"/>
                </a:cubicBezTo>
                <a:cubicBezTo>
                  <a:pt x="5269815" y="3215648"/>
                  <a:pt x="4844489" y="3220156"/>
                  <a:pt x="4634478" y="3202965"/>
                </a:cubicBezTo>
                <a:cubicBezTo>
                  <a:pt x="4404753" y="3231236"/>
                  <a:pt x="4226232" y="3230250"/>
                  <a:pt x="3962321" y="3202965"/>
                </a:cubicBezTo>
                <a:cubicBezTo>
                  <a:pt x="3709854" y="3173244"/>
                  <a:pt x="3655075" y="3238201"/>
                  <a:pt x="3505254" y="3202965"/>
                </a:cubicBezTo>
                <a:cubicBezTo>
                  <a:pt x="3385667" y="3176780"/>
                  <a:pt x="2850927" y="3208244"/>
                  <a:pt x="2618006" y="3202965"/>
                </a:cubicBezTo>
                <a:cubicBezTo>
                  <a:pt x="2352285" y="3211301"/>
                  <a:pt x="2280692" y="3186234"/>
                  <a:pt x="2053394" y="3202965"/>
                </a:cubicBezTo>
                <a:cubicBezTo>
                  <a:pt x="1858425" y="3244347"/>
                  <a:pt x="1512556" y="3161354"/>
                  <a:pt x="1273691" y="3202965"/>
                </a:cubicBezTo>
                <a:cubicBezTo>
                  <a:pt x="1001114" y="3204729"/>
                  <a:pt x="716461" y="3220804"/>
                  <a:pt x="440216" y="3202965"/>
                </a:cubicBezTo>
                <a:cubicBezTo>
                  <a:pt x="235618" y="3225750"/>
                  <a:pt x="8683" y="3077055"/>
                  <a:pt x="0" y="2762749"/>
                </a:cubicBezTo>
                <a:cubicBezTo>
                  <a:pt x="-29272" y="2644878"/>
                  <a:pt x="10138" y="2481372"/>
                  <a:pt x="0" y="2251792"/>
                </a:cubicBezTo>
                <a:cubicBezTo>
                  <a:pt x="-16156" y="2044045"/>
                  <a:pt x="20998" y="1824763"/>
                  <a:pt x="0" y="1694384"/>
                </a:cubicBezTo>
                <a:cubicBezTo>
                  <a:pt x="-44376" y="1545580"/>
                  <a:pt x="-8448" y="1281882"/>
                  <a:pt x="0" y="1067300"/>
                </a:cubicBezTo>
                <a:cubicBezTo>
                  <a:pt x="-3308" y="840019"/>
                  <a:pt x="-24346" y="686182"/>
                  <a:pt x="0" y="440216"/>
                </a:cubicBezTo>
                <a:close/>
              </a:path>
              <a:path w="11634951" h="3202965" fill="none" stroke="0" extrusionOk="0">
                <a:moveTo>
                  <a:pt x="0" y="440216"/>
                </a:moveTo>
                <a:cubicBezTo>
                  <a:pt x="-82562" y="129322"/>
                  <a:pt x="169343" y="20426"/>
                  <a:pt x="440216" y="0"/>
                </a:cubicBezTo>
                <a:cubicBezTo>
                  <a:pt x="585060" y="-8637"/>
                  <a:pt x="665944" y="7227"/>
                  <a:pt x="789738" y="0"/>
                </a:cubicBezTo>
                <a:cubicBezTo>
                  <a:pt x="880840" y="-50971"/>
                  <a:pt x="1279083" y="-18103"/>
                  <a:pt x="1569440" y="0"/>
                </a:cubicBezTo>
                <a:cubicBezTo>
                  <a:pt x="1892647" y="12758"/>
                  <a:pt x="2195145" y="36595"/>
                  <a:pt x="2349143" y="0"/>
                </a:cubicBezTo>
                <a:cubicBezTo>
                  <a:pt x="2530394" y="-16589"/>
                  <a:pt x="2531993" y="-17130"/>
                  <a:pt x="2698665" y="0"/>
                </a:cubicBezTo>
                <a:cubicBezTo>
                  <a:pt x="2867841" y="9699"/>
                  <a:pt x="2919225" y="6477"/>
                  <a:pt x="3048187" y="0"/>
                </a:cubicBezTo>
                <a:cubicBezTo>
                  <a:pt x="3187109" y="14648"/>
                  <a:pt x="3538166" y="39426"/>
                  <a:pt x="3720344" y="0"/>
                </a:cubicBezTo>
                <a:cubicBezTo>
                  <a:pt x="3943126" y="-15460"/>
                  <a:pt x="4166518" y="-21209"/>
                  <a:pt x="4500047" y="0"/>
                </a:cubicBezTo>
                <a:cubicBezTo>
                  <a:pt x="4856270" y="-32204"/>
                  <a:pt x="4734004" y="11293"/>
                  <a:pt x="4849569" y="0"/>
                </a:cubicBezTo>
                <a:cubicBezTo>
                  <a:pt x="4932612" y="-9845"/>
                  <a:pt x="5328226" y="108410"/>
                  <a:pt x="5736817" y="0"/>
                </a:cubicBezTo>
                <a:cubicBezTo>
                  <a:pt x="6171543" y="-37609"/>
                  <a:pt x="6168736" y="11040"/>
                  <a:pt x="6301429" y="0"/>
                </a:cubicBezTo>
                <a:cubicBezTo>
                  <a:pt x="6435692" y="-7635"/>
                  <a:pt x="6603520" y="11114"/>
                  <a:pt x="6866041" y="0"/>
                </a:cubicBezTo>
                <a:cubicBezTo>
                  <a:pt x="7111629" y="-4934"/>
                  <a:pt x="7098066" y="9099"/>
                  <a:pt x="7215563" y="0"/>
                </a:cubicBezTo>
                <a:cubicBezTo>
                  <a:pt x="7315227" y="-22887"/>
                  <a:pt x="7833323" y="-25305"/>
                  <a:pt x="7995266" y="0"/>
                </a:cubicBezTo>
                <a:cubicBezTo>
                  <a:pt x="8247132" y="26894"/>
                  <a:pt x="8424998" y="-48641"/>
                  <a:pt x="8882513" y="0"/>
                </a:cubicBezTo>
                <a:cubicBezTo>
                  <a:pt x="9293313" y="46307"/>
                  <a:pt x="9342430" y="-11722"/>
                  <a:pt x="9769761" y="0"/>
                </a:cubicBezTo>
                <a:cubicBezTo>
                  <a:pt x="9868471" y="4557"/>
                  <a:pt x="10006057" y="4550"/>
                  <a:pt x="10167410" y="0"/>
                </a:cubicBezTo>
                <a:cubicBezTo>
                  <a:pt x="10328763" y="-4550"/>
                  <a:pt x="10466820" y="16967"/>
                  <a:pt x="10549464" y="0"/>
                </a:cubicBezTo>
                <a:cubicBezTo>
                  <a:pt x="10701856" y="-31347"/>
                  <a:pt x="11011854" y="-2123"/>
                  <a:pt x="11194735" y="0"/>
                </a:cubicBezTo>
                <a:cubicBezTo>
                  <a:pt x="11407243" y="-36288"/>
                  <a:pt x="11617277" y="138803"/>
                  <a:pt x="11634951" y="440216"/>
                </a:cubicBezTo>
                <a:cubicBezTo>
                  <a:pt x="11632224" y="662175"/>
                  <a:pt x="11584939" y="942872"/>
                  <a:pt x="11634951" y="1067300"/>
                </a:cubicBezTo>
                <a:cubicBezTo>
                  <a:pt x="11659575" y="1202566"/>
                  <a:pt x="11643482" y="1415383"/>
                  <a:pt x="11634951" y="1578257"/>
                </a:cubicBezTo>
                <a:cubicBezTo>
                  <a:pt x="11646614" y="1764276"/>
                  <a:pt x="11632058" y="2050404"/>
                  <a:pt x="11634951" y="2182116"/>
                </a:cubicBezTo>
                <a:cubicBezTo>
                  <a:pt x="11689636" y="2328130"/>
                  <a:pt x="11648517" y="2547181"/>
                  <a:pt x="11634951" y="2762749"/>
                </a:cubicBezTo>
                <a:cubicBezTo>
                  <a:pt x="11693800" y="3030746"/>
                  <a:pt x="11442902" y="3167620"/>
                  <a:pt x="11194735" y="3202965"/>
                </a:cubicBezTo>
                <a:cubicBezTo>
                  <a:pt x="11041094" y="3184708"/>
                  <a:pt x="10763114" y="3282384"/>
                  <a:pt x="10415032" y="3202965"/>
                </a:cubicBezTo>
                <a:cubicBezTo>
                  <a:pt x="10066903" y="3170209"/>
                  <a:pt x="10102495" y="3182763"/>
                  <a:pt x="9957965" y="3202965"/>
                </a:cubicBezTo>
                <a:cubicBezTo>
                  <a:pt x="9815752" y="3217841"/>
                  <a:pt x="9692151" y="3207039"/>
                  <a:pt x="9608443" y="3202965"/>
                </a:cubicBezTo>
                <a:cubicBezTo>
                  <a:pt x="9511450" y="3181809"/>
                  <a:pt x="9265761" y="3191255"/>
                  <a:pt x="9043831" y="3202965"/>
                </a:cubicBezTo>
                <a:cubicBezTo>
                  <a:pt x="8768016" y="3202942"/>
                  <a:pt x="8579192" y="3184776"/>
                  <a:pt x="8264129" y="3202965"/>
                </a:cubicBezTo>
                <a:cubicBezTo>
                  <a:pt x="7924294" y="3203530"/>
                  <a:pt x="7764936" y="3186222"/>
                  <a:pt x="7591971" y="3202965"/>
                </a:cubicBezTo>
                <a:cubicBezTo>
                  <a:pt x="7402595" y="3200486"/>
                  <a:pt x="7287197" y="3183620"/>
                  <a:pt x="7134904" y="3202965"/>
                </a:cubicBezTo>
                <a:cubicBezTo>
                  <a:pt x="6987405" y="3186077"/>
                  <a:pt x="6918477" y="3188989"/>
                  <a:pt x="6785382" y="3202965"/>
                </a:cubicBezTo>
                <a:cubicBezTo>
                  <a:pt x="6630461" y="3235309"/>
                  <a:pt x="6123032" y="3207560"/>
                  <a:pt x="5898134" y="3202965"/>
                </a:cubicBezTo>
                <a:cubicBezTo>
                  <a:pt x="5658242" y="3265716"/>
                  <a:pt x="5532448" y="3221431"/>
                  <a:pt x="5333522" y="3202965"/>
                </a:cubicBezTo>
                <a:cubicBezTo>
                  <a:pt x="5137774" y="3136143"/>
                  <a:pt x="4688672" y="3199873"/>
                  <a:pt x="4553820" y="3202965"/>
                </a:cubicBezTo>
                <a:cubicBezTo>
                  <a:pt x="4377677" y="3191007"/>
                  <a:pt x="4301944" y="3219222"/>
                  <a:pt x="4204298" y="3202965"/>
                </a:cubicBezTo>
                <a:cubicBezTo>
                  <a:pt x="4094534" y="3191688"/>
                  <a:pt x="3881395" y="3173457"/>
                  <a:pt x="3747231" y="3202965"/>
                </a:cubicBezTo>
                <a:cubicBezTo>
                  <a:pt x="3654234" y="3215025"/>
                  <a:pt x="3154355" y="3180305"/>
                  <a:pt x="2967528" y="3202965"/>
                </a:cubicBezTo>
                <a:cubicBezTo>
                  <a:pt x="2781764" y="3253544"/>
                  <a:pt x="2641168" y="3222613"/>
                  <a:pt x="2510461" y="3202965"/>
                </a:cubicBezTo>
                <a:cubicBezTo>
                  <a:pt x="2363462" y="3221435"/>
                  <a:pt x="2155985" y="3224619"/>
                  <a:pt x="2053394" y="3202965"/>
                </a:cubicBezTo>
                <a:cubicBezTo>
                  <a:pt x="1983375" y="3222663"/>
                  <a:pt x="1588001" y="3210343"/>
                  <a:pt x="1273691" y="3202965"/>
                </a:cubicBezTo>
                <a:cubicBezTo>
                  <a:pt x="975624" y="3206553"/>
                  <a:pt x="816266" y="3180486"/>
                  <a:pt x="440216" y="3202965"/>
                </a:cubicBezTo>
                <a:cubicBezTo>
                  <a:pt x="174897" y="3181762"/>
                  <a:pt x="-23431" y="2961546"/>
                  <a:pt x="0" y="2762749"/>
                </a:cubicBezTo>
                <a:cubicBezTo>
                  <a:pt x="14829" y="2509290"/>
                  <a:pt x="-4960" y="2451327"/>
                  <a:pt x="0" y="2182116"/>
                </a:cubicBezTo>
                <a:cubicBezTo>
                  <a:pt x="14585" y="1906566"/>
                  <a:pt x="-2141" y="1868088"/>
                  <a:pt x="0" y="1624708"/>
                </a:cubicBezTo>
                <a:cubicBezTo>
                  <a:pt x="12129" y="1377210"/>
                  <a:pt x="6137" y="1193199"/>
                  <a:pt x="0" y="1090525"/>
                </a:cubicBezTo>
                <a:cubicBezTo>
                  <a:pt x="-7748" y="936432"/>
                  <a:pt x="22911" y="679534"/>
                  <a:pt x="0" y="4402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759199" fill="none" extrusionOk="0">
                <a:moveTo>
                  <a:pt x="0" y="516663"/>
                </a:moveTo>
                <a:cubicBezTo>
                  <a:pt x="-33207" y="127681"/>
                  <a:pt x="222793" y="33836"/>
                  <a:pt x="530698" y="0"/>
                </a:cubicBezTo>
                <a:cubicBezTo>
                  <a:pt x="599198" y="15096"/>
                  <a:pt x="800443" y="-8525"/>
                  <a:pt x="874339" y="0"/>
                </a:cubicBezTo>
                <a:cubicBezTo>
                  <a:pt x="888580" y="38364"/>
                  <a:pt x="1340376" y="53846"/>
                  <a:pt x="1640921" y="0"/>
                </a:cubicBezTo>
                <a:cubicBezTo>
                  <a:pt x="1871210" y="-27011"/>
                  <a:pt x="2145073" y="-39907"/>
                  <a:pt x="2407504" y="0"/>
                </a:cubicBezTo>
                <a:cubicBezTo>
                  <a:pt x="2655297" y="6535"/>
                  <a:pt x="2678986" y="-15405"/>
                  <a:pt x="2751145" y="0"/>
                </a:cubicBezTo>
                <a:cubicBezTo>
                  <a:pt x="2836911" y="74119"/>
                  <a:pt x="2974624" y="60818"/>
                  <a:pt x="3094785" y="0"/>
                </a:cubicBezTo>
                <a:cubicBezTo>
                  <a:pt x="3278745" y="2339"/>
                  <a:pt x="3506228" y="86863"/>
                  <a:pt x="3755632" y="0"/>
                </a:cubicBezTo>
                <a:cubicBezTo>
                  <a:pt x="4017223" y="62315"/>
                  <a:pt x="4272148" y="-22362"/>
                  <a:pt x="4522215" y="0"/>
                </a:cubicBezTo>
                <a:cubicBezTo>
                  <a:pt x="4789166" y="-8096"/>
                  <a:pt x="4708434" y="-36700"/>
                  <a:pt x="4865856" y="0"/>
                </a:cubicBezTo>
                <a:cubicBezTo>
                  <a:pt x="4876545" y="12695"/>
                  <a:pt x="5370380" y="19014"/>
                  <a:pt x="5738174" y="0"/>
                </a:cubicBezTo>
                <a:cubicBezTo>
                  <a:pt x="6046526" y="-3590"/>
                  <a:pt x="6100391" y="17096"/>
                  <a:pt x="6293285" y="0"/>
                </a:cubicBezTo>
                <a:cubicBezTo>
                  <a:pt x="6537040" y="7080"/>
                  <a:pt x="6601825" y="-28875"/>
                  <a:pt x="6848397" y="0"/>
                </a:cubicBezTo>
                <a:cubicBezTo>
                  <a:pt x="7033012" y="26304"/>
                  <a:pt x="7034150" y="-8790"/>
                  <a:pt x="7192038" y="0"/>
                </a:cubicBezTo>
                <a:cubicBezTo>
                  <a:pt x="7368727" y="10412"/>
                  <a:pt x="7736209" y="-76480"/>
                  <a:pt x="7958620" y="0"/>
                </a:cubicBezTo>
                <a:cubicBezTo>
                  <a:pt x="8196674" y="83058"/>
                  <a:pt x="8587842" y="5878"/>
                  <a:pt x="8830939" y="0"/>
                </a:cubicBezTo>
                <a:cubicBezTo>
                  <a:pt x="9170220" y="26272"/>
                  <a:pt x="9339584" y="23170"/>
                  <a:pt x="9703257" y="0"/>
                </a:cubicBezTo>
                <a:cubicBezTo>
                  <a:pt x="10133466" y="-39448"/>
                  <a:pt x="10195129" y="-8584"/>
                  <a:pt x="10469840" y="0"/>
                </a:cubicBezTo>
                <a:cubicBezTo>
                  <a:pt x="10692599" y="2351"/>
                  <a:pt x="10831544" y="-14335"/>
                  <a:pt x="11104253" y="0"/>
                </a:cubicBezTo>
                <a:cubicBezTo>
                  <a:pt x="11274066" y="35732"/>
                  <a:pt x="11636808" y="319793"/>
                  <a:pt x="11634951" y="516663"/>
                </a:cubicBezTo>
                <a:cubicBezTo>
                  <a:pt x="11668939" y="662346"/>
                  <a:pt x="11676647" y="1061548"/>
                  <a:pt x="11634951" y="1252649"/>
                </a:cubicBezTo>
                <a:cubicBezTo>
                  <a:pt x="11628259" y="1446041"/>
                  <a:pt x="11580520" y="1635269"/>
                  <a:pt x="11634951" y="1852340"/>
                </a:cubicBezTo>
                <a:cubicBezTo>
                  <a:pt x="11742946" y="1965211"/>
                  <a:pt x="11694948" y="2247943"/>
                  <a:pt x="11634951" y="2561067"/>
                </a:cubicBezTo>
                <a:cubicBezTo>
                  <a:pt x="11615292" y="2817103"/>
                  <a:pt x="11584198" y="2924479"/>
                  <a:pt x="11634951" y="3242535"/>
                </a:cubicBezTo>
                <a:cubicBezTo>
                  <a:pt x="11673788" y="3600814"/>
                  <a:pt x="11474754" y="3745598"/>
                  <a:pt x="11104253" y="3759199"/>
                </a:cubicBezTo>
                <a:cubicBezTo>
                  <a:pt x="10875485" y="3754242"/>
                  <a:pt x="10488492" y="3741500"/>
                  <a:pt x="10337670" y="3759199"/>
                </a:cubicBezTo>
                <a:cubicBezTo>
                  <a:pt x="10133649" y="3720338"/>
                  <a:pt x="10078014" y="3762857"/>
                  <a:pt x="9888294" y="3759199"/>
                </a:cubicBezTo>
                <a:cubicBezTo>
                  <a:pt x="9696090" y="3774165"/>
                  <a:pt x="9704674" y="3772465"/>
                  <a:pt x="9544654" y="3759199"/>
                </a:cubicBezTo>
                <a:cubicBezTo>
                  <a:pt x="9429099" y="3807190"/>
                  <a:pt x="9176010" y="3718842"/>
                  <a:pt x="8989542" y="3759199"/>
                </a:cubicBezTo>
                <a:cubicBezTo>
                  <a:pt x="8818038" y="3720939"/>
                  <a:pt x="8402142" y="3750172"/>
                  <a:pt x="8222959" y="3759199"/>
                </a:cubicBezTo>
                <a:cubicBezTo>
                  <a:pt x="8040210" y="3687356"/>
                  <a:pt x="7866268" y="3707206"/>
                  <a:pt x="7562112" y="3759199"/>
                </a:cubicBezTo>
                <a:cubicBezTo>
                  <a:pt x="7268538" y="3743460"/>
                  <a:pt x="7264048" y="3751015"/>
                  <a:pt x="7112736" y="3759199"/>
                </a:cubicBezTo>
                <a:cubicBezTo>
                  <a:pt x="6962684" y="3767189"/>
                  <a:pt x="6902084" y="3762641"/>
                  <a:pt x="6769095" y="3759199"/>
                </a:cubicBezTo>
                <a:cubicBezTo>
                  <a:pt x="6571194" y="3820832"/>
                  <a:pt x="6282978" y="3763010"/>
                  <a:pt x="5896777" y="3759199"/>
                </a:cubicBezTo>
                <a:cubicBezTo>
                  <a:pt x="5597719" y="3711293"/>
                  <a:pt x="5510035" y="3764019"/>
                  <a:pt x="5341666" y="3759199"/>
                </a:cubicBezTo>
                <a:cubicBezTo>
                  <a:pt x="5144305" y="3821604"/>
                  <a:pt x="4773360" y="3748544"/>
                  <a:pt x="4575083" y="3759199"/>
                </a:cubicBezTo>
                <a:cubicBezTo>
                  <a:pt x="4352056" y="3741479"/>
                  <a:pt x="4315373" y="3760430"/>
                  <a:pt x="4231442" y="3759199"/>
                </a:cubicBezTo>
                <a:cubicBezTo>
                  <a:pt x="4164388" y="3762453"/>
                  <a:pt x="3918912" y="3725192"/>
                  <a:pt x="3782066" y="3759199"/>
                </a:cubicBezTo>
                <a:cubicBezTo>
                  <a:pt x="3609929" y="3700929"/>
                  <a:pt x="3232008" y="3848736"/>
                  <a:pt x="3015483" y="3759199"/>
                </a:cubicBezTo>
                <a:cubicBezTo>
                  <a:pt x="2879427" y="3756854"/>
                  <a:pt x="2690265" y="3790354"/>
                  <a:pt x="2566107" y="3759199"/>
                </a:cubicBezTo>
                <a:cubicBezTo>
                  <a:pt x="2427589" y="3782672"/>
                  <a:pt x="2318961" y="3787856"/>
                  <a:pt x="2116731" y="3759199"/>
                </a:cubicBezTo>
                <a:cubicBezTo>
                  <a:pt x="1857002" y="3717406"/>
                  <a:pt x="1708177" y="3758183"/>
                  <a:pt x="1350149" y="3759199"/>
                </a:cubicBezTo>
                <a:cubicBezTo>
                  <a:pt x="1034451" y="3742618"/>
                  <a:pt x="890823" y="3691881"/>
                  <a:pt x="530698" y="3759199"/>
                </a:cubicBezTo>
                <a:cubicBezTo>
                  <a:pt x="224652" y="3764995"/>
                  <a:pt x="4327" y="3424073"/>
                  <a:pt x="0" y="3242535"/>
                </a:cubicBezTo>
                <a:cubicBezTo>
                  <a:pt x="37129" y="3061256"/>
                  <a:pt x="-62245" y="2729176"/>
                  <a:pt x="0" y="2561067"/>
                </a:cubicBezTo>
                <a:cubicBezTo>
                  <a:pt x="60383" y="2475320"/>
                  <a:pt x="38064" y="2228746"/>
                  <a:pt x="0" y="1906858"/>
                </a:cubicBezTo>
                <a:cubicBezTo>
                  <a:pt x="49427" y="1649325"/>
                  <a:pt x="40253" y="1438917"/>
                  <a:pt x="0" y="1279907"/>
                </a:cubicBezTo>
                <a:cubicBezTo>
                  <a:pt x="-25867" y="1136172"/>
                  <a:pt x="-75284" y="821239"/>
                  <a:pt x="0" y="516663"/>
                </a:cubicBezTo>
                <a:close/>
              </a:path>
              <a:path w="11634951" h="3759199" stroke="0" extrusionOk="0">
                <a:moveTo>
                  <a:pt x="0" y="516663"/>
                </a:moveTo>
                <a:cubicBezTo>
                  <a:pt x="-17990" y="137524"/>
                  <a:pt x="310736" y="127964"/>
                  <a:pt x="530698" y="0"/>
                </a:cubicBezTo>
                <a:cubicBezTo>
                  <a:pt x="684765" y="40205"/>
                  <a:pt x="968263" y="-12029"/>
                  <a:pt x="1085810" y="0"/>
                </a:cubicBezTo>
                <a:cubicBezTo>
                  <a:pt x="1179018" y="-22164"/>
                  <a:pt x="1408073" y="-44440"/>
                  <a:pt x="1852392" y="0"/>
                </a:cubicBezTo>
                <a:cubicBezTo>
                  <a:pt x="2201886" y="38617"/>
                  <a:pt x="2052947" y="48326"/>
                  <a:pt x="2196033" y="0"/>
                </a:cubicBezTo>
                <a:cubicBezTo>
                  <a:pt x="2327109" y="77241"/>
                  <a:pt x="2697068" y="-1842"/>
                  <a:pt x="2962616" y="0"/>
                </a:cubicBezTo>
                <a:cubicBezTo>
                  <a:pt x="3206726" y="35236"/>
                  <a:pt x="3179458" y="-10206"/>
                  <a:pt x="3306256" y="0"/>
                </a:cubicBezTo>
                <a:cubicBezTo>
                  <a:pt x="3476390" y="61276"/>
                  <a:pt x="3706357" y="117123"/>
                  <a:pt x="4072839" y="0"/>
                </a:cubicBezTo>
                <a:cubicBezTo>
                  <a:pt x="4462571" y="-41005"/>
                  <a:pt x="4467394" y="977"/>
                  <a:pt x="4733686" y="0"/>
                </a:cubicBezTo>
                <a:cubicBezTo>
                  <a:pt x="4973038" y="32215"/>
                  <a:pt x="5103704" y="7301"/>
                  <a:pt x="5288798" y="0"/>
                </a:cubicBezTo>
                <a:cubicBezTo>
                  <a:pt x="5542060" y="70813"/>
                  <a:pt x="5815171" y="21526"/>
                  <a:pt x="5949645" y="0"/>
                </a:cubicBezTo>
                <a:cubicBezTo>
                  <a:pt x="6066311" y="-17486"/>
                  <a:pt x="6256566" y="-72863"/>
                  <a:pt x="6716228" y="0"/>
                </a:cubicBezTo>
                <a:cubicBezTo>
                  <a:pt x="7085351" y="4506"/>
                  <a:pt x="7054966" y="-1628"/>
                  <a:pt x="7377075" y="0"/>
                </a:cubicBezTo>
                <a:cubicBezTo>
                  <a:pt x="7692009" y="5288"/>
                  <a:pt x="7661977" y="-4010"/>
                  <a:pt x="7826451" y="0"/>
                </a:cubicBezTo>
                <a:cubicBezTo>
                  <a:pt x="7978655" y="16774"/>
                  <a:pt x="8189332" y="613"/>
                  <a:pt x="8275827" y="0"/>
                </a:cubicBezTo>
                <a:cubicBezTo>
                  <a:pt x="8408900" y="-13509"/>
                  <a:pt x="8603082" y="13669"/>
                  <a:pt x="8725203" y="0"/>
                </a:cubicBezTo>
                <a:cubicBezTo>
                  <a:pt x="8870756" y="3067"/>
                  <a:pt x="8942761" y="14362"/>
                  <a:pt x="9174579" y="0"/>
                </a:cubicBezTo>
                <a:cubicBezTo>
                  <a:pt x="9340052" y="3688"/>
                  <a:pt x="9680650" y="-36415"/>
                  <a:pt x="9941162" y="0"/>
                </a:cubicBezTo>
                <a:cubicBezTo>
                  <a:pt x="10134707" y="-1486"/>
                  <a:pt x="10230322" y="44111"/>
                  <a:pt x="10390538" y="0"/>
                </a:cubicBezTo>
                <a:cubicBezTo>
                  <a:pt x="10497749" y="32607"/>
                  <a:pt x="10810483" y="8351"/>
                  <a:pt x="11104253" y="0"/>
                </a:cubicBezTo>
                <a:cubicBezTo>
                  <a:pt x="11257592" y="13533"/>
                  <a:pt x="11671443" y="180481"/>
                  <a:pt x="11634951" y="516663"/>
                </a:cubicBezTo>
                <a:cubicBezTo>
                  <a:pt x="11617426" y="646135"/>
                  <a:pt x="11577348" y="1059558"/>
                  <a:pt x="11634951" y="1225390"/>
                </a:cubicBezTo>
                <a:cubicBezTo>
                  <a:pt x="11639937" y="1492571"/>
                  <a:pt x="11735559" y="1723347"/>
                  <a:pt x="11634951" y="1934116"/>
                </a:cubicBezTo>
                <a:cubicBezTo>
                  <a:pt x="11638671" y="2109522"/>
                  <a:pt x="11621601" y="2413663"/>
                  <a:pt x="11634951" y="2642843"/>
                </a:cubicBezTo>
                <a:cubicBezTo>
                  <a:pt x="11688594" y="2897143"/>
                  <a:pt x="11670136" y="3146473"/>
                  <a:pt x="11634951" y="3242535"/>
                </a:cubicBezTo>
                <a:cubicBezTo>
                  <a:pt x="11549040" y="3584127"/>
                  <a:pt x="11466148" y="3828472"/>
                  <a:pt x="11104253" y="3759199"/>
                </a:cubicBezTo>
                <a:cubicBezTo>
                  <a:pt x="11018778" y="3761659"/>
                  <a:pt x="10831482" y="3766943"/>
                  <a:pt x="10760612" y="3759199"/>
                </a:cubicBezTo>
                <a:cubicBezTo>
                  <a:pt x="10674554" y="3752027"/>
                  <a:pt x="10584685" y="3782641"/>
                  <a:pt x="10416972" y="3759199"/>
                </a:cubicBezTo>
                <a:cubicBezTo>
                  <a:pt x="10266384" y="3728179"/>
                  <a:pt x="10142244" y="3747316"/>
                  <a:pt x="10073331" y="3759199"/>
                </a:cubicBezTo>
                <a:cubicBezTo>
                  <a:pt x="9998083" y="3768737"/>
                  <a:pt x="9833484" y="3767964"/>
                  <a:pt x="9729691" y="3759199"/>
                </a:cubicBezTo>
                <a:cubicBezTo>
                  <a:pt x="9614170" y="3722200"/>
                  <a:pt x="9416161" y="3742152"/>
                  <a:pt x="9174579" y="3759199"/>
                </a:cubicBezTo>
                <a:cubicBezTo>
                  <a:pt x="8904174" y="3772288"/>
                  <a:pt x="8776608" y="3698406"/>
                  <a:pt x="8513732" y="3759199"/>
                </a:cubicBezTo>
                <a:cubicBezTo>
                  <a:pt x="8229839" y="3828249"/>
                  <a:pt x="8043886" y="3804289"/>
                  <a:pt x="7641414" y="3759199"/>
                </a:cubicBezTo>
                <a:cubicBezTo>
                  <a:pt x="7235734" y="3763624"/>
                  <a:pt x="7144507" y="3716135"/>
                  <a:pt x="6980567" y="3759199"/>
                </a:cubicBezTo>
                <a:cubicBezTo>
                  <a:pt x="6807608" y="3758393"/>
                  <a:pt x="6721547" y="3793311"/>
                  <a:pt x="6636926" y="3759199"/>
                </a:cubicBezTo>
                <a:cubicBezTo>
                  <a:pt x="6464863" y="3680894"/>
                  <a:pt x="6259406" y="3790688"/>
                  <a:pt x="5870343" y="3759199"/>
                </a:cubicBezTo>
                <a:cubicBezTo>
                  <a:pt x="5517616" y="3735737"/>
                  <a:pt x="5550297" y="3773313"/>
                  <a:pt x="5420967" y="3759199"/>
                </a:cubicBezTo>
                <a:cubicBezTo>
                  <a:pt x="5314649" y="3725344"/>
                  <a:pt x="4871597" y="3793824"/>
                  <a:pt x="4654384" y="3759199"/>
                </a:cubicBezTo>
                <a:cubicBezTo>
                  <a:pt x="4478844" y="3841478"/>
                  <a:pt x="4204393" y="3744784"/>
                  <a:pt x="3993537" y="3759199"/>
                </a:cubicBezTo>
                <a:cubicBezTo>
                  <a:pt x="3789841" y="3734656"/>
                  <a:pt x="3764957" y="3764152"/>
                  <a:pt x="3544161" y="3759199"/>
                </a:cubicBezTo>
                <a:cubicBezTo>
                  <a:pt x="3319179" y="3816583"/>
                  <a:pt x="2812982" y="3846159"/>
                  <a:pt x="2671843" y="3759199"/>
                </a:cubicBezTo>
                <a:cubicBezTo>
                  <a:pt x="2505153" y="3754906"/>
                  <a:pt x="2354347" y="3706822"/>
                  <a:pt x="2116731" y="3759199"/>
                </a:cubicBezTo>
                <a:cubicBezTo>
                  <a:pt x="1947783" y="3888682"/>
                  <a:pt x="1730748" y="3713233"/>
                  <a:pt x="1350149" y="3759199"/>
                </a:cubicBezTo>
                <a:cubicBezTo>
                  <a:pt x="1003854" y="3817383"/>
                  <a:pt x="698554" y="3759780"/>
                  <a:pt x="530698" y="3759199"/>
                </a:cubicBezTo>
                <a:cubicBezTo>
                  <a:pt x="189981" y="3833912"/>
                  <a:pt x="104208" y="3585176"/>
                  <a:pt x="0" y="3242535"/>
                </a:cubicBezTo>
                <a:cubicBezTo>
                  <a:pt x="1775" y="3049113"/>
                  <a:pt x="20720" y="2932913"/>
                  <a:pt x="0" y="2642843"/>
                </a:cubicBezTo>
                <a:cubicBezTo>
                  <a:pt x="7924" y="2389972"/>
                  <a:pt x="25029" y="2186863"/>
                  <a:pt x="0" y="1988634"/>
                </a:cubicBezTo>
                <a:cubicBezTo>
                  <a:pt x="4274" y="1866373"/>
                  <a:pt x="-50803" y="1475051"/>
                  <a:pt x="0" y="1252649"/>
                </a:cubicBezTo>
                <a:cubicBezTo>
                  <a:pt x="39827" y="1080257"/>
                  <a:pt x="-65636" y="770493"/>
                  <a:pt x="0" y="516663"/>
                </a:cubicBezTo>
                <a:close/>
              </a:path>
              <a:path w="11634951" h="3759199" fill="none" stroke="0" extrusionOk="0">
                <a:moveTo>
                  <a:pt x="0" y="516663"/>
                </a:moveTo>
                <a:cubicBezTo>
                  <a:pt x="-38637" y="167060"/>
                  <a:pt x="142356" y="-46869"/>
                  <a:pt x="530698" y="0"/>
                </a:cubicBezTo>
                <a:cubicBezTo>
                  <a:pt x="587931" y="-26024"/>
                  <a:pt x="785206" y="-30252"/>
                  <a:pt x="874339" y="0"/>
                </a:cubicBezTo>
                <a:cubicBezTo>
                  <a:pt x="957709" y="-49080"/>
                  <a:pt x="1431740" y="-22479"/>
                  <a:pt x="1640921" y="0"/>
                </a:cubicBezTo>
                <a:cubicBezTo>
                  <a:pt x="1904979" y="6580"/>
                  <a:pt x="2112125" y="-111"/>
                  <a:pt x="2407504" y="0"/>
                </a:cubicBezTo>
                <a:cubicBezTo>
                  <a:pt x="2658326" y="7331"/>
                  <a:pt x="2677069" y="-10357"/>
                  <a:pt x="2751145" y="0"/>
                </a:cubicBezTo>
                <a:cubicBezTo>
                  <a:pt x="2830728" y="-14884"/>
                  <a:pt x="2966511" y="2992"/>
                  <a:pt x="3094785" y="0"/>
                </a:cubicBezTo>
                <a:cubicBezTo>
                  <a:pt x="3281073" y="21106"/>
                  <a:pt x="3462825" y="34390"/>
                  <a:pt x="3755632" y="0"/>
                </a:cubicBezTo>
                <a:cubicBezTo>
                  <a:pt x="4066422" y="16269"/>
                  <a:pt x="4258344" y="-22750"/>
                  <a:pt x="4522215" y="0"/>
                </a:cubicBezTo>
                <a:cubicBezTo>
                  <a:pt x="4827143" y="-4962"/>
                  <a:pt x="4739523" y="-11727"/>
                  <a:pt x="4865856" y="0"/>
                </a:cubicBezTo>
                <a:cubicBezTo>
                  <a:pt x="4921132" y="-35470"/>
                  <a:pt x="5418080" y="59806"/>
                  <a:pt x="5738174" y="0"/>
                </a:cubicBezTo>
                <a:cubicBezTo>
                  <a:pt x="6005394" y="-2389"/>
                  <a:pt x="6102334" y="-13695"/>
                  <a:pt x="6293285" y="0"/>
                </a:cubicBezTo>
                <a:cubicBezTo>
                  <a:pt x="6500410" y="10282"/>
                  <a:pt x="6671059" y="-50040"/>
                  <a:pt x="6848397" y="0"/>
                </a:cubicBezTo>
                <a:cubicBezTo>
                  <a:pt x="7033273" y="27209"/>
                  <a:pt x="7031544" y="588"/>
                  <a:pt x="7192038" y="0"/>
                </a:cubicBezTo>
                <a:cubicBezTo>
                  <a:pt x="7318243" y="-22609"/>
                  <a:pt x="7777334" y="-11131"/>
                  <a:pt x="7958620" y="0"/>
                </a:cubicBezTo>
                <a:cubicBezTo>
                  <a:pt x="8199284" y="7527"/>
                  <a:pt x="8452397" y="-17802"/>
                  <a:pt x="8830939" y="0"/>
                </a:cubicBezTo>
                <a:cubicBezTo>
                  <a:pt x="9120981" y="50853"/>
                  <a:pt x="9354314" y="21760"/>
                  <a:pt x="9703257" y="0"/>
                </a:cubicBezTo>
                <a:cubicBezTo>
                  <a:pt x="10100159" y="-15621"/>
                  <a:pt x="10231413" y="-11974"/>
                  <a:pt x="10469840" y="0"/>
                </a:cubicBezTo>
                <a:cubicBezTo>
                  <a:pt x="10732036" y="-911"/>
                  <a:pt x="10801118" y="4140"/>
                  <a:pt x="11104253" y="0"/>
                </a:cubicBezTo>
                <a:cubicBezTo>
                  <a:pt x="11308658" y="-75878"/>
                  <a:pt x="11523248" y="258190"/>
                  <a:pt x="11634951" y="516663"/>
                </a:cubicBezTo>
                <a:cubicBezTo>
                  <a:pt x="11710311" y="672896"/>
                  <a:pt x="11657799" y="1075342"/>
                  <a:pt x="11634951" y="1252649"/>
                </a:cubicBezTo>
                <a:cubicBezTo>
                  <a:pt x="11690767" y="1461258"/>
                  <a:pt x="11603421" y="1682268"/>
                  <a:pt x="11634951" y="1852340"/>
                </a:cubicBezTo>
                <a:cubicBezTo>
                  <a:pt x="11682615" y="2019359"/>
                  <a:pt x="11703455" y="2280806"/>
                  <a:pt x="11634951" y="2561067"/>
                </a:cubicBezTo>
                <a:cubicBezTo>
                  <a:pt x="11586977" y="2831331"/>
                  <a:pt x="11660467" y="2943953"/>
                  <a:pt x="11634951" y="3242535"/>
                </a:cubicBezTo>
                <a:cubicBezTo>
                  <a:pt x="11671153" y="3539549"/>
                  <a:pt x="11501599" y="3712507"/>
                  <a:pt x="11104253" y="3759199"/>
                </a:cubicBezTo>
                <a:cubicBezTo>
                  <a:pt x="10953159" y="3800423"/>
                  <a:pt x="10536169" y="3731905"/>
                  <a:pt x="10337670" y="3759199"/>
                </a:cubicBezTo>
                <a:cubicBezTo>
                  <a:pt x="10137776" y="3728117"/>
                  <a:pt x="10088957" y="3752360"/>
                  <a:pt x="9888294" y="3759199"/>
                </a:cubicBezTo>
                <a:cubicBezTo>
                  <a:pt x="9695801" y="3773212"/>
                  <a:pt x="9704278" y="3773531"/>
                  <a:pt x="9544654" y="3759199"/>
                </a:cubicBezTo>
                <a:cubicBezTo>
                  <a:pt x="9372949" y="3780814"/>
                  <a:pt x="9155460" y="3826824"/>
                  <a:pt x="8989542" y="3759199"/>
                </a:cubicBezTo>
                <a:cubicBezTo>
                  <a:pt x="8827454" y="3746738"/>
                  <a:pt x="8381692" y="3788524"/>
                  <a:pt x="8222959" y="3759199"/>
                </a:cubicBezTo>
                <a:cubicBezTo>
                  <a:pt x="8000375" y="3704559"/>
                  <a:pt x="7861278" y="3769863"/>
                  <a:pt x="7562112" y="3759199"/>
                </a:cubicBezTo>
                <a:cubicBezTo>
                  <a:pt x="7263307" y="3741094"/>
                  <a:pt x="7263023" y="3754274"/>
                  <a:pt x="7112736" y="3759199"/>
                </a:cubicBezTo>
                <a:cubicBezTo>
                  <a:pt x="6960087" y="3767653"/>
                  <a:pt x="6906488" y="3746733"/>
                  <a:pt x="6769095" y="3759199"/>
                </a:cubicBezTo>
                <a:cubicBezTo>
                  <a:pt x="6635235" y="3759163"/>
                  <a:pt x="6217019" y="3778766"/>
                  <a:pt x="5896777" y="3759199"/>
                </a:cubicBezTo>
                <a:cubicBezTo>
                  <a:pt x="5610044" y="3745070"/>
                  <a:pt x="5498724" y="3735637"/>
                  <a:pt x="5341666" y="3759199"/>
                </a:cubicBezTo>
                <a:cubicBezTo>
                  <a:pt x="5154086" y="3819669"/>
                  <a:pt x="4794774" y="3793714"/>
                  <a:pt x="4575083" y="3759199"/>
                </a:cubicBezTo>
                <a:cubicBezTo>
                  <a:pt x="4364615" y="3737112"/>
                  <a:pt x="4327752" y="3757060"/>
                  <a:pt x="4231442" y="3759199"/>
                </a:cubicBezTo>
                <a:cubicBezTo>
                  <a:pt x="4155131" y="3743996"/>
                  <a:pt x="3948205" y="3783869"/>
                  <a:pt x="3782066" y="3759199"/>
                </a:cubicBezTo>
                <a:cubicBezTo>
                  <a:pt x="3657482" y="3740734"/>
                  <a:pt x="3195867" y="3772698"/>
                  <a:pt x="3015483" y="3759199"/>
                </a:cubicBezTo>
                <a:cubicBezTo>
                  <a:pt x="2856863" y="3717295"/>
                  <a:pt x="2730682" y="3761885"/>
                  <a:pt x="2566107" y="3759199"/>
                </a:cubicBezTo>
                <a:cubicBezTo>
                  <a:pt x="2445222" y="3756129"/>
                  <a:pt x="2308428" y="3735721"/>
                  <a:pt x="2116731" y="3759199"/>
                </a:cubicBezTo>
                <a:cubicBezTo>
                  <a:pt x="1839196" y="3796255"/>
                  <a:pt x="1668453" y="3745264"/>
                  <a:pt x="1350149" y="3759199"/>
                </a:cubicBezTo>
                <a:cubicBezTo>
                  <a:pt x="1025002" y="3785905"/>
                  <a:pt x="827619" y="3705820"/>
                  <a:pt x="530698" y="3759199"/>
                </a:cubicBezTo>
                <a:cubicBezTo>
                  <a:pt x="171530" y="3790496"/>
                  <a:pt x="-44033" y="3429961"/>
                  <a:pt x="0" y="3242535"/>
                </a:cubicBezTo>
                <a:cubicBezTo>
                  <a:pt x="-7450" y="3056718"/>
                  <a:pt x="-87005" y="2713888"/>
                  <a:pt x="0" y="2561067"/>
                </a:cubicBezTo>
                <a:cubicBezTo>
                  <a:pt x="34364" y="2380003"/>
                  <a:pt x="3317" y="2226252"/>
                  <a:pt x="0" y="1906858"/>
                </a:cubicBezTo>
                <a:cubicBezTo>
                  <a:pt x="44048" y="1647200"/>
                  <a:pt x="69838" y="1480466"/>
                  <a:pt x="0" y="1279907"/>
                </a:cubicBezTo>
                <a:cubicBezTo>
                  <a:pt x="-1294" y="1083492"/>
                  <a:pt x="2990" y="842885"/>
                  <a:pt x="0" y="516663"/>
                </a:cubicBezTo>
                <a:close/>
              </a:path>
              <a:path w="11634951" h="3759199" fill="none" stroke="0" extrusionOk="0">
                <a:moveTo>
                  <a:pt x="0" y="516663"/>
                </a:moveTo>
                <a:cubicBezTo>
                  <a:pt x="-52927" y="142479"/>
                  <a:pt x="220173" y="38460"/>
                  <a:pt x="530698" y="0"/>
                </a:cubicBezTo>
                <a:cubicBezTo>
                  <a:pt x="604720" y="-4035"/>
                  <a:pt x="788250" y="-7813"/>
                  <a:pt x="874339" y="0"/>
                </a:cubicBezTo>
                <a:cubicBezTo>
                  <a:pt x="920859" y="-11087"/>
                  <a:pt x="1366448" y="13310"/>
                  <a:pt x="1640921" y="0"/>
                </a:cubicBezTo>
                <a:cubicBezTo>
                  <a:pt x="1930899" y="8162"/>
                  <a:pt x="2186333" y="12206"/>
                  <a:pt x="2407504" y="0"/>
                </a:cubicBezTo>
                <a:cubicBezTo>
                  <a:pt x="2660297" y="12599"/>
                  <a:pt x="2681276" y="-9073"/>
                  <a:pt x="2751145" y="0"/>
                </a:cubicBezTo>
                <a:cubicBezTo>
                  <a:pt x="2833495" y="37052"/>
                  <a:pt x="2970348" y="44658"/>
                  <a:pt x="3094785" y="0"/>
                </a:cubicBezTo>
                <a:cubicBezTo>
                  <a:pt x="3273808" y="18098"/>
                  <a:pt x="3482529" y="41115"/>
                  <a:pt x="3755632" y="0"/>
                </a:cubicBezTo>
                <a:cubicBezTo>
                  <a:pt x="4036260" y="24705"/>
                  <a:pt x="4263718" y="-32737"/>
                  <a:pt x="4522215" y="0"/>
                </a:cubicBezTo>
                <a:cubicBezTo>
                  <a:pt x="4813018" y="233"/>
                  <a:pt x="4735593" y="-22103"/>
                  <a:pt x="4865856" y="0"/>
                </a:cubicBezTo>
                <a:cubicBezTo>
                  <a:pt x="4903305" y="10278"/>
                  <a:pt x="5424751" y="67605"/>
                  <a:pt x="5738174" y="0"/>
                </a:cubicBezTo>
                <a:cubicBezTo>
                  <a:pt x="6027944" y="1982"/>
                  <a:pt x="6103977" y="-3679"/>
                  <a:pt x="6293285" y="0"/>
                </a:cubicBezTo>
                <a:cubicBezTo>
                  <a:pt x="6524946" y="31449"/>
                  <a:pt x="6603241" y="-21352"/>
                  <a:pt x="6848397" y="0"/>
                </a:cubicBezTo>
                <a:cubicBezTo>
                  <a:pt x="7035778" y="27612"/>
                  <a:pt x="7035756" y="-16"/>
                  <a:pt x="7192038" y="0"/>
                </a:cubicBezTo>
                <a:cubicBezTo>
                  <a:pt x="7323764" y="-23628"/>
                  <a:pt x="7794078" y="-42300"/>
                  <a:pt x="7958620" y="0"/>
                </a:cubicBezTo>
                <a:cubicBezTo>
                  <a:pt x="8206683" y="39716"/>
                  <a:pt x="8497964" y="-7732"/>
                  <a:pt x="8830939" y="0"/>
                </a:cubicBezTo>
                <a:cubicBezTo>
                  <a:pt x="9160171" y="36324"/>
                  <a:pt x="9325921" y="29456"/>
                  <a:pt x="9703257" y="0"/>
                </a:cubicBezTo>
                <a:cubicBezTo>
                  <a:pt x="10105840" y="-36763"/>
                  <a:pt x="10209474" y="7584"/>
                  <a:pt x="10469840" y="0"/>
                </a:cubicBezTo>
                <a:cubicBezTo>
                  <a:pt x="10714291" y="1832"/>
                  <a:pt x="10820840" y="-13491"/>
                  <a:pt x="11104253" y="0"/>
                </a:cubicBezTo>
                <a:cubicBezTo>
                  <a:pt x="11310386" y="8079"/>
                  <a:pt x="11573898" y="297119"/>
                  <a:pt x="11634951" y="516663"/>
                </a:cubicBezTo>
                <a:cubicBezTo>
                  <a:pt x="11684254" y="670412"/>
                  <a:pt x="11652649" y="1064110"/>
                  <a:pt x="11634951" y="1252649"/>
                </a:cubicBezTo>
                <a:cubicBezTo>
                  <a:pt x="11654791" y="1463066"/>
                  <a:pt x="11569897" y="1659257"/>
                  <a:pt x="11634951" y="1852340"/>
                </a:cubicBezTo>
                <a:cubicBezTo>
                  <a:pt x="11695484" y="1942374"/>
                  <a:pt x="11727885" y="2330370"/>
                  <a:pt x="11634951" y="2561067"/>
                </a:cubicBezTo>
                <a:cubicBezTo>
                  <a:pt x="11619769" y="2834050"/>
                  <a:pt x="11606034" y="2938412"/>
                  <a:pt x="11634951" y="3242535"/>
                </a:cubicBezTo>
                <a:cubicBezTo>
                  <a:pt x="11698019" y="3592913"/>
                  <a:pt x="11513746" y="3716012"/>
                  <a:pt x="11104253" y="3759199"/>
                </a:cubicBezTo>
                <a:cubicBezTo>
                  <a:pt x="10919097" y="3777900"/>
                  <a:pt x="10508005" y="3735427"/>
                  <a:pt x="10337670" y="3759199"/>
                </a:cubicBezTo>
                <a:cubicBezTo>
                  <a:pt x="10146676" y="3722550"/>
                  <a:pt x="10080479" y="3757023"/>
                  <a:pt x="9888294" y="3759199"/>
                </a:cubicBezTo>
                <a:cubicBezTo>
                  <a:pt x="9695649" y="3774243"/>
                  <a:pt x="9704156" y="3772350"/>
                  <a:pt x="9544654" y="3759199"/>
                </a:cubicBezTo>
                <a:cubicBezTo>
                  <a:pt x="9450774" y="3794441"/>
                  <a:pt x="9163378" y="3765500"/>
                  <a:pt x="8989542" y="3759199"/>
                </a:cubicBezTo>
                <a:cubicBezTo>
                  <a:pt x="8794628" y="3691690"/>
                  <a:pt x="8369834" y="3763003"/>
                  <a:pt x="8222959" y="3759199"/>
                </a:cubicBezTo>
                <a:cubicBezTo>
                  <a:pt x="8018268" y="3696034"/>
                  <a:pt x="7838385" y="3730478"/>
                  <a:pt x="7562112" y="3759199"/>
                </a:cubicBezTo>
                <a:cubicBezTo>
                  <a:pt x="7265554" y="3743026"/>
                  <a:pt x="7263070" y="3751323"/>
                  <a:pt x="7112736" y="3759199"/>
                </a:cubicBezTo>
                <a:cubicBezTo>
                  <a:pt x="6962356" y="3765853"/>
                  <a:pt x="6898512" y="3747644"/>
                  <a:pt x="6769095" y="3759199"/>
                </a:cubicBezTo>
                <a:cubicBezTo>
                  <a:pt x="6591707" y="3805875"/>
                  <a:pt x="6325882" y="3735320"/>
                  <a:pt x="5896777" y="3759199"/>
                </a:cubicBezTo>
                <a:cubicBezTo>
                  <a:pt x="5594512" y="3729477"/>
                  <a:pt x="5491430" y="3749971"/>
                  <a:pt x="5341666" y="3759199"/>
                </a:cubicBezTo>
                <a:cubicBezTo>
                  <a:pt x="5133392" y="3830115"/>
                  <a:pt x="4805240" y="3715377"/>
                  <a:pt x="4575083" y="3759199"/>
                </a:cubicBezTo>
                <a:cubicBezTo>
                  <a:pt x="4356668" y="3738463"/>
                  <a:pt x="4316488" y="3760830"/>
                  <a:pt x="4231442" y="3759199"/>
                </a:cubicBezTo>
                <a:cubicBezTo>
                  <a:pt x="4174383" y="3756208"/>
                  <a:pt x="3935610" y="3747094"/>
                  <a:pt x="3782066" y="3759199"/>
                </a:cubicBezTo>
                <a:cubicBezTo>
                  <a:pt x="3631145" y="3709341"/>
                  <a:pt x="3188300" y="3806475"/>
                  <a:pt x="3015483" y="3759199"/>
                </a:cubicBezTo>
                <a:cubicBezTo>
                  <a:pt x="2885721" y="3766350"/>
                  <a:pt x="2693855" y="3780773"/>
                  <a:pt x="2566107" y="3759199"/>
                </a:cubicBezTo>
                <a:cubicBezTo>
                  <a:pt x="2415475" y="3748342"/>
                  <a:pt x="2314931" y="3753530"/>
                  <a:pt x="2116731" y="3759199"/>
                </a:cubicBezTo>
                <a:cubicBezTo>
                  <a:pt x="1855493" y="3743288"/>
                  <a:pt x="1662452" y="3746732"/>
                  <a:pt x="1350149" y="3759199"/>
                </a:cubicBezTo>
                <a:cubicBezTo>
                  <a:pt x="1026600" y="3766822"/>
                  <a:pt x="862571" y="3702471"/>
                  <a:pt x="530698" y="3759199"/>
                </a:cubicBezTo>
                <a:cubicBezTo>
                  <a:pt x="155858" y="3772592"/>
                  <a:pt x="-16581" y="3400761"/>
                  <a:pt x="0" y="3242535"/>
                </a:cubicBezTo>
                <a:cubicBezTo>
                  <a:pt x="27750" y="3047629"/>
                  <a:pt x="-62173" y="2727602"/>
                  <a:pt x="0" y="2561067"/>
                </a:cubicBezTo>
                <a:cubicBezTo>
                  <a:pt x="5923" y="2407285"/>
                  <a:pt x="49979" y="2214826"/>
                  <a:pt x="0" y="1906858"/>
                </a:cubicBezTo>
                <a:cubicBezTo>
                  <a:pt x="56799" y="1652098"/>
                  <a:pt x="68905" y="1470459"/>
                  <a:pt x="0" y="1279907"/>
                </a:cubicBezTo>
                <a:cubicBezTo>
                  <a:pt x="-19259" y="1103155"/>
                  <a:pt x="-18781" y="825399"/>
                  <a:pt x="0" y="51666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345205" fill="none" extrusionOk="0">
                <a:moveTo>
                  <a:pt x="0" y="459764"/>
                </a:moveTo>
                <a:cubicBezTo>
                  <a:pt x="-33665" y="76820"/>
                  <a:pt x="222184" y="33313"/>
                  <a:pt x="530698" y="0"/>
                </a:cubicBezTo>
                <a:cubicBezTo>
                  <a:pt x="600971" y="12980"/>
                  <a:pt x="791224" y="-3466"/>
                  <a:pt x="874339" y="0"/>
                </a:cubicBezTo>
                <a:cubicBezTo>
                  <a:pt x="882311" y="43395"/>
                  <a:pt x="1327122" y="112360"/>
                  <a:pt x="1640921" y="0"/>
                </a:cubicBezTo>
                <a:cubicBezTo>
                  <a:pt x="1867208" y="-25167"/>
                  <a:pt x="2141078" y="-54112"/>
                  <a:pt x="2407504" y="0"/>
                </a:cubicBezTo>
                <a:cubicBezTo>
                  <a:pt x="2650160" y="5489"/>
                  <a:pt x="2680871" y="-14065"/>
                  <a:pt x="2751145" y="0"/>
                </a:cubicBezTo>
                <a:cubicBezTo>
                  <a:pt x="2834850" y="60567"/>
                  <a:pt x="2971269" y="36893"/>
                  <a:pt x="3094785" y="0"/>
                </a:cubicBezTo>
                <a:cubicBezTo>
                  <a:pt x="3287418" y="4453"/>
                  <a:pt x="3501641" y="66822"/>
                  <a:pt x="3755632" y="0"/>
                </a:cubicBezTo>
                <a:cubicBezTo>
                  <a:pt x="4018089" y="55199"/>
                  <a:pt x="4277782" y="-26029"/>
                  <a:pt x="4522215" y="0"/>
                </a:cubicBezTo>
                <a:cubicBezTo>
                  <a:pt x="4811998" y="-5585"/>
                  <a:pt x="4725717" y="-14677"/>
                  <a:pt x="4865856" y="0"/>
                </a:cubicBezTo>
                <a:cubicBezTo>
                  <a:pt x="4894194" y="10989"/>
                  <a:pt x="5320427" y="24065"/>
                  <a:pt x="5738174" y="0"/>
                </a:cubicBezTo>
                <a:cubicBezTo>
                  <a:pt x="6037415" y="-4477"/>
                  <a:pt x="6100975" y="19170"/>
                  <a:pt x="6293285" y="0"/>
                </a:cubicBezTo>
                <a:cubicBezTo>
                  <a:pt x="6532437" y="6326"/>
                  <a:pt x="6621508" y="-25106"/>
                  <a:pt x="6848397" y="0"/>
                </a:cubicBezTo>
                <a:cubicBezTo>
                  <a:pt x="7027127" y="23263"/>
                  <a:pt x="7032749" y="-4645"/>
                  <a:pt x="7192038" y="0"/>
                </a:cubicBezTo>
                <a:cubicBezTo>
                  <a:pt x="7422731" y="42636"/>
                  <a:pt x="7743036" y="-59359"/>
                  <a:pt x="7958620" y="0"/>
                </a:cubicBezTo>
                <a:cubicBezTo>
                  <a:pt x="8234374" y="130199"/>
                  <a:pt x="8571000" y="5895"/>
                  <a:pt x="8830939" y="0"/>
                </a:cubicBezTo>
                <a:cubicBezTo>
                  <a:pt x="9182517" y="38056"/>
                  <a:pt x="9337856" y="19957"/>
                  <a:pt x="9703257" y="0"/>
                </a:cubicBezTo>
                <a:cubicBezTo>
                  <a:pt x="10108158" y="-36401"/>
                  <a:pt x="10183760" y="-9959"/>
                  <a:pt x="10469840" y="0"/>
                </a:cubicBezTo>
                <a:cubicBezTo>
                  <a:pt x="10678214" y="934"/>
                  <a:pt x="10818027" y="-10385"/>
                  <a:pt x="11104253" y="0"/>
                </a:cubicBezTo>
                <a:cubicBezTo>
                  <a:pt x="11344208" y="6379"/>
                  <a:pt x="11623385" y="276451"/>
                  <a:pt x="11634951" y="459764"/>
                </a:cubicBezTo>
                <a:cubicBezTo>
                  <a:pt x="11668149" y="592158"/>
                  <a:pt x="11636459" y="959446"/>
                  <a:pt x="11634951" y="1114697"/>
                </a:cubicBezTo>
                <a:cubicBezTo>
                  <a:pt x="11645156" y="1272815"/>
                  <a:pt x="11582119" y="1453033"/>
                  <a:pt x="11634951" y="1648345"/>
                </a:cubicBezTo>
                <a:cubicBezTo>
                  <a:pt x="11709414" y="1768062"/>
                  <a:pt x="11684363" y="2015972"/>
                  <a:pt x="11634951" y="2279021"/>
                </a:cubicBezTo>
                <a:cubicBezTo>
                  <a:pt x="11625448" y="2506483"/>
                  <a:pt x="11603360" y="2617802"/>
                  <a:pt x="11634951" y="2885440"/>
                </a:cubicBezTo>
                <a:cubicBezTo>
                  <a:pt x="11675364" y="3220678"/>
                  <a:pt x="11472116" y="3336001"/>
                  <a:pt x="11104253" y="3345205"/>
                </a:cubicBezTo>
                <a:cubicBezTo>
                  <a:pt x="10842841" y="3309122"/>
                  <a:pt x="10496962" y="3331895"/>
                  <a:pt x="10337670" y="3345205"/>
                </a:cubicBezTo>
                <a:cubicBezTo>
                  <a:pt x="10132085" y="3300269"/>
                  <a:pt x="10079003" y="3345379"/>
                  <a:pt x="9888294" y="3345205"/>
                </a:cubicBezTo>
                <a:cubicBezTo>
                  <a:pt x="9696415" y="3358980"/>
                  <a:pt x="9706443" y="3356097"/>
                  <a:pt x="9544654" y="3345205"/>
                </a:cubicBezTo>
                <a:cubicBezTo>
                  <a:pt x="9401321" y="3355572"/>
                  <a:pt x="9175070" y="3306829"/>
                  <a:pt x="8989542" y="3345205"/>
                </a:cubicBezTo>
                <a:cubicBezTo>
                  <a:pt x="8818292" y="3308068"/>
                  <a:pt x="8391034" y="3322064"/>
                  <a:pt x="8222959" y="3345205"/>
                </a:cubicBezTo>
                <a:cubicBezTo>
                  <a:pt x="8051255" y="3260061"/>
                  <a:pt x="7862073" y="3333965"/>
                  <a:pt x="7562112" y="3345205"/>
                </a:cubicBezTo>
                <a:cubicBezTo>
                  <a:pt x="7266927" y="3331391"/>
                  <a:pt x="7264153" y="3338698"/>
                  <a:pt x="7112736" y="3345205"/>
                </a:cubicBezTo>
                <a:cubicBezTo>
                  <a:pt x="6968163" y="3366880"/>
                  <a:pt x="6902456" y="3348005"/>
                  <a:pt x="6769095" y="3345205"/>
                </a:cubicBezTo>
                <a:cubicBezTo>
                  <a:pt x="6553747" y="3417752"/>
                  <a:pt x="6270181" y="3348905"/>
                  <a:pt x="5896777" y="3345205"/>
                </a:cubicBezTo>
                <a:cubicBezTo>
                  <a:pt x="5598911" y="3307956"/>
                  <a:pt x="5515208" y="3360860"/>
                  <a:pt x="5341666" y="3345205"/>
                </a:cubicBezTo>
                <a:cubicBezTo>
                  <a:pt x="5146396" y="3403347"/>
                  <a:pt x="4770414" y="3321578"/>
                  <a:pt x="4575083" y="3345205"/>
                </a:cubicBezTo>
                <a:cubicBezTo>
                  <a:pt x="4358378" y="3322041"/>
                  <a:pt x="4326348" y="3344157"/>
                  <a:pt x="4231442" y="3345205"/>
                </a:cubicBezTo>
                <a:cubicBezTo>
                  <a:pt x="4188860" y="3362346"/>
                  <a:pt x="3918608" y="3321778"/>
                  <a:pt x="3782066" y="3345205"/>
                </a:cubicBezTo>
                <a:cubicBezTo>
                  <a:pt x="3617207" y="3297545"/>
                  <a:pt x="3198672" y="3382217"/>
                  <a:pt x="3015483" y="3345205"/>
                </a:cubicBezTo>
                <a:cubicBezTo>
                  <a:pt x="2860808" y="3334599"/>
                  <a:pt x="2702131" y="3353216"/>
                  <a:pt x="2566107" y="3345205"/>
                </a:cubicBezTo>
                <a:cubicBezTo>
                  <a:pt x="2429210" y="3379558"/>
                  <a:pt x="2321431" y="3361438"/>
                  <a:pt x="2116731" y="3345205"/>
                </a:cubicBezTo>
                <a:cubicBezTo>
                  <a:pt x="1871401" y="3316376"/>
                  <a:pt x="1758148" y="3356502"/>
                  <a:pt x="1350149" y="3345205"/>
                </a:cubicBezTo>
                <a:cubicBezTo>
                  <a:pt x="1033583" y="3332809"/>
                  <a:pt x="896393" y="3272233"/>
                  <a:pt x="530698" y="3345205"/>
                </a:cubicBezTo>
                <a:cubicBezTo>
                  <a:pt x="262751" y="3358552"/>
                  <a:pt x="13661" y="3018015"/>
                  <a:pt x="0" y="2885440"/>
                </a:cubicBezTo>
                <a:cubicBezTo>
                  <a:pt x="48341" y="2726151"/>
                  <a:pt x="-45734" y="2422227"/>
                  <a:pt x="0" y="2279021"/>
                </a:cubicBezTo>
                <a:cubicBezTo>
                  <a:pt x="59421" y="2207946"/>
                  <a:pt x="52241" y="1995655"/>
                  <a:pt x="0" y="1696859"/>
                </a:cubicBezTo>
                <a:cubicBezTo>
                  <a:pt x="35266" y="1455429"/>
                  <a:pt x="41670" y="1273045"/>
                  <a:pt x="0" y="1138953"/>
                </a:cubicBezTo>
                <a:cubicBezTo>
                  <a:pt x="-25580" y="1029474"/>
                  <a:pt x="-47621" y="751789"/>
                  <a:pt x="0" y="459764"/>
                </a:cubicBezTo>
                <a:close/>
              </a:path>
              <a:path w="11634951" h="3345205" stroke="0" extrusionOk="0">
                <a:moveTo>
                  <a:pt x="0" y="459764"/>
                </a:moveTo>
                <a:cubicBezTo>
                  <a:pt x="-3129" y="92816"/>
                  <a:pt x="313347" y="122240"/>
                  <a:pt x="530698" y="0"/>
                </a:cubicBezTo>
                <a:cubicBezTo>
                  <a:pt x="694204" y="30338"/>
                  <a:pt x="975161" y="-10296"/>
                  <a:pt x="1085810" y="0"/>
                </a:cubicBezTo>
                <a:cubicBezTo>
                  <a:pt x="1167029" y="-31602"/>
                  <a:pt x="1445208" y="-30434"/>
                  <a:pt x="1852392" y="0"/>
                </a:cubicBezTo>
                <a:cubicBezTo>
                  <a:pt x="2184201" y="46688"/>
                  <a:pt x="2039551" y="18148"/>
                  <a:pt x="2196033" y="0"/>
                </a:cubicBezTo>
                <a:cubicBezTo>
                  <a:pt x="2314855" y="100326"/>
                  <a:pt x="2649815" y="48813"/>
                  <a:pt x="2962616" y="0"/>
                </a:cubicBezTo>
                <a:cubicBezTo>
                  <a:pt x="3207001" y="32106"/>
                  <a:pt x="3178977" y="-13847"/>
                  <a:pt x="3306256" y="0"/>
                </a:cubicBezTo>
                <a:cubicBezTo>
                  <a:pt x="3465608" y="46441"/>
                  <a:pt x="3707829" y="122048"/>
                  <a:pt x="4072839" y="0"/>
                </a:cubicBezTo>
                <a:cubicBezTo>
                  <a:pt x="4462268" y="-36931"/>
                  <a:pt x="4467980" y="873"/>
                  <a:pt x="4733686" y="0"/>
                </a:cubicBezTo>
                <a:cubicBezTo>
                  <a:pt x="4982755" y="18028"/>
                  <a:pt x="5089405" y="319"/>
                  <a:pt x="5288798" y="0"/>
                </a:cubicBezTo>
                <a:cubicBezTo>
                  <a:pt x="5527412" y="46100"/>
                  <a:pt x="5827989" y="35886"/>
                  <a:pt x="5949645" y="0"/>
                </a:cubicBezTo>
                <a:cubicBezTo>
                  <a:pt x="6061657" y="-21575"/>
                  <a:pt x="6287493" y="-53318"/>
                  <a:pt x="6716228" y="0"/>
                </a:cubicBezTo>
                <a:cubicBezTo>
                  <a:pt x="7088375" y="12791"/>
                  <a:pt x="7056769" y="4286"/>
                  <a:pt x="7377075" y="0"/>
                </a:cubicBezTo>
                <a:cubicBezTo>
                  <a:pt x="7694982" y="5839"/>
                  <a:pt x="7665239" y="-3203"/>
                  <a:pt x="7826451" y="0"/>
                </a:cubicBezTo>
                <a:cubicBezTo>
                  <a:pt x="7977180" y="23280"/>
                  <a:pt x="8201713" y="23000"/>
                  <a:pt x="8275827" y="0"/>
                </a:cubicBezTo>
                <a:cubicBezTo>
                  <a:pt x="8380832" y="3591"/>
                  <a:pt x="8582075" y="8855"/>
                  <a:pt x="8725203" y="0"/>
                </a:cubicBezTo>
                <a:cubicBezTo>
                  <a:pt x="8887820" y="-1952"/>
                  <a:pt x="8952703" y="1915"/>
                  <a:pt x="9174579" y="0"/>
                </a:cubicBezTo>
                <a:cubicBezTo>
                  <a:pt x="9342475" y="3243"/>
                  <a:pt x="9689409" y="-31341"/>
                  <a:pt x="9941162" y="0"/>
                </a:cubicBezTo>
                <a:cubicBezTo>
                  <a:pt x="10139620" y="3094"/>
                  <a:pt x="10234267" y="27171"/>
                  <a:pt x="10390538" y="0"/>
                </a:cubicBezTo>
                <a:cubicBezTo>
                  <a:pt x="10455148" y="69193"/>
                  <a:pt x="10766233" y="44928"/>
                  <a:pt x="11104253" y="0"/>
                </a:cubicBezTo>
                <a:cubicBezTo>
                  <a:pt x="11301067" y="19063"/>
                  <a:pt x="11692792" y="137819"/>
                  <a:pt x="11634951" y="459764"/>
                </a:cubicBezTo>
                <a:cubicBezTo>
                  <a:pt x="11599000" y="530281"/>
                  <a:pt x="11576746" y="950578"/>
                  <a:pt x="11634951" y="1090440"/>
                </a:cubicBezTo>
                <a:cubicBezTo>
                  <a:pt x="11658739" y="1305395"/>
                  <a:pt x="11722053" y="1532619"/>
                  <a:pt x="11634951" y="1721115"/>
                </a:cubicBezTo>
                <a:cubicBezTo>
                  <a:pt x="11642714" y="1865153"/>
                  <a:pt x="11625272" y="2158367"/>
                  <a:pt x="11634951" y="2351791"/>
                </a:cubicBezTo>
                <a:cubicBezTo>
                  <a:pt x="11673052" y="2580966"/>
                  <a:pt x="11671403" y="2806192"/>
                  <a:pt x="11634951" y="2885440"/>
                </a:cubicBezTo>
                <a:cubicBezTo>
                  <a:pt x="11554695" y="3193124"/>
                  <a:pt x="11456872" y="3406676"/>
                  <a:pt x="11104253" y="3345205"/>
                </a:cubicBezTo>
                <a:cubicBezTo>
                  <a:pt x="11014009" y="3344370"/>
                  <a:pt x="10831405" y="3354849"/>
                  <a:pt x="10760612" y="3345205"/>
                </a:cubicBezTo>
                <a:cubicBezTo>
                  <a:pt x="10678094" y="3342138"/>
                  <a:pt x="10593565" y="3382940"/>
                  <a:pt x="10416972" y="3345205"/>
                </a:cubicBezTo>
                <a:cubicBezTo>
                  <a:pt x="10266318" y="3315495"/>
                  <a:pt x="10145159" y="3334591"/>
                  <a:pt x="10073331" y="3345205"/>
                </a:cubicBezTo>
                <a:cubicBezTo>
                  <a:pt x="10006101" y="3351099"/>
                  <a:pt x="9845563" y="3353959"/>
                  <a:pt x="9729691" y="3345205"/>
                </a:cubicBezTo>
                <a:cubicBezTo>
                  <a:pt x="9636130" y="3287808"/>
                  <a:pt x="9424389" y="3315309"/>
                  <a:pt x="9174579" y="3345205"/>
                </a:cubicBezTo>
                <a:cubicBezTo>
                  <a:pt x="8923256" y="3349510"/>
                  <a:pt x="8785502" y="3266343"/>
                  <a:pt x="8513732" y="3345205"/>
                </a:cubicBezTo>
                <a:cubicBezTo>
                  <a:pt x="8249124" y="3388477"/>
                  <a:pt x="8050483" y="3372314"/>
                  <a:pt x="7641414" y="3345205"/>
                </a:cubicBezTo>
                <a:cubicBezTo>
                  <a:pt x="7242977" y="3357019"/>
                  <a:pt x="7145161" y="3302853"/>
                  <a:pt x="6980567" y="3345205"/>
                </a:cubicBezTo>
                <a:cubicBezTo>
                  <a:pt x="6827237" y="3354796"/>
                  <a:pt x="6724167" y="3374660"/>
                  <a:pt x="6636926" y="3345205"/>
                </a:cubicBezTo>
                <a:cubicBezTo>
                  <a:pt x="6462837" y="3266288"/>
                  <a:pt x="6281446" y="3388870"/>
                  <a:pt x="5870343" y="3345205"/>
                </a:cubicBezTo>
                <a:cubicBezTo>
                  <a:pt x="5514641" y="3325557"/>
                  <a:pt x="5557474" y="3354604"/>
                  <a:pt x="5420967" y="3345205"/>
                </a:cubicBezTo>
                <a:cubicBezTo>
                  <a:pt x="5343792" y="3278419"/>
                  <a:pt x="4862986" y="3362905"/>
                  <a:pt x="4654384" y="3345205"/>
                </a:cubicBezTo>
                <a:cubicBezTo>
                  <a:pt x="4478874" y="3425538"/>
                  <a:pt x="4201558" y="3332864"/>
                  <a:pt x="3993537" y="3345205"/>
                </a:cubicBezTo>
                <a:cubicBezTo>
                  <a:pt x="3791102" y="3323252"/>
                  <a:pt x="3767521" y="3357195"/>
                  <a:pt x="3544161" y="3345205"/>
                </a:cubicBezTo>
                <a:cubicBezTo>
                  <a:pt x="3319037" y="3402582"/>
                  <a:pt x="2826968" y="3411771"/>
                  <a:pt x="2671843" y="3345205"/>
                </a:cubicBezTo>
                <a:cubicBezTo>
                  <a:pt x="2526232" y="3350962"/>
                  <a:pt x="2333743" y="3318749"/>
                  <a:pt x="2116731" y="3345205"/>
                </a:cubicBezTo>
                <a:cubicBezTo>
                  <a:pt x="1920192" y="3381736"/>
                  <a:pt x="1720109" y="3304358"/>
                  <a:pt x="1350149" y="3345205"/>
                </a:cubicBezTo>
                <a:cubicBezTo>
                  <a:pt x="1044312" y="3380507"/>
                  <a:pt x="662799" y="3354157"/>
                  <a:pt x="530698" y="3345205"/>
                </a:cubicBezTo>
                <a:cubicBezTo>
                  <a:pt x="212783" y="3388906"/>
                  <a:pt x="104709" y="3195167"/>
                  <a:pt x="0" y="2885440"/>
                </a:cubicBezTo>
                <a:cubicBezTo>
                  <a:pt x="6597" y="2715493"/>
                  <a:pt x="22280" y="2610726"/>
                  <a:pt x="0" y="2351791"/>
                </a:cubicBezTo>
                <a:cubicBezTo>
                  <a:pt x="9740" y="2144052"/>
                  <a:pt x="43271" y="1964427"/>
                  <a:pt x="0" y="1769629"/>
                </a:cubicBezTo>
                <a:cubicBezTo>
                  <a:pt x="4186" y="1646855"/>
                  <a:pt x="-49490" y="1313481"/>
                  <a:pt x="0" y="1114697"/>
                </a:cubicBezTo>
                <a:cubicBezTo>
                  <a:pt x="45716" y="986333"/>
                  <a:pt x="-59985" y="684145"/>
                  <a:pt x="0" y="459764"/>
                </a:cubicBezTo>
                <a:close/>
              </a:path>
              <a:path w="11634951" h="3345205" fill="none" stroke="0" extrusionOk="0">
                <a:moveTo>
                  <a:pt x="0" y="459764"/>
                </a:moveTo>
                <a:cubicBezTo>
                  <a:pt x="-7207" y="139189"/>
                  <a:pt x="179870" y="32449"/>
                  <a:pt x="530698" y="0"/>
                </a:cubicBezTo>
                <a:cubicBezTo>
                  <a:pt x="591921" y="-20864"/>
                  <a:pt x="778188" y="-11137"/>
                  <a:pt x="874339" y="0"/>
                </a:cubicBezTo>
                <a:cubicBezTo>
                  <a:pt x="939123" y="-68809"/>
                  <a:pt x="1372804" y="2322"/>
                  <a:pt x="1640921" y="0"/>
                </a:cubicBezTo>
                <a:cubicBezTo>
                  <a:pt x="1937525" y="17741"/>
                  <a:pt x="2164155" y="20668"/>
                  <a:pt x="2407504" y="0"/>
                </a:cubicBezTo>
                <a:cubicBezTo>
                  <a:pt x="2660035" y="8869"/>
                  <a:pt x="2672760" y="-13513"/>
                  <a:pt x="2751145" y="0"/>
                </a:cubicBezTo>
                <a:cubicBezTo>
                  <a:pt x="2828409" y="-14442"/>
                  <a:pt x="2966475" y="7115"/>
                  <a:pt x="3094785" y="0"/>
                </a:cubicBezTo>
                <a:cubicBezTo>
                  <a:pt x="3287814" y="999"/>
                  <a:pt x="3478552" y="9326"/>
                  <a:pt x="3755632" y="0"/>
                </a:cubicBezTo>
                <a:cubicBezTo>
                  <a:pt x="4066229" y="18287"/>
                  <a:pt x="4251219" y="-34676"/>
                  <a:pt x="4522215" y="0"/>
                </a:cubicBezTo>
                <a:cubicBezTo>
                  <a:pt x="4826393" y="2798"/>
                  <a:pt x="4754311" y="-12845"/>
                  <a:pt x="4865856" y="0"/>
                </a:cubicBezTo>
                <a:cubicBezTo>
                  <a:pt x="4969372" y="-40606"/>
                  <a:pt x="5427168" y="37436"/>
                  <a:pt x="5738174" y="0"/>
                </a:cubicBezTo>
                <a:cubicBezTo>
                  <a:pt x="6004272" y="-8807"/>
                  <a:pt x="6099208" y="-12046"/>
                  <a:pt x="6293285" y="0"/>
                </a:cubicBezTo>
                <a:cubicBezTo>
                  <a:pt x="6526785" y="-7714"/>
                  <a:pt x="6674919" y="-44263"/>
                  <a:pt x="6848397" y="0"/>
                </a:cubicBezTo>
                <a:cubicBezTo>
                  <a:pt x="7032392" y="26610"/>
                  <a:pt x="7032613" y="2345"/>
                  <a:pt x="7192038" y="0"/>
                </a:cubicBezTo>
                <a:cubicBezTo>
                  <a:pt x="7350508" y="11294"/>
                  <a:pt x="7791534" y="-8650"/>
                  <a:pt x="7958620" y="0"/>
                </a:cubicBezTo>
                <a:cubicBezTo>
                  <a:pt x="8160596" y="13170"/>
                  <a:pt x="8446802" y="-19378"/>
                  <a:pt x="8830939" y="0"/>
                </a:cubicBezTo>
                <a:cubicBezTo>
                  <a:pt x="9123862" y="22846"/>
                  <a:pt x="9342487" y="4803"/>
                  <a:pt x="9703257" y="0"/>
                </a:cubicBezTo>
                <a:cubicBezTo>
                  <a:pt x="10089727" y="-24328"/>
                  <a:pt x="10228434" y="-19396"/>
                  <a:pt x="10469840" y="0"/>
                </a:cubicBezTo>
                <a:cubicBezTo>
                  <a:pt x="10734377" y="-8349"/>
                  <a:pt x="10793045" y="-1757"/>
                  <a:pt x="11104253" y="0"/>
                </a:cubicBezTo>
                <a:cubicBezTo>
                  <a:pt x="11316290" y="-54534"/>
                  <a:pt x="11512184" y="228174"/>
                  <a:pt x="11634951" y="459764"/>
                </a:cubicBezTo>
                <a:cubicBezTo>
                  <a:pt x="11694258" y="605931"/>
                  <a:pt x="11630410" y="945504"/>
                  <a:pt x="11634951" y="1114697"/>
                </a:cubicBezTo>
                <a:cubicBezTo>
                  <a:pt x="11676960" y="1272014"/>
                  <a:pt x="11606816" y="1498133"/>
                  <a:pt x="11634951" y="1648345"/>
                </a:cubicBezTo>
                <a:cubicBezTo>
                  <a:pt x="11666921" y="1784096"/>
                  <a:pt x="11697499" y="2049995"/>
                  <a:pt x="11634951" y="2279021"/>
                </a:cubicBezTo>
                <a:cubicBezTo>
                  <a:pt x="11590649" y="2522687"/>
                  <a:pt x="11637838" y="2629313"/>
                  <a:pt x="11634951" y="2885440"/>
                </a:cubicBezTo>
                <a:cubicBezTo>
                  <a:pt x="11703725" y="3163833"/>
                  <a:pt x="11463732" y="3315295"/>
                  <a:pt x="11104253" y="3345205"/>
                </a:cubicBezTo>
                <a:cubicBezTo>
                  <a:pt x="10939685" y="3378553"/>
                  <a:pt x="10539560" y="3342042"/>
                  <a:pt x="10337670" y="3345205"/>
                </a:cubicBezTo>
                <a:cubicBezTo>
                  <a:pt x="10128185" y="3313632"/>
                  <a:pt x="10090092" y="3335311"/>
                  <a:pt x="9888294" y="3345205"/>
                </a:cubicBezTo>
                <a:cubicBezTo>
                  <a:pt x="9695949" y="3359187"/>
                  <a:pt x="9704066" y="3356998"/>
                  <a:pt x="9544654" y="3345205"/>
                </a:cubicBezTo>
                <a:cubicBezTo>
                  <a:pt x="9395331" y="3366918"/>
                  <a:pt x="9186932" y="3400040"/>
                  <a:pt x="8989542" y="3345205"/>
                </a:cubicBezTo>
                <a:cubicBezTo>
                  <a:pt x="8816819" y="3317730"/>
                  <a:pt x="8389870" y="3400193"/>
                  <a:pt x="8222959" y="3345205"/>
                </a:cubicBezTo>
                <a:cubicBezTo>
                  <a:pt x="8001982" y="3293782"/>
                  <a:pt x="7863907" y="3353751"/>
                  <a:pt x="7562112" y="3345205"/>
                </a:cubicBezTo>
                <a:cubicBezTo>
                  <a:pt x="7264634" y="3330567"/>
                  <a:pt x="7264264" y="3342629"/>
                  <a:pt x="7112736" y="3345205"/>
                </a:cubicBezTo>
                <a:cubicBezTo>
                  <a:pt x="6955463" y="3366554"/>
                  <a:pt x="6910543" y="3343437"/>
                  <a:pt x="6769095" y="3345205"/>
                </a:cubicBezTo>
                <a:cubicBezTo>
                  <a:pt x="6602861" y="3344806"/>
                  <a:pt x="6258675" y="3374095"/>
                  <a:pt x="5896777" y="3345205"/>
                </a:cubicBezTo>
                <a:cubicBezTo>
                  <a:pt x="5600666" y="3332243"/>
                  <a:pt x="5506635" y="3322673"/>
                  <a:pt x="5341666" y="3345205"/>
                </a:cubicBezTo>
                <a:cubicBezTo>
                  <a:pt x="5170461" y="3381649"/>
                  <a:pt x="4808256" y="3374505"/>
                  <a:pt x="4575083" y="3345205"/>
                </a:cubicBezTo>
                <a:cubicBezTo>
                  <a:pt x="4367068" y="3336260"/>
                  <a:pt x="4318688" y="3343526"/>
                  <a:pt x="4231442" y="3345205"/>
                </a:cubicBezTo>
                <a:cubicBezTo>
                  <a:pt x="4162631" y="3335733"/>
                  <a:pt x="3929246" y="3382888"/>
                  <a:pt x="3782066" y="3345205"/>
                </a:cubicBezTo>
                <a:cubicBezTo>
                  <a:pt x="3669526" y="3320660"/>
                  <a:pt x="3187548" y="3355541"/>
                  <a:pt x="3015483" y="3345205"/>
                </a:cubicBezTo>
                <a:cubicBezTo>
                  <a:pt x="2855210" y="3317076"/>
                  <a:pt x="2728143" y="3343607"/>
                  <a:pt x="2566107" y="3345205"/>
                </a:cubicBezTo>
                <a:cubicBezTo>
                  <a:pt x="2445299" y="3345132"/>
                  <a:pt x="2313873" y="3333822"/>
                  <a:pt x="2116731" y="3345205"/>
                </a:cubicBezTo>
                <a:cubicBezTo>
                  <a:pt x="1828266" y="3383803"/>
                  <a:pt x="1673991" y="3332799"/>
                  <a:pt x="1350149" y="3345205"/>
                </a:cubicBezTo>
                <a:cubicBezTo>
                  <a:pt x="1038009" y="3381527"/>
                  <a:pt x="824516" y="3300205"/>
                  <a:pt x="530698" y="3345205"/>
                </a:cubicBezTo>
                <a:cubicBezTo>
                  <a:pt x="165006" y="3386201"/>
                  <a:pt x="-34436" y="3034218"/>
                  <a:pt x="0" y="2885440"/>
                </a:cubicBezTo>
                <a:cubicBezTo>
                  <a:pt x="-2722" y="2715145"/>
                  <a:pt x="-55932" y="2411614"/>
                  <a:pt x="0" y="2279021"/>
                </a:cubicBezTo>
                <a:cubicBezTo>
                  <a:pt x="20801" y="2098630"/>
                  <a:pt x="-10043" y="1972808"/>
                  <a:pt x="0" y="1696859"/>
                </a:cubicBezTo>
                <a:cubicBezTo>
                  <a:pt x="30119" y="1456696"/>
                  <a:pt x="65738" y="1313478"/>
                  <a:pt x="0" y="1138953"/>
                </a:cubicBezTo>
                <a:cubicBezTo>
                  <a:pt x="-11121" y="955455"/>
                  <a:pt x="15740" y="716735"/>
                  <a:pt x="0" y="459764"/>
                </a:cubicBezTo>
                <a:close/>
              </a:path>
              <a:path w="11634951" h="3345205" fill="none" stroke="0" extrusionOk="0">
                <a:moveTo>
                  <a:pt x="0" y="459764"/>
                </a:moveTo>
                <a:cubicBezTo>
                  <a:pt x="-52232" y="130033"/>
                  <a:pt x="223029" y="74275"/>
                  <a:pt x="530698" y="0"/>
                </a:cubicBezTo>
                <a:cubicBezTo>
                  <a:pt x="595492" y="-9242"/>
                  <a:pt x="791564" y="-9649"/>
                  <a:pt x="874339" y="0"/>
                </a:cubicBezTo>
                <a:cubicBezTo>
                  <a:pt x="911483" y="-27562"/>
                  <a:pt x="1385767" y="-15972"/>
                  <a:pt x="1640921" y="0"/>
                </a:cubicBezTo>
                <a:cubicBezTo>
                  <a:pt x="1943478" y="26170"/>
                  <a:pt x="2164780" y="-32340"/>
                  <a:pt x="2407504" y="0"/>
                </a:cubicBezTo>
                <a:cubicBezTo>
                  <a:pt x="2656567" y="10021"/>
                  <a:pt x="2679894" y="-7529"/>
                  <a:pt x="2751145" y="0"/>
                </a:cubicBezTo>
                <a:cubicBezTo>
                  <a:pt x="2833038" y="40377"/>
                  <a:pt x="2970137" y="46009"/>
                  <a:pt x="3094785" y="0"/>
                </a:cubicBezTo>
                <a:cubicBezTo>
                  <a:pt x="3305148" y="35343"/>
                  <a:pt x="3474840" y="23982"/>
                  <a:pt x="3755632" y="0"/>
                </a:cubicBezTo>
                <a:cubicBezTo>
                  <a:pt x="4069671" y="23792"/>
                  <a:pt x="4248621" y="-34866"/>
                  <a:pt x="4522215" y="0"/>
                </a:cubicBezTo>
                <a:cubicBezTo>
                  <a:pt x="4822171" y="3474"/>
                  <a:pt x="4745499" y="-11020"/>
                  <a:pt x="4865856" y="0"/>
                </a:cubicBezTo>
                <a:cubicBezTo>
                  <a:pt x="4939713" y="7359"/>
                  <a:pt x="5401107" y="37818"/>
                  <a:pt x="5738174" y="0"/>
                </a:cubicBezTo>
                <a:cubicBezTo>
                  <a:pt x="6017402" y="1233"/>
                  <a:pt x="6104128" y="-1649"/>
                  <a:pt x="6293285" y="0"/>
                </a:cubicBezTo>
                <a:cubicBezTo>
                  <a:pt x="6516209" y="23572"/>
                  <a:pt x="6603970" y="-19114"/>
                  <a:pt x="6848397" y="0"/>
                </a:cubicBezTo>
                <a:cubicBezTo>
                  <a:pt x="7030048" y="27649"/>
                  <a:pt x="7033644" y="104"/>
                  <a:pt x="7192038" y="0"/>
                </a:cubicBezTo>
                <a:cubicBezTo>
                  <a:pt x="7386378" y="18885"/>
                  <a:pt x="7786051" y="-31415"/>
                  <a:pt x="7958620" y="0"/>
                </a:cubicBezTo>
                <a:cubicBezTo>
                  <a:pt x="8250641" y="67072"/>
                  <a:pt x="8483558" y="-13529"/>
                  <a:pt x="8830939" y="0"/>
                </a:cubicBezTo>
                <a:cubicBezTo>
                  <a:pt x="9150639" y="54396"/>
                  <a:pt x="9334160" y="17132"/>
                  <a:pt x="9703257" y="0"/>
                </a:cubicBezTo>
                <a:cubicBezTo>
                  <a:pt x="10092056" y="-18608"/>
                  <a:pt x="10198419" y="8673"/>
                  <a:pt x="10469840" y="0"/>
                </a:cubicBezTo>
                <a:cubicBezTo>
                  <a:pt x="10716497" y="375"/>
                  <a:pt x="10825086" y="-15211"/>
                  <a:pt x="11104253" y="0"/>
                </a:cubicBezTo>
                <a:cubicBezTo>
                  <a:pt x="11344390" y="-36091"/>
                  <a:pt x="11574839" y="256537"/>
                  <a:pt x="11634951" y="459764"/>
                </a:cubicBezTo>
                <a:cubicBezTo>
                  <a:pt x="11673609" y="596960"/>
                  <a:pt x="11624977" y="952512"/>
                  <a:pt x="11634951" y="1114697"/>
                </a:cubicBezTo>
                <a:cubicBezTo>
                  <a:pt x="11650372" y="1283103"/>
                  <a:pt x="11580351" y="1503362"/>
                  <a:pt x="11634951" y="1648345"/>
                </a:cubicBezTo>
                <a:cubicBezTo>
                  <a:pt x="11675235" y="1775943"/>
                  <a:pt x="11715897" y="2070262"/>
                  <a:pt x="11634951" y="2279021"/>
                </a:cubicBezTo>
                <a:cubicBezTo>
                  <a:pt x="11622759" y="2527169"/>
                  <a:pt x="11616030" y="2615963"/>
                  <a:pt x="11634951" y="2885440"/>
                </a:cubicBezTo>
                <a:cubicBezTo>
                  <a:pt x="11717797" y="3191469"/>
                  <a:pt x="11513575" y="3313579"/>
                  <a:pt x="11104253" y="3345205"/>
                </a:cubicBezTo>
                <a:cubicBezTo>
                  <a:pt x="10879534" y="3333902"/>
                  <a:pt x="10506464" y="3300612"/>
                  <a:pt x="10337670" y="3345205"/>
                </a:cubicBezTo>
                <a:cubicBezTo>
                  <a:pt x="10143527" y="3306942"/>
                  <a:pt x="10079330" y="3351633"/>
                  <a:pt x="9888294" y="3345205"/>
                </a:cubicBezTo>
                <a:cubicBezTo>
                  <a:pt x="9696110" y="3359452"/>
                  <a:pt x="9704964" y="3355073"/>
                  <a:pt x="9544654" y="3345205"/>
                </a:cubicBezTo>
                <a:cubicBezTo>
                  <a:pt x="9408038" y="3343679"/>
                  <a:pt x="9166129" y="3347474"/>
                  <a:pt x="8989542" y="3345205"/>
                </a:cubicBezTo>
                <a:cubicBezTo>
                  <a:pt x="8806719" y="3301357"/>
                  <a:pt x="8395010" y="3343247"/>
                  <a:pt x="8222959" y="3345205"/>
                </a:cubicBezTo>
                <a:cubicBezTo>
                  <a:pt x="7990904" y="3276359"/>
                  <a:pt x="7829598" y="3341846"/>
                  <a:pt x="7562112" y="3345205"/>
                </a:cubicBezTo>
                <a:cubicBezTo>
                  <a:pt x="7265531" y="3331302"/>
                  <a:pt x="7263699" y="3339673"/>
                  <a:pt x="7112736" y="3345205"/>
                </a:cubicBezTo>
                <a:cubicBezTo>
                  <a:pt x="6970197" y="3367659"/>
                  <a:pt x="6898360" y="3328713"/>
                  <a:pt x="6769095" y="3345205"/>
                </a:cubicBezTo>
                <a:cubicBezTo>
                  <a:pt x="6533790" y="3432392"/>
                  <a:pt x="6244122" y="3341027"/>
                  <a:pt x="5896777" y="3345205"/>
                </a:cubicBezTo>
                <a:cubicBezTo>
                  <a:pt x="5587634" y="3322270"/>
                  <a:pt x="5494371" y="3350967"/>
                  <a:pt x="5341666" y="3345205"/>
                </a:cubicBezTo>
                <a:cubicBezTo>
                  <a:pt x="5150075" y="3398852"/>
                  <a:pt x="4787773" y="3340984"/>
                  <a:pt x="4575083" y="3345205"/>
                </a:cubicBezTo>
                <a:cubicBezTo>
                  <a:pt x="4362636" y="3324208"/>
                  <a:pt x="4319158" y="3346282"/>
                  <a:pt x="4231442" y="3345205"/>
                </a:cubicBezTo>
                <a:cubicBezTo>
                  <a:pt x="4183648" y="3347907"/>
                  <a:pt x="3942353" y="3358440"/>
                  <a:pt x="3782066" y="3345205"/>
                </a:cubicBezTo>
                <a:cubicBezTo>
                  <a:pt x="3620673" y="3268254"/>
                  <a:pt x="3153476" y="3361797"/>
                  <a:pt x="3015483" y="3345205"/>
                </a:cubicBezTo>
                <a:cubicBezTo>
                  <a:pt x="2866025" y="3340509"/>
                  <a:pt x="2713417" y="3318573"/>
                  <a:pt x="2566107" y="3345205"/>
                </a:cubicBezTo>
                <a:cubicBezTo>
                  <a:pt x="2417377" y="3344814"/>
                  <a:pt x="2314893" y="3341506"/>
                  <a:pt x="2116731" y="3345205"/>
                </a:cubicBezTo>
                <a:cubicBezTo>
                  <a:pt x="1845833" y="3334228"/>
                  <a:pt x="1700524" y="3342735"/>
                  <a:pt x="1350149" y="3345205"/>
                </a:cubicBezTo>
                <a:cubicBezTo>
                  <a:pt x="1020977" y="3351226"/>
                  <a:pt x="863010" y="3271355"/>
                  <a:pt x="530698" y="3345205"/>
                </a:cubicBezTo>
                <a:cubicBezTo>
                  <a:pt x="189670" y="3359816"/>
                  <a:pt x="-9588" y="3034329"/>
                  <a:pt x="0" y="2885440"/>
                </a:cubicBezTo>
                <a:cubicBezTo>
                  <a:pt x="39784" y="2698019"/>
                  <a:pt x="-59320" y="2427178"/>
                  <a:pt x="0" y="2279021"/>
                </a:cubicBezTo>
                <a:cubicBezTo>
                  <a:pt x="12220" y="2149140"/>
                  <a:pt x="55678" y="1974616"/>
                  <a:pt x="0" y="1696859"/>
                </a:cubicBezTo>
                <a:cubicBezTo>
                  <a:pt x="45131" y="1463225"/>
                  <a:pt x="58601" y="1309118"/>
                  <a:pt x="0" y="1138953"/>
                </a:cubicBezTo>
                <a:cubicBezTo>
                  <a:pt x="-21657" y="992714"/>
                  <a:pt x="-13550" y="721396"/>
                  <a:pt x="0" y="45976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467314 w 2935421"/>
                <a:gd name="connsiteY2" fmla="*/ 0 h 546100"/>
                <a:gd name="connsiteX3" fmla="*/ 898677 w 2935421"/>
                <a:gd name="connsiteY3" fmla="*/ 0 h 546100"/>
                <a:gd name="connsiteX4" fmla="*/ 1412642 w 2935421"/>
                <a:gd name="connsiteY4" fmla="*/ 0 h 546100"/>
                <a:gd name="connsiteX5" fmla="*/ 1788938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330437 w 2935421"/>
                <a:gd name="connsiteY11" fmla="*/ 546100 h 546100"/>
                <a:gd name="connsiteX12" fmla="*/ 1899073 w 2935421"/>
                <a:gd name="connsiteY12" fmla="*/ 546100 h 546100"/>
                <a:gd name="connsiteX13" fmla="*/ 1412642 w 2935421"/>
                <a:gd name="connsiteY13" fmla="*/ 546100 h 546100"/>
                <a:gd name="connsiteX14" fmla="*/ 1036347 w 2935421"/>
                <a:gd name="connsiteY14" fmla="*/ 546100 h 546100"/>
                <a:gd name="connsiteX15" fmla="*/ 57744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 name="connsiteX0" fmla="*/ 0 w 2935421"/>
                <a:gd name="connsiteY0" fmla="*/ 91018 h 546100"/>
                <a:gd name="connsiteX1" fmla="*/ 91018 w 2935421"/>
                <a:gd name="connsiteY1" fmla="*/ 0 h 546100"/>
                <a:gd name="connsiteX2" fmla="*/ 604983 w 2935421"/>
                <a:gd name="connsiteY2" fmla="*/ 0 h 546100"/>
                <a:gd name="connsiteX3" fmla="*/ 1036347 w 2935421"/>
                <a:gd name="connsiteY3" fmla="*/ 0 h 546100"/>
                <a:gd name="connsiteX4" fmla="*/ 1440176 w 2935421"/>
                <a:gd name="connsiteY4" fmla="*/ 0 h 546100"/>
                <a:gd name="connsiteX5" fmla="*/ 1844006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413039 w 2935421"/>
                <a:gd name="connsiteY11" fmla="*/ 546100 h 546100"/>
                <a:gd name="connsiteX12" fmla="*/ 2009209 w 2935421"/>
                <a:gd name="connsiteY12" fmla="*/ 546100 h 546100"/>
                <a:gd name="connsiteX13" fmla="*/ 1577845 w 2935421"/>
                <a:gd name="connsiteY13" fmla="*/ 546100 h 546100"/>
                <a:gd name="connsiteX14" fmla="*/ 1118948 w 2935421"/>
                <a:gd name="connsiteY14" fmla="*/ 546100 h 546100"/>
                <a:gd name="connsiteX15" fmla="*/ 71511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5421" h="546100" fill="none" extrusionOk="0">
                  <a:moveTo>
                    <a:pt x="0" y="91018"/>
                  </a:moveTo>
                  <a:cubicBezTo>
                    <a:pt x="5178" y="37500"/>
                    <a:pt x="43163" y="-4661"/>
                    <a:pt x="91018" y="0"/>
                  </a:cubicBezTo>
                  <a:cubicBezTo>
                    <a:pt x="270347" y="11166"/>
                    <a:pt x="368193" y="2341"/>
                    <a:pt x="467314" y="0"/>
                  </a:cubicBezTo>
                  <a:cubicBezTo>
                    <a:pt x="587206" y="-21798"/>
                    <a:pt x="695429" y="45738"/>
                    <a:pt x="898677" y="0"/>
                  </a:cubicBezTo>
                  <a:cubicBezTo>
                    <a:pt x="1065835" y="-35183"/>
                    <a:pt x="1276102" y="3241"/>
                    <a:pt x="1412642" y="0"/>
                  </a:cubicBezTo>
                  <a:cubicBezTo>
                    <a:pt x="1575546" y="9873"/>
                    <a:pt x="1668196" y="17787"/>
                    <a:pt x="1788938" y="0"/>
                  </a:cubicBezTo>
                  <a:cubicBezTo>
                    <a:pt x="1896965" y="-43894"/>
                    <a:pt x="2100247" y="25828"/>
                    <a:pt x="2247835" y="0"/>
                  </a:cubicBezTo>
                  <a:cubicBezTo>
                    <a:pt x="2377846" y="-54990"/>
                    <a:pt x="2599632" y="-32388"/>
                    <a:pt x="2844402" y="0"/>
                  </a:cubicBezTo>
                  <a:cubicBezTo>
                    <a:pt x="2885658" y="1120"/>
                    <a:pt x="2938584" y="41731"/>
                    <a:pt x="2935421" y="91018"/>
                  </a:cubicBezTo>
                  <a:cubicBezTo>
                    <a:pt x="2917795" y="257851"/>
                    <a:pt x="2908330" y="342265"/>
                    <a:pt x="2935421" y="455081"/>
                  </a:cubicBezTo>
                  <a:cubicBezTo>
                    <a:pt x="2935196" y="495766"/>
                    <a:pt x="2894230" y="545687"/>
                    <a:pt x="2844402" y="546100"/>
                  </a:cubicBezTo>
                  <a:cubicBezTo>
                    <a:pt x="2684202" y="534298"/>
                    <a:pt x="2515236" y="537383"/>
                    <a:pt x="2330437" y="546100"/>
                  </a:cubicBezTo>
                  <a:cubicBezTo>
                    <a:pt x="2083463" y="556218"/>
                    <a:pt x="2003601" y="540678"/>
                    <a:pt x="1899073" y="546100"/>
                  </a:cubicBezTo>
                  <a:cubicBezTo>
                    <a:pt x="1821358" y="531002"/>
                    <a:pt x="1618580" y="520359"/>
                    <a:pt x="1412642" y="546100"/>
                  </a:cubicBezTo>
                  <a:cubicBezTo>
                    <a:pt x="1200879" y="554763"/>
                    <a:pt x="1187210" y="528376"/>
                    <a:pt x="1036347" y="546100"/>
                  </a:cubicBezTo>
                  <a:cubicBezTo>
                    <a:pt x="886463" y="561392"/>
                    <a:pt x="792986" y="557470"/>
                    <a:pt x="577449" y="546100"/>
                  </a:cubicBezTo>
                  <a:cubicBezTo>
                    <a:pt x="376748" y="556867"/>
                    <a:pt x="226059" y="533226"/>
                    <a:pt x="91018" y="546100"/>
                  </a:cubicBezTo>
                  <a:cubicBezTo>
                    <a:pt x="34658" y="548745"/>
                    <a:pt x="-2866" y="501438"/>
                    <a:pt x="0" y="455081"/>
                  </a:cubicBezTo>
                  <a:cubicBezTo>
                    <a:pt x="7383" y="368566"/>
                    <a:pt x="13801" y="170806"/>
                    <a:pt x="0" y="91018"/>
                  </a:cubicBezTo>
                  <a:close/>
                </a:path>
                <a:path w="2935421" h="546100" stroke="0" extrusionOk="0">
                  <a:moveTo>
                    <a:pt x="0" y="91018"/>
                  </a:moveTo>
                  <a:cubicBezTo>
                    <a:pt x="-94" y="49036"/>
                    <a:pt x="52780" y="-11108"/>
                    <a:pt x="91018" y="0"/>
                  </a:cubicBezTo>
                  <a:cubicBezTo>
                    <a:pt x="294583" y="-3685"/>
                    <a:pt x="464247" y="-15974"/>
                    <a:pt x="604983" y="0"/>
                  </a:cubicBezTo>
                  <a:cubicBezTo>
                    <a:pt x="712426" y="-10624"/>
                    <a:pt x="896536" y="-31453"/>
                    <a:pt x="1036347" y="0"/>
                  </a:cubicBezTo>
                  <a:cubicBezTo>
                    <a:pt x="1175809" y="-15694"/>
                    <a:pt x="1332038" y="-15187"/>
                    <a:pt x="1440176" y="0"/>
                  </a:cubicBezTo>
                  <a:cubicBezTo>
                    <a:pt x="1583586" y="-6725"/>
                    <a:pt x="1762473" y="9007"/>
                    <a:pt x="1844006" y="0"/>
                  </a:cubicBezTo>
                  <a:cubicBezTo>
                    <a:pt x="1934785" y="2777"/>
                    <a:pt x="2111862" y="18551"/>
                    <a:pt x="2247835" y="0"/>
                  </a:cubicBezTo>
                  <a:cubicBezTo>
                    <a:pt x="2350955" y="-10515"/>
                    <a:pt x="2511073" y="-33139"/>
                    <a:pt x="2844402" y="0"/>
                  </a:cubicBezTo>
                  <a:cubicBezTo>
                    <a:pt x="2882910" y="7624"/>
                    <a:pt x="2932550" y="49342"/>
                    <a:pt x="2935421" y="91018"/>
                  </a:cubicBezTo>
                  <a:cubicBezTo>
                    <a:pt x="2965111" y="179102"/>
                    <a:pt x="2933694" y="288664"/>
                    <a:pt x="2935421" y="455081"/>
                  </a:cubicBezTo>
                  <a:cubicBezTo>
                    <a:pt x="2930042" y="501696"/>
                    <a:pt x="2898943" y="537785"/>
                    <a:pt x="2844402" y="546100"/>
                  </a:cubicBezTo>
                  <a:cubicBezTo>
                    <a:pt x="2682850" y="559826"/>
                    <a:pt x="2555806" y="529679"/>
                    <a:pt x="2413039" y="546100"/>
                  </a:cubicBezTo>
                  <a:cubicBezTo>
                    <a:pt x="2297700" y="560878"/>
                    <a:pt x="2111064" y="558003"/>
                    <a:pt x="2009209" y="546100"/>
                  </a:cubicBezTo>
                  <a:cubicBezTo>
                    <a:pt x="1920153" y="515839"/>
                    <a:pt x="1752939" y="541996"/>
                    <a:pt x="1577845" y="546100"/>
                  </a:cubicBezTo>
                  <a:cubicBezTo>
                    <a:pt x="1379985" y="556695"/>
                    <a:pt x="1295961" y="549438"/>
                    <a:pt x="1118948" y="546100"/>
                  </a:cubicBezTo>
                  <a:cubicBezTo>
                    <a:pt x="949488" y="511331"/>
                    <a:pt x="849752" y="542328"/>
                    <a:pt x="715119" y="546100"/>
                  </a:cubicBezTo>
                  <a:cubicBezTo>
                    <a:pt x="568889" y="506194"/>
                    <a:pt x="350238" y="586546"/>
                    <a:pt x="91018" y="546100"/>
                  </a:cubicBezTo>
                  <a:cubicBezTo>
                    <a:pt x="36109" y="552200"/>
                    <a:pt x="12935" y="509107"/>
                    <a:pt x="0" y="455081"/>
                  </a:cubicBezTo>
                  <a:cubicBezTo>
                    <a:pt x="28827" y="286696"/>
                    <a:pt x="-17785" y="206478"/>
                    <a:pt x="0" y="91018"/>
                  </a:cubicBezTo>
                  <a:close/>
                </a:path>
                <a:path w="2935421" h="546100" fill="none" stroke="0" extrusionOk="0">
                  <a:moveTo>
                    <a:pt x="0" y="91018"/>
                  </a:moveTo>
                  <a:cubicBezTo>
                    <a:pt x="11516" y="44743"/>
                    <a:pt x="48063" y="-8457"/>
                    <a:pt x="91018" y="0"/>
                  </a:cubicBezTo>
                  <a:cubicBezTo>
                    <a:pt x="272518" y="5213"/>
                    <a:pt x="375408" y="20489"/>
                    <a:pt x="467314" y="0"/>
                  </a:cubicBezTo>
                  <a:cubicBezTo>
                    <a:pt x="551983" y="-14951"/>
                    <a:pt x="717736" y="25388"/>
                    <a:pt x="898677" y="0"/>
                  </a:cubicBezTo>
                  <a:cubicBezTo>
                    <a:pt x="1096077" y="-2965"/>
                    <a:pt x="1268634" y="7617"/>
                    <a:pt x="1412642" y="0"/>
                  </a:cubicBezTo>
                  <a:cubicBezTo>
                    <a:pt x="1568153" y="-18425"/>
                    <a:pt x="1692608" y="25527"/>
                    <a:pt x="1788938" y="0"/>
                  </a:cubicBezTo>
                  <a:cubicBezTo>
                    <a:pt x="1914153" y="8580"/>
                    <a:pt x="2119006" y="4124"/>
                    <a:pt x="2247835" y="0"/>
                  </a:cubicBezTo>
                  <a:cubicBezTo>
                    <a:pt x="2360664" y="-9945"/>
                    <a:pt x="2604070" y="-68265"/>
                    <a:pt x="2844402" y="0"/>
                  </a:cubicBezTo>
                  <a:cubicBezTo>
                    <a:pt x="2895784" y="-5907"/>
                    <a:pt x="2938771" y="38554"/>
                    <a:pt x="2935421" y="91018"/>
                  </a:cubicBezTo>
                  <a:cubicBezTo>
                    <a:pt x="2926300" y="239743"/>
                    <a:pt x="2924685" y="341453"/>
                    <a:pt x="2935421" y="455081"/>
                  </a:cubicBezTo>
                  <a:cubicBezTo>
                    <a:pt x="2933548" y="500359"/>
                    <a:pt x="2883493" y="554508"/>
                    <a:pt x="2844402" y="546100"/>
                  </a:cubicBezTo>
                  <a:cubicBezTo>
                    <a:pt x="2722832" y="535842"/>
                    <a:pt x="2580539" y="528095"/>
                    <a:pt x="2330437" y="546100"/>
                  </a:cubicBezTo>
                  <a:cubicBezTo>
                    <a:pt x="2103170" y="529983"/>
                    <a:pt x="1997895" y="548275"/>
                    <a:pt x="1899073" y="546100"/>
                  </a:cubicBezTo>
                  <a:cubicBezTo>
                    <a:pt x="1821736" y="590548"/>
                    <a:pt x="1586843" y="547465"/>
                    <a:pt x="1412642" y="546100"/>
                  </a:cubicBezTo>
                  <a:cubicBezTo>
                    <a:pt x="1203398" y="556742"/>
                    <a:pt x="1188891" y="530672"/>
                    <a:pt x="1036347" y="546100"/>
                  </a:cubicBezTo>
                  <a:cubicBezTo>
                    <a:pt x="890577" y="564345"/>
                    <a:pt x="802589" y="549403"/>
                    <a:pt x="577449" y="546100"/>
                  </a:cubicBezTo>
                  <a:cubicBezTo>
                    <a:pt x="338131" y="518250"/>
                    <a:pt x="218553" y="567892"/>
                    <a:pt x="91018" y="546100"/>
                  </a:cubicBezTo>
                  <a:cubicBezTo>
                    <a:pt x="32832" y="552531"/>
                    <a:pt x="-1462" y="500037"/>
                    <a:pt x="0" y="455081"/>
                  </a:cubicBezTo>
                  <a:cubicBezTo>
                    <a:pt x="17109" y="369722"/>
                    <a:pt x="309" y="173196"/>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2 h 634923"/>
                  <a:gd name="connsiteX1" fmla="*/ 105822 w 7258876"/>
                  <a:gd name="connsiteY1" fmla="*/ 0 h 634923"/>
                  <a:gd name="connsiteX2" fmla="*/ 468252 w 7258876"/>
                  <a:gd name="connsiteY2" fmla="*/ 0 h 634923"/>
                  <a:gd name="connsiteX3" fmla="*/ 1112570 w 7258876"/>
                  <a:gd name="connsiteY3" fmla="*/ 0 h 634923"/>
                  <a:gd name="connsiteX4" fmla="*/ 1404526 w 7258876"/>
                  <a:gd name="connsiteY4" fmla="*/ 0 h 634923"/>
                  <a:gd name="connsiteX5" fmla="*/ 1978372 w 7258876"/>
                  <a:gd name="connsiteY5" fmla="*/ 0 h 634923"/>
                  <a:gd name="connsiteX6" fmla="*/ 2270329 w 7258876"/>
                  <a:gd name="connsiteY6" fmla="*/ 0 h 634923"/>
                  <a:gd name="connsiteX7" fmla="*/ 2632758 w 7258876"/>
                  <a:gd name="connsiteY7" fmla="*/ 0 h 634923"/>
                  <a:gd name="connsiteX8" fmla="*/ 3065659 w 7258876"/>
                  <a:gd name="connsiteY8" fmla="*/ 0 h 634923"/>
                  <a:gd name="connsiteX9" fmla="*/ 3357616 w 7258876"/>
                  <a:gd name="connsiteY9" fmla="*/ 0 h 634923"/>
                  <a:gd name="connsiteX10" fmla="*/ 3790517 w 7258876"/>
                  <a:gd name="connsiteY10" fmla="*/ 0 h 634923"/>
                  <a:gd name="connsiteX11" fmla="*/ 4152946 w 7258876"/>
                  <a:gd name="connsiteY11" fmla="*/ 0 h 634923"/>
                  <a:gd name="connsiteX12" fmla="*/ 4656320 w 7258876"/>
                  <a:gd name="connsiteY12" fmla="*/ 0 h 634923"/>
                  <a:gd name="connsiteX13" fmla="*/ 5089221 w 7258876"/>
                  <a:gd name="connsiteY13" fmla="*/ 0 h 634923"/>
                  <a:gd name="connsiteX14" fmla="*/ 5592594 w 7258876"/>
                  <a:gd name="connsiteY14" fmla="*/ 0 h 634923"/>
                  <a:gd name="connsiteX15" fmla="*/ 6236913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579207 w 7258876"/>
                  <a:gd name="connsiteY20" fmla="*/ 634923 h 634923"/>
                  <a:gd name="connsiteX21" fmla="*/ 6005361 w 7258876"/>
                  <a:gd name="connsiteY21" fmla="*/ 634923 h 634923"/>
                  <a:gd name="connsiteX22" fmla="*/ 5361042 w 7258876"/>
                  <a:gd name="connsiteY22" fmla="*/ 634923 h 634923"/>
                  <a:gd name="connsiteX23" fmla="*/ 4787197 w 7258876"/>
                  <a:gd name="connsiteY23" fmla="*/ 634923 h 634923"/>
                  <a:gd name="connsiteX24" fmla="*/ 4495240 w 7258876"/>
                  <a:gd name="connsiteY24" fmla="*/ 634923 h 634923"/>
                  <a:gd name="connsiteX25" fmla="*/ 4203283 w 7258876"/>
                  <a:gd name="connsiteY25" fmla="*/ 634923 h 634923"/>
                  <a:gd name="connsiteX26" fmla="*/ 3770382 w 7258876"/>
                  <a:gd name="connsiteY26" fmla="*/ 634923 h 634923"/>
                  <a:gd name="connsiteX27" fmla="*/ 3407953 w 7258876"/>
                  <a:gd name="connsiteY27" fmla="*/ 634923 h 634923"/>
                  <a:gd name="connsiteX28" fmla="*/ 2763635 w 7258876"/>
                  <a:gd name="connsiteY28" fmla="*/ 634923 h 634923"/>
                  <a:gd name="connsiteX29" fmla="*/ 2260261 w 7258876"/>
                  <a:gd name="connsiteY29" fmla="*/ 634923 h 634923"/>
                  <a:gd name="connsiteX30" fmla="*/ 1615943 w 7258876"/>
                  <a:gd name="connsiteY30" fmla="*/ 634923 h 634923"/>
                  <a:gd name="connsiteX31" fmla="*/ 1323987 w 7258876"/>
                  <a:gd name="connsiteY31" fmla="*/ 634923 h 634923"/>
                  <a:gd name="connsiteX32" fmla="*/ 961557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 name="connsiteX0" fmla="*/ 0 w 7258876"/>
                  <a:gd name="connsiteY0" fmla="*/ 105822 h 634923"/>
                  <a:gd name="connsiteX1" fmla="*/ 105822 w 7258876"/>
                  <a:gd name="connsiteY1" fmla="*/ 0 h 634923"/>
                  <a:gd name="connsiteX2" fmla="*/ 397779 w 7258876"/>
                  <a:gd name="connsiteY2" fmla="*/ 0 h 634923"/>
                  <a:gd name="connsiteX3" fmla="*/ 689736 w 7258876"/>
                  <a:gd name="connsiteY3" fmla="*/ 0 h 634923"/>
                  <a:gd name="connsiteX4" fmla="*/ 1122637 w 7258876"/>
                  <a:gd name="connsiteY4" fmla="*/ 0 h 634923"/>
                  <a:gd name="connsiteX5" fmla="*/ 1766955 w 7258876"/>
                  <a:gd name="connsiteY5" fmla="*/ 0 h 634923"/>
                  <a:gd name="connsiteX6" fmla="*/ 2058912 w 7258876"/>
                  <a:gd name="connsiteY6" fmla="*/ 0 h 634923"/>
                  <a:gd name="connsiteX7" fmla="*/ 2421341 w 7258876"/>
                  <a:gd name="connsiteY7" fmla="*/ 0 h 634923"/>
                  <a:gd name="connsiteX8" fmla="*/ 2783770 w 7258876"/>
                  <a:gd name="connsiteY8" fmla="*/ 0 h 634923"/>
                  <a:gd name="connsiteX9" fmla="*/ 3216671 w 7258876"/>
                  <a:gd name="connsiteY9" fmla="*/ 0 h 634923"/>
                  <a:gd name="connsiteX10" fmla="*/ 3720045 w 7258876"/>
                  <a:gd name="connsiteY10" fmla="*/ 0 h 634923"/>
                  <a:gd name="connsiteX11" fmla="*/ 4012002 w 7258876"/>
                  <a:gd name="connsiteY11" fmla="*/ 0 h 634923"/>
                  <a:gd name="connsiteX12" fmla="*/ 4374430 w 7258876"/>
                  <a:gd name="connsiteY12" fmla="*/ 0 h 634923"/>
                  <a:gd name="connsiteX13" fmla="*/ 4948276 w 7258876"/>
                  <a:gd name="connsiteY13" fmla="*/ 0 h 634923"/>
                  <a:gd name="connsiteX14" fmla="*/ 5522122 w 7258876"/>
                  <a:gd name="connsiteY14" fmla="*/ 0 h 634923"/>
                  <a:gd name="connsiteX15" fmla="*/ 6166440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649679 w 7258876"/>
                  <a:gd name="connsiteY20" fmla="*/ 634923 h 634923"/>
                  <a:gd name="connsiteX21" fmla="*/ 6005361 w 7258876"/>
                  <a:gd name="connsiteY21" fmla="*/ 634923 h 634923"/>
                  <a:gd name="connsiteX22" fmla="*/ 5501988 w 7258876"/>
                  <a:gd name="connsiteY22" fmla="*/ 634923 h 634923"/>
                  <a:gd name="connsiteX23" fmla="*/ 4998614 w 7258876"/>
                  <a:gd name="connsiteY23" fmla="*/ 634923 h 634923"/>
                  <a:gd name="connsiteX24" fmla="*/ 4565712 w 7258876"/>
                  <a:gd name="connsiteY24" fmla="*/ 634923 h 634923"/>
                  <a:gd name="connsiteX25" fmla="*/ 4203283 w 7258876"/>
                  <a:gd name="connsiteY25" fmla="*/ 634923 h 634923"/>
                  <a:gd name="connsiteX26" fmla="*/ 3840855 w 7258876"/>
                  <a:gd name="connsiteY26" fmla="*/ 634923 h 634923"/>
                  <a:gd name="connsiteX27" fmla="*/ 3407953 w 7258876"/>
                  <a:gd name="connsiteY27" fmla="*/ 634923 h 634923"/>
                  <a:gd name="connsiteX28" fmla="*/ 2834107 w 7258876"/>
                  <a:gd name="connsiteY28" fmla="*/ 634923 h 634923"/>
                  <a:gd name="connsiteX29" fmla="*/ 2471678 w 7258876"/>
                  <a:gd name="connsiteY29" fmla="*/ 634923 h 634923"/>
                  <a:gd name="connsiteX30" fmla="*/ 1827360 w 7258876"/>
                  <a:gd name="connsiteY30" fmla="*/ 634923 h 634923"/>
                  <a:gd name="connsiteX31" fmla="*/ 1183042 w 7258876"/>
                  <a:gd name="connsiteY31" fmla="*/ 634923 h 634923"/>
                  <a:gd name="connsiteX32" fmla="*/ 820613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58876" h="634923" fill="none" extrusionOk="0">
                    <a:moveTo>
                      <a:pt x="0" y="105822"/>
                    </a:moveTo>
                    <a:cubicBezTo>
                      <a:pt x="4397" y="52204"/>
                      <a:pt x="52733" y="-8945"/>
                      <a:pt x="105822" y="0"/>
                    </a:cubicBezTo>
                    <a:cubicBezTo>
                      <a:pt x="245379" y="-21463"/>
                      <a:pt x="323683" y="3577"/>
                      <a:pt x="468252" y="0"/>
                    </a:cubicBezTo>
                    <a:cubicBezTo>
                      <a:pt x="566373" y="20892"/>
                      <a:pt x="783189" y="12045"/>
                      <a:pt x="1112570" y="0"/>
                    </a:cubicBezTo>
                    <a:cubicBezTo>
                      <a:pt x="1408788" y="-4632"/>
                      <a:pt x="1253705" y="-14083"/>
                      <a:pt x="1404526" y="0"/>
                    </a:cubicBezTo>
                    <a:cubicBezTo>
                      <a:pt x="1535646" y="-22045"/>
                      <a:pt x="1769501" y="-10594"/>
                      <a:pt x="1978372" y="0"/>
                    </a:cubicBezTo>
                    <a:cubicBezTo>
                      <a:pt x="2149881" y="3866"/>
                      <a:pt x="2137484" y="16251"/>
                      <a:pt x="2270329" y="0"/>
                    </a:cubicBezTo>
                    <a:cubicBezTo>
                      <a:pt x="2401129" y="6377"/>
                      <a:pt x="2518166" y="-14310"/>
                      <a:pt x="2632758" y="0"/>
                    </a:cubicBezTo>
                    <a:cubicBezTo>
                      <a:pt x="2764286" y="12449"/>
                      <a:pt x="2939503" y="-4273"/>
                      <a:pt x="3065659" y="0"/>
                    </a:cubicBezTo>
                    <a:cubicBezTo>
                      <a:pt x="3181820" y="26253"/>
                      <a:pt x="3225798" y="11719"/>
                      <a:pt x="3357616" y="0"/>
                    </a:cubicBezTo>
                    <a:cubicBezTo>
                      <a:pt x="3459252" y="-3746"/>
                      <a:pt x="3600828" y="25174"/>
                      <a:pt x="3790517" y="0"/>
                    </a:cubicBezTo>
                    <a:cubicBezTo>
                      <a:pt x="3960268" y="2255"/>
                      <a:pt x="4061080" y="-4245"/>
                      <a:pt x="4152946" y="0"/>
                    </a:cubicBezTo>
                    <a:cubicBezTo>
                      <a:pt x="4255091" y="-55521"/>
                      <a:pt x="4476808" y="-15537"/>
                      <a:pt x="4656320" y="0"/>
                    </a:cubicBezTo>
                    <a:cubicBezTo>
                      <a:pt x="4860089" y="10411"/>
                      <a:pt x="4940895" y="-1490"/>
                      <a:pt x="5089221" y="0"/>
                    </a:cubicBezTo>
                    <a:cubicBezTo>
                      <a:pt x="5249693" y="-6541"/>
                      <a:pt x="5417224" y="-1761"/>
                      <a:pt x="5592594" y="0"/>
                    </a:cubicBezTo>
                    <a:cubicBezTo>
                      <a:pt x="5772518" y="23056"/>
                      <a:pt x="5915833" y="4923"/>
                      <a:pt x="6236913" y="0"/>
                    </a:cubicBezTo>
                    <a:cubicBezTo>
                      <a:pt x="6564743" y="-18926"/>
                      <a:pt x="6975185" y="-15499"/>
                      <a:pt x="7153053" y="0"/>
                    </a:cubicBezTo>
                    <a:cubicBezTo>
                      <a:pt x="7223815" y="9390"/>
                      <a:pt x="7245754" y="59328"/>
                      <a:pt x="7258876" y="105822"/>
                    </a:cubicBezTo>
                    <a:cubicBezTo>
                      <a:pt x="7272274" y="308557"/>
                      <a:pt x="7246046" y="376401"/>
                      <a:pt x="7258876" y="529100"/>
                    </a:cubicBezTo>
                    <a:cubicBezTo>
                      <a:pt x="7265336" y="584673"/>
                      <a:pt x="7209918" y="621625"/>
                      <a:pt x="7153053" y="634923"/>
                    </a:cubicBezTo>
                    <a:cubicBezTo>
                      <a:pt x="6914824" y="650751"/>
                      <a:pt x="6732066" y="624858"/>
                      <a:pt x="6579207" y="634923"/>
                    </a:cubicBezTo>
                    <a:cubicBezTo>
                      <a:pt x="6440599" y="669971"/>
                      <a:pt x="6186905" y="639243"/>
                      <a:pt x="6005361" y="634923"/>
                    </a:cubicBezTo>
                    <a:cubicBezTo>
                      <a:pt x="5845544" y="640110"/>
                      <a:pt x="5580575" y="572027"/>
                      <a:pt x="5361042" y="634923"/>
                    </a:cubicBezTo>
                    <a:cubicBezTo>
                      <a:pt x="5154692" y="677725"/>
                      <a:pt x="4930374" y="623428"/>
                      <a:pt x="4787197" y="634923"/>
                    </a:cubicBezTo>
                    <a:cubicBezTo>
                      <a:pt x="4644816" y="631390"/>
                      <a:pt x="4573340" y="648889"/>
                      <a:pt x="4495240" y="634923"/>
                    </a:cubicBezTo>
                    <a:cubicBezTo>
                      <a:pt x="4407033" y="613325"/>
                      <a:pt x="4334014" y="627079"/>
                      <a:pt x="4203283" y="634923"/>
                    </a:cubicBezTo>
                    <a:cubicBezTo>
                      <a:pt x="4068968" y="637699"/>
                      <a:pt x="3899033" y="639917"/>
                      <a:pt x="3770382" y="634923"/>
                    </a:cubicBezTo>
                    <a:cubicBezTo>
                      <a:pt x="3661967" y="629835"/>
                      <a:pt x="3585360" y="608264"/>
                      <a:pt x="3407953" y="634923"/>
                    </a:cubicBezTo>
                    <a:cubicBezTo>
                      <a:pt x="3259784" y="638797"/>
                      <a:pt x="3008926" y="680497"/>
                      <a:pt x="2763635" y="634923"/>
                    </a:cubicBezTo>
                    <a:cubicBezTo>
                      <a:pt x="2505151" y="627727"/>
                      <a:pt x="2485139" y="637711"/>
                      <a:pt x="2260261" y="634923"/>
                    </a:cubicBezTo>
                    <a:cubicBezTo>
                      <a:pt x="2028227" y="632264"/>
                      <a:pt x="1755703" y="650433"/>
                      <a:pt x="1615943" y="634923"/>
                    </a:cubicBezTo>
                    <a:cubicBezTo>
                      <a:pt x="1473297" y="623924"/>
                      <a:pt x="1414611" y="642614"/>
                      <a:pt x="1323987" y="634923"/>
                    </a:cubicBezTo>
                    <a:cubicBezTo>
                      <a:pt x="1234014" y="634542"/>
                      <a:pt x="1109503" y="632710"/>
                      <a:pt x="961557" y="634923"/>
                    </a:cubicBezTo>
                    <a:cubicBezTo>
                      <a:pt x="817735" y="638088"/>
                      <a:pt x="478775" y="627888"/>
                      <a:pt x="105822" y="634923"/>
                    </a:cubicBezTo>
                    <a:cubicBezTo>
                      <a:pt x="62938" y="628621"/>
                      <a:pt x="5934" y="587728"/>
                      <a:pt x="0" y="529100"/>
                    </a:cubicBezTo>
                    <a:cubicBezTo>
                      <a:pt x="-43067" y="440769"/>
                      <a:pt x="744" y="253349"/>
                      <a:pt x="0" y="105822"/>
                    </a:cubicBezTo>
                    <a:close/>
                  </a:path>
                  <a:path w="7258876" h="634923" stroke="0" extrusionOk="0">
                    <a:moveTo>
                      <a:pt x="0" y="105822"/>
                    </a:moveTo>
                    <a:cubicBezTo>
                      <a:pt x="8597" y="47244"/>
                      <a:pt x="46463" y="12396"/>
                      <a:pt x="105822" y="0"/>
                    </a:cubicBezTo>
                    <a:cubicBezTo>
                      <a:pt x="172382" y="17246"/>
                      <a:pt x="315451" y="569"/>
                      <a:pt x="397779" y="0"/>
                    </a:cubicBezTo>
                    <a:cubicBezTo>
                      <a:pt x="493972" y="18246"/>
                      <a:pt x="607565" y="1411"/>
                      <a:pt x="689736" y="0"/>
                    </a:cubicBezTo>
                    <a:cubicBezTo>
                      <a:pt x="767127" y="-9845"/>
                      <a:pt x="914310" y="3476"/>
                      <a:pt x="1122637" y="0"/>
                    </a:cubicBezTo>
                    <a:cubicBezTo>
                      <a:pt x="1296546" y="41743"/>
                      <a:pt x="1502925" y="-16939"/>
                      <a:pt x="1766955" y="0"/>
                    </a:cubicBezTo>
                    <a:cubicBezTo>
                      <a:pt x="2009090" y="18496"/>
                      <a:pt x="1951433" y="2332"/>
                      <a:pt x="2058912" y="0"/>
                    </a:cubicBezTo>
                    <a:cubicBezTo>
                      <a:pt x="2152875" y="-4939"/>
                      <a:pt x="2329313" y="-5067"/>
                      <a:pt x="2421341" y="0"/>
                    </a:cubicBezTo>
                    <a:cubicBezTo>
                      <a:pt x="2557829" y="7171"/>
                      <a:pt x="2699723" y="12460"/>
                      <a:pt x="2783770" y="0"/>
                    </a:cubicBezTo>
                    <a:cubicBezTo>
                      <a:pt x="2844336" y="-4939"/>
                      <a:pt x="3122247" y="27753"/>
                      <a:pt x="3216671" y="0"/>
                    </a:cubicBezTo>
                    <a:cubicBezTo>
                      <a:pt x="3313478" y="-11363"/>
                      <a:pt x="3572688" y="-31433"/>
                      <a:pt x="3720045" y="0"/>
                    </a:cubicBezTo>
                    <a:cubicBezTo>
                      <a:pt x="3880075" y="10830"/>
                      <a:pt x="3881375" y="4274"/>
                      <a:pt x="4012002" y="0"/>
                    </a:cubicBezTo>
                    <a:cubicBezTo>
                      <a:pt x="4148385" y="-5219"/>
                      <a:pt x="4247213" y="9724"/>
                      <a:pt x="4374430" y="0"/>
                    </a:cubicBezTo>
                    <a:cubicBezTo>
                      <a:pt x="4535475" y="-3707"/>
                      <a:pt x="4706164" y="-1525"/>
                      <a:pt x="4948276" y="0"/>
                    </a:cubicBezTo>
                    <a:cubicBezTo>
                      <a:pt x="5190246" y="5437"/>
                      <a:pt x="5294512" y="-20676"/>
                      <a:pt x="5522122" y="0"/>
                    </a:cubicBezTo>
                    <a:cubicBezTo>
                      <a:pt x="5743558" y="23998"/>
                      <a:pt x="5847206" y="43015"/>
                      <a:pt x="6166440" y="0"/>
                    </a:cubicBezTo>
                    <a:cubicBezTo>
                      <a:pt x="6544491" y="-42768"/>
                      <a:pt x="6712292" y="13830"/>
                      <a:pt x="7153053" y="0"/>
                    </a:cubicBezTo>
                    <a:cubicBezTo>
                      <a:pt x="7199808" y="10588"/>
                      <a:pt x="7250588" y="44497"/>
                      <a:pt x="7258876" y="105822"/>
                    </a:cubicBezTo>
                    <a:cubicBezTo>
                      <a:pt x="7261385" y="272663"/>
                      <a:pt x="7261011" y="387144"/>
                      <a:pt x="7258876" y="529100"/>
                    </a:cubicBezTo>
                    <a:cubicBezTo>
                      <a:pt x="7242506" y="587051"/>
                      <a:pt x="7227738" y="632462"/>
                      <a:pt x="7153053" y="634923"/>
                    </a:cubicBezTo>
                    <a:cubicBezTo>
                      <a:pt x="7000918" y="615239"/>
                      <a:pt x="6871768" y="651145"/>
                      <a:pt x="6649679" y="634923"/>
                    </a:cubicBezTo>
                    <a:cubicBezTo>
                      <a:pt x="6457753" y="615662"/>
                      <a:pt x="6183821" y="608582"/>
                      <a:pt x="6005361" y="634923"/>
                    </a:cubicBezTo>
                    <a:cubicBezTo>
                      <a:pt x="5865649" y="633395"/>
                      <a:pt x="5722451" y="625547"/>
                      <a:pt x="5501988" y="634923"/>
                    </a:cubicBezTo>
                    <a:cubicBezTo>
                      <a:pt x="5262440" y="623203"/>
                      <a:pt x="5235349" y="627839"/>
                      <a:pt x="4998614" y="634923"/>
                    </a:cubicBezTo>
                    <a:cubicBezTo>
                      <a:pt x="4766681" y="657010"/>
                      <a:pt x="4655103" y="615347"/>
                      <a:pt x="4565712" y="634923"/>
                    </a:cubicBezTo>
                    <a:cubicBezTo>
                      <a:pt x="4466629" y="646264"/>
                      <a:pt x="4352542" y="647164"/>
                      <a:pt x="4203283" y="634923"/>
                    </a:cubicBezTo>
                    <a:cubicBezTo>
                      <a:pt x="4033117" y="628317"/>
                      <a:pt x="4006021" y="624490"/>
                      <a:pt x="3840855" y="634923"/>
                    </a:cubicBezTo>
                    <a:cubicBezTo>
                      <a:pt x="3672547" y="649400"/>
                      <a:pt x="3517671" y="635831"/>
                      <a:pt x="3407953" y="634923"/>
                    </a:cubicBezTo>
                    <a:cubicBezTo>
                      <a:pt x="3341918" y="671489"/>
                      <a:pt x="3076216" y="630350"/>
                      <a:pt x="2834107" y="634923"/>
                    </a:cubicBezTo>
                    <a:cubicBezTo>
                      <a:pt x="2564727" y="640474"/>
                      <a:pt x="2617407" y="647869"/>
                      <a:pt x="2471678" y="634923"/>
                    </a:cubicBezTo>
                    <a:cubicBezTo>
                      <a:pt x="2340497" y="621873"/>
                      <a:pt x="2000673" y="662446"/>
                      <a:pt x="1827360" y="634923"/>
                    </a:cubicBezTo>
                    <a:cubicBezTo>
                      <a:pt x="1674998" y="630053"/>
                      <a:pt x="1310124" y="654174"/>
                      <a:pt x="1183042" y="634923"/>
                    </a:cubicBezTo>
                    <a:cubicBezTo>
                      <a:pt x="1046935" y="605983"/>
                      <a:pt x="938525" y="641818"/>
                      <a:pt x="820613" y="634923"/>
                    </a:cubicBezTo>
                    <a:cubicBezTo>
                      <a:pt x="687223" y="677701"/>
                      <a:pt x="329016" y="626390"/>
                      <a:pt x="105822" y="634923"/>
                    </a:cubicBezTo>
                    <a:cubicBezTo>
                      <a:pt x="68449" y="634906"/>
                      <a:pt x="-5188" y="584960"/>
                      <a:pt x="0" y="529100"/>
                    </a:cubicBezTo>
                    <a:cubicBezTo>
                      <a:pt x="3546" y="432389"/>
                      <a:pt x="5498" y="239642"/>
                      <a:pt x="0" y="105822"/>
                    </a:cubicBezTo>
                    <a:close/>
                  </a:path>
                  <a:path w="7258876" h="634923" fill="none" stroke="0" extrusionOk="0">
                    <a:moveTo>
                      <a:pt x="0" y="105822"/>
                    </a:moveTo>
                    <a:cubicBezTo>
                      <a:pt x="3977" y="42930"/>
                      <a:pt x="56044" y="4383"/>
                      <a:pt x="105822" y="0"/>
                    </a:cubicBezTo>
                    <a:cubicBezTo>
                      <a:pt x="241520" y="-21441"/>
                      <a:pt x="316729" y="1824"/>
                      <a:pt x="468252" y="0"/>
                    </a:cubicBezTo>
                    <a:cubicBezTo>
                      <a:pt x="655394" y="-1364"/>
                      <a:pt x="804994" y="5726"/>
                      <a:pt x="1112570" y="0"/>
                    </a:cubicBezTo>
                    <a:cubicBezTo>
                      <a:pt x="1425359" y="-3885"/>
                      <a:pt x="1269820" y="-12612"/>
                      <a:pt x="1404526" y="0"/>
                    </a:cubicBezTo>
                    <a:cubicBezTo>
                      <a:pt x="1558092" y="-760"/>
                      <a:pt x="1787782" y="16579"/>
                      <a:pt x="1978372" y="0"/>
                    </a:cubicBezTo>
                    <a:cubicBezTo>
                      <a:pt x="2152437" y="3596"/>
                      <a:pt x="2138740" y="15759"/>
                      <a:pt x="2270329" y="0"/>
                    </a:cubicBezTo>
                    <a:cubicBezTo>
                      <a:pt x="2390470" y="-6379"/>
                      <a:pt x="2517156" y="2493"/>
                      <a:pt x="2632758" y="0"/>
                    </a:cubicBezTo>
                    <a:cubicBezTo>
                      <a:pt x="2761501" y="-17292"/>
                      <a:pt x="2946958" y="-4581"/>
                      <a:pt x="3065659" y="0"/>
                    </a:cubicBezTo>
                    <a:cubicBezTo>
                      <a:pt x="3188465" y="22237"/>
                      <a:pt x="3249106" y="19673"/>
                      <a:pt x="3357616" y="0"/>
                    </a:cubicBezTo>
                    <a:cubicBezTo>
                      <a:pt x="3502736" y="-9159"/>
                      <a:pt x="3644250" y="20544"/>
                      <a:pt x="3790517" y="0"/>
                    </a:cubicBezTo>
                    <a:cubicBezTo>
                      <a:pt x="3957035" y="-16505"/>
                      <a:pt x="4055796" y="864"/>
                      <a:pt x="4152946" y="0"/>
                    </a:cubicBezTo>
                    <a:cubicBezTo>
                      <a:pt x="4294963" y="-17805"/>
                      <a:pt x="4413028" y="5433"/>
                      <a:pt x="4656320" y="0"/>
                    </a:cubicBezTo>
                    <a:cubicBezTo>
                      <a:pt x="4867750" y="-7049"/>
                      <a:pt x="4925917" y="-13799"/>
                      <a:pt x="5089221" y="0"/>
                    </a:cubicBezTo>
                    <a:cubicBezTo>
                      <a:pt x="5244537" y="-6123"/>
                      <a:pt x="5419041" y="-39424"/>
                      <a:pt x="5592594" y="0"/>
                    </a:cubicBezTo>
                    <a:cubicBezTo>
                      <a:pt x="5730545" y="6052"/>
                      <a:pt x="5934157" y="-4151"/>
                      <a:pt x="6236913" y="0"/>
                    </a:cubicBezTo>
                    <a:cubicBezTo>
                      <a:pt x="6492856" y="-941"/>
                      <a:pt x="6968063" y="-12571"/>
                      <a:pt x="7153053" y="0"/>
                    </a:cubicBezTo>
                    <a:cubicBezTo>
                      <a:pt x="7221834" y="15446"/>
                      <a:pt x="7243626" y="56376"/>
                      <a:pt x="7258876" y="105822"/>
                    </a:cubicBezTo>
                    <a:cubicBezTo>
                      <a:pt x="7283592" y="292954"/>
                      <a:pt x="7273301" y="373331"/>
                      <a:pt x="7258876" y="529100"/>
                    </a:cubicBezTo>
                    <a:cubicBezTo>
                      <a:pt x="7254935" y="599002"/>
                      <a:pt x="7207975" y="644178"/>
                      <a:pt x="7153053" y="634923"/>
                    </a:cubicBezTo>
                    <a:cubicBezTo>
                      <a:pt x="6972374" y="677530"/>
                      <a:pt x="6733470" y="597511"/>
                      <a:pt x="6579207" y="634923"/>
                    </a:cubicBezTo>
                    <a:cubicBezTo>
                      <a:pt x="6425062" y="661151"/>
                      <a:pt x="6180516" y="608328"/>
                      <a:pt x="6005361" y="634923"/>
                    </a:cubicBezTo>
                    <a:cubicBezTo>
                      <a:pt x="5842151" y="619561"/>
                      <a:pt x="5558232" y="571397"/>
                      <a:pt x="5361042" y="634923"/>
                    </a:cubicBezTo>
                    <a:cubicBezTo>
                      <a:pt x="5120324" y="630928"/>
                      <a:pt x="4927328" y="670682"/>
                      <a:pt x="4787197" y="634923"/>
                    </a:cubicBezTo>
                    <a:cubicBezTo>
                      <a:pt x="4624026" y="614290"/>
                      <a:pt x="4577320" y="632519"/>
                      <a:pt x="4495240" y="634923"/>
                    </a:cubicBezTo>
                    <a:cubicBezTo>
                      <a:pt x="4408658" y="614811"/>
                      <a:pt x="4333944" y="618146"/>
                      <a:pt x="4203283" y="634923"/>
                    </a:cubicBezTo>
                    <a:cubicBezTo>
                      <a:pt x="4044613" y="643162"/>
                      <a:pt x="3887642" y="630904"/>
                      <a:pt x="3770382" y="634923"/>
                    </a:cubicBezTo>
                    <a:cubicBezTo>
                      <a:pt x="3674802" y="630506"/>
                      <a:pt x="3581955" y="616302"/>
                      <a:pt x="3407953" y="634923"/>
                    </a:cubicBezTo>
                    <a:cubicBezTo>
                      <a:pt x="3255140" y="638046"/>
                      <a:pt x="3001609" y="636291"/>
                      <a:pt x="2763635" y="634923"/>
                    </a:cubicBezTo>
                    <a:cubicBezTo>
                      <a:pt x="2505357" y="623464"/>
                      <a:pt x="2490971" y="642292"/>
                      <a:pt x="2260261" y="634923"/>
                    </a:cubicBezTo>
                    <a:cubicBezTo>
                      <a:pt x="2036390" y="620683"/>
                      <a:pt x="1763941" y="640863"/>
                      <a:pt x="1615943" y="634923"/>
                    </a:cubicBezTo>
                    <a:cubicBezTo>
                      <a:pt x="1461808" y="625988"/>
                      <a:pt x="1415553" y="631348"/>
                      <a:pt x="1323987" y="634923"/>
                    </a:cubicBezTo>
                    <a:cubicBezTo>
                      <a:pt x="1225276" y="640752"/>
                      <a:pt x="1100314" y="601381"/>
                      <a:pt x="961557" y="634923"/>
                    </a:cubicBezTo>
                    <a:cubicBezTo>
                      <a:pt x="804126" y="655242"/>
                      <a:pt x="465659" y="622623"/>
                      <a:pt x="105822" y="634923"/>
                    </a:cubicBezTo>
                    <a:cubicBezTo>
                      <a:pt x="56096" y="637462"/>
                      <a:pt x="8829" y="586676"/>
                      <a:pt x="0" y="529100"/>
                    </a:cubicBezTo>
                    <a:cubicBezTo>
                      <a:pt x="-33413" y="448542"/>
                      <a:pt x="-29721" y="255746"/>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79 w 8003906"/>
                    <a:gd name="connsiteY5" fmla="*/ 0 h 565307"/>
                    <a:gd name="connsiteX6" fmla="*/ 2308601 w 8003906"/>
                    <a:gd name="connsiteY6" fmla="*/ 0 h 565307"/>
                    <a:gd name="connsiteX7" fmla="*/ 2829632 w 8003906"/>
                    <a:gd name="connsiteY7" fmla="*/ 0 h 565307"/>
                    <a:gd name="connsiteX8" fmla="*/ 3272509 w 8003906"/>
                    <a:gd name="connsiteY8" fmla="*/ 0 h 565307"/>
                    <a:gd name="connsiteX9" fmla="*/ 3793540 w 8003906"/>
                    <a:gd name="connsiteY9" fmla="*/ 0 h 565307"/>
                    <a:gd name="connsiteX10" fmla="*/ 4470881 w 8003906"/>
                    <a:gd name="connsiteY10" fmla="*/ 0 h 565307"/>
                    <a:gd name="connsiteX11" fmla="*/ 5070066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4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1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5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4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8 w 8003906"/>
                    <a:gd name="connsiteY9" fmla="*/ 0 h 565307"/>
                    <a:gd name="connsiteX10" fmla="*/ 3767489 w 8003906"/>
                    <a:gd name="connsiteY10" fmla="*/ 0 h 565307"/>
                    <a:gd name="connsiteX11" fmla="*/ 4054055 w 8003906"/>
                    <a:gd name="connsiteY11" fmla="*/ 0 h 565307"/>
                    <a:gd name="connsiteX12" fmla="*/ 4418777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8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5 w 8003906"/>
                    <a:gd name="connsiteY28" fmla="*/ 565307 h 565307"/>
                    <a:gd name="connsiteX29" fmla="*/ 4522984 w 8003906"/>
                    <a:gd name="connsiteY29" fmla="*/ 565307 h 565307"/>
                    <a:gd name="connsiteX30" fmla="*/ 3845643 w 8003906"/>
                    <a:gd name="connsiteY30" fmla="*/ 565307 h 565307"/>
                    <a:gd name="connsiteX31" fmla="*/ 3168302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1259" y="53665"/>
                        <a:pt x="28316" y="-6394"/>
                        <a:pt x="94219" y="0"/>
                      </a:cubicBezTo>
                      <a:cubicBezTo>
                        <a:pt x="389675" y="-35964"/>
                        <a:pt x="614741" y="7652"/>
                        <a:pt x="771560" y="0"/>
                      </a:cubicBezTo>
                      <a:cubicBezTo>
                        <a:pt x="918262" y="7901"/>
                        <a:pt x="1020311" y="-5024"/>
                        <a:pt x="1214436" y="0"/>
                      </a:cubicBezTo>
                      <a:cubicBezTo>
                        <a:pt x="1407648" y="10211"/>
                        <a:pt x="1422498" y="-3223"/>
                        <a:pt x="1501003" y="0"/>
                      </a:cubicBezTo>
                      <a:cubicBezTo>
                        <a:pt x="1594969" y="16026"/>
                        <a:pt x="1728654" y="33281"/>
                        <a:pt x="1943879" y="0"/>
                      </a:cubicBezTo>
                      <a:cubicBezTo>
                        <a:pt x="2151498" y="-16263"/>
                        <a:pt x="2161032" y="7824"/>
                        <a:pt x="2308601" y="0"/>
                      </a:cubicBezTo>
                      <a:cubicBezTo>
                        <a:pt x="2435991" y="1561"/>
                        <a:pt x="2584637" y="38837"/>
                        <a:pt x="2829632" y="0"/>
                      </a:cubicBezTo>
                      <a:cubicBezTo>
                        <a:pt x="3049065" y="-3104"/>
                        <a:pt x="3173111" y="14483"/>
                        <a:pt x="3272509" y="0"/>
                      </a:cubicBezTo>
                      <a:cubicBezTo>
                        <a:pt x="3376476" y="-42284"/>
                        <a:pt x="3553495" y="-4530"/>
                        <a:pt x="3793540" y="0"/>
                      </a:cubicBezTo>
                      <a:cubicBezTo>
                        <a:pt x="4032588" y="12366"/>
                        <a:pt x="4210736" y="23708"/>
                        <a:pt x="4470881" y="0"/>
                      </a:cubicBezTo>
                      <a:cubicBezTo>
                        <a:pt x="4756895" y="-29284"/>
                        <a:pt x="4818227" y="45768"/>
                        <a:pt x="5070066" y="0"/>
                      </a:cubicBezTo>
                      <a:cubicBezTo>
                        <a:pt x="5321958" y="-23809"/>
                        <a:pt x="5307891" y="11563"/>
                        <a:pt x="5434788" y="0"/>
                      </a:cubicBezTo>
                      <a:cubicBezTo>
                        <a:pt x="5563811" y="-15260"/>
                        <a:pt x="5870114" y="1612"/>
                        <a:pt x="5955819" y="0"/>
                      </a:cubicBezTo>
                      <a:cubicBezTo>
                        <a:pt x="6076379" y="6397"/>
                        <a:pt x="6148813" y="30487"/>
                        <a:pt x="6320541" y="0"/>
                      </a:cubicBezTo>
                      <a:cubicBezTo>
                        <a:pt x="6479733" y="-13838"/>
                        <a:pt x="6538837" y="8977"/>
                        <a:pt x="6607108" y="0"/>
                      </a:cubicBezTo>
                      <a:cubicBezTo>
                        <a:pt x="6679101" y="-12738"/>
                        <a:pt x="6931416" y="-3838"/>
                        <a:pt x="7049984" y="0"/>
                      </a:cubicBezTo>
                      <a:cubicBezTo>
                        <a:pt x="7156277" y="-10416"/>
                        <a:pt x="7227179" y="13564"/>
                        <a:pt x="7336552" y="0"/>
                      </a:cubicBezTo>
                      <a:cubicBezTo>
                        <a:pt x="7472509" y="3066"/>
                        <a:pt x="7781999" y="40167"/>
                        <a:pt x="7909686" y="0"/>
                      </a:cubicBezTo>
                      <a:cubicBezTo>
                        <a:pt x="7976672" y="444"/>
                        <a:pt x="8007385" y="36735"/>
                        <a:pt x="8003906" y="94219"/>
                      </a:cubicBezTo>
                      <a:cubicBezTo>
                        <a:pt x="8030264" y="224251"/>
                        <a:pt x="8002418" y="361096"/>
                        <a:pt x="8003906" y="471087"/>
                      </a:cubicBezTo>
                      <a:cubicBezTo>
                        <a:pt x="7998981" y="530633"/>
                        <a:pt x="7963262" y="562478"/>
                        <a:pt x="7909686" y="565307"/>
                      </a:cubicBezTo>
                      <a:cubicBezTo>
                        <a:pt x="7711033" y="509811"/>
                        <a:pt x="7491838" y="579659"/>
                        <a:pt x="7310501" y="565307"/>
                      </a:cubicBezTo>
                      <a:cubicBezTo>
                        <a:pt x="7137097" y="575524"/>
                        <a:pt x="6963123" y="541335"/>
                        <a:pt x="6633160" y="565307"/>
                      </a:cubicBezTo>
                      <a:cubicBezTo>
                        <a:pt x="6345734" y="582892"/>
                        <a:pt x="6311679" y="544711"/>
                        <a:pt x="6112129" y="565307"/>
                      </a:cubicBezTo>
                      <a:cubicBezTo>
                        <a:pt x="5929527" y="575278"/>
                        <a:pt x="5680399" y="595105"/>
                        <a:pt x="5434788" y="565307"/>
                      </a:cubicBezTo>
                      <a:cubicBezTo>
                        <a:pt x="5200034" y="551672"/>
                        <a:pt x="5280588" y="549776"/>
                        <a:pt x="5148221" y="565307"/>
                      </a:cubicBezTo>
                      <a:cubicBezTo>
                        <a:pt x="5002501" y="563287"/>
                        <a:pt x="4886127" y="556546"/>
                        <a:pt x="4783499" y="565307"/>
                      </a:cubicBezTo>
                      <a:cubicBezTo>
                        <a:pt x="4672240" y="587533"/>
                        <a:pt x="4462675" y="590305"/>
                        <a:pt x="4340623" y="565307"/>
                      </a:cubicBezTo>
                      <a:cubicBezTo>
                        <a:pt x="4216143" y="553942"/>
                        <a:pt x="4139565" y="560300"/>
                        <a:pt x="4054055" y="565307"/>
                      </a:cubicBezTo>
                      <a:cubicBezTo>
                        <a:pt x="3926629" y="565541"/>
                        <a:pt x="3603025" y="544173"/>
                        <a:pt x="3376715" y="565307"/>
                      </a:cubicBezTo>
                      <a:cubicBezTo>
                        <a:pt x="3184233" y="570289"/>
                        <a:pt x="2883006" y="559302"/>
                        <a:pt x="2777529" y="565307"/>
                      </a:cubicBezTo>
                      <a:cubicBezTo>
                        <a:pt x="2643917" y="570454"/>
                        <a:pt x="2516683" y="575619"/>
                        <a:pt x="2412807" y="565307"/>
                      </a:cubicBezTo>
                      <a:cubicBezTo>
                        <a:pt x="2323516" y="572752"/>
                        <a:pt x="1870320" y="589511"/>
                        <a:pt x="1735467" y="565307"/>
                      </a:cubicBezTo>
                      <a:cubicBezTo>
                        <a:pt x="1594958" y="551335"/>
                        <a:pt x="1473179" y="584008"/>
                        <a:pt x="1292591" y="565307"/>
                      </a:cubicBezTo>
                      <a:cubicBezTo>
                        <a:pt x="1143233" y="564064"/>
                        <a:pt x="893817" y="619150"/>
                        <a:pt x="693404" y="565307"/>
                      </a:cubicBezTo>
                      <a:cubicBezTo>
                        <a:pt x="471232" y="531801"/>
                        <a:pt x="333274" y="571078"/>
                        <a:pt x="94219" y="565307"/>
                      </a:cubicBezTo>
                      <a:cubicBezTo>
                        <a:pt x="37791"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15239" y="-5887"/>
                        <a:pt x="272389" y="2588"/>
                        <a:pt x="380786" y="0"/>
                      </a:cubicBezTo>
                      <a:cubicBezTo>
                        <a:pt x="488670" y="-7540"/>
                        <a:pt x="605548" y="18971"/>
                        <a:pt x="667353" y="0"/>
                      </a:cubicBezTo>
                      <a:cubicBezTo>
                        <a:pt x="761838" y="15424"/>
                        <a:pt x="895269" y="2973"/>
                        <a:pt x="1110230" y="0"/>
                      </a:cubicBezTo>
                      <a:cubicBezTo>
                        <a:pt x="1324668" y="26180"/>
                        <a:pt x="1570746" y="41176"/>
                        <a:pt x="1787570" y="0"/>
                      </a:cubicBezTo>
                      <a:cubicBezTo>
                        <a:pt x="2018619" y="-12020"/>
                        <a:pt x="1969303" y="-7162"/>
                        <a:pt x="2074137" y="0"/>
                      </a:cubicBezTo>
                      <a:cubicBezTo>
                        <a:pt x="2178907" y="22683"/>
                        <a:pt x="2267984" y="6044"/>
                        <a:pt x="2438859" y="0"/>
                      </a:cubicBezTo>
                      <a:cubicBezTo>
                        <a:pt x="2590614" y="-4905"/>
                        <a:pt x="2665274" y="-6453"/>
                        <a:pt x="2803581" y="0"/>
                      </a:cubicBezTo>
                      <a:cubicBezTo>
                        <a:pt x="2930141" y="9288"/>
                        <a:pt x="3135572" y="6431"/>
                        <a:pt x="3246458" y="0"/>
                      </a:cubicBezTo>
                      <a:cubicBezTo>
                        <a:pt x="3364416" y="45508"/>
                        <a:pt x="3539095" y="-9796"/>
                        <a:pt x="3767489" y="0"/>
                      </a:cubicBezTo>
                      <a:cubicBezTo>
                        <a:pt x="3993111" y="-34091"/>
                        <a:pt x="3918029" y="2650"/>
                        <a:pt x="4054055" y="0"/>
                      </a:cubicBezTo>
                      <a:cubicBezTo>
                        <a:pt x="4156920" y="8279"/>
                        <a:pt x="4309983" y="31007"/>
                        <a:pt x="4418777" y="0"/>
                      </a:cubicBezTo>
                      <a:cubicBezTo>
                        <a:pt x="4519098" y="-19650"/>
                        <a:pt x="4727741" y="-17362"/>
                        <a:pt x="5017963" y="0"/>
                      </a:cubicBezTo>
                      <a:cubicBezTo>
                        <a:pt x="5270079" y="-12076"/>
                        <a:pt x="5485133" y="-21973"/>
                        <a:pt x="5617149" y="0"/>
                      </a:cubicBezTo>
                      <a:cubicBezTo>
                        <a:pt x="5763667" y="-4420"/>
                        <a:pt x="6148411" y="-23067"/>
                        <a:pt x="6294490" y="0"/>
                      </a:cubicBezTo>
                      <a:cubicBezTo>
                        <a:pt x="6518856" y="53112"/>
                        <a:pt x="6731354" y="-17294"/>
                        <a:pt x="6971830" y="0"/>
                      </a:cubicBezTo>
                      <a:cubicBezTo>
                        <a:pt x="7230406" y="11993"/>
                        <a:pt x="7147943" y="9479"/>
                        <a:pt x="7258397" y="0"/>
                      </a:cubicBezTo>
                      <a:cubicBezTo>
                        <a:pt x="7365981" y="-8531"/>
                        <a:pt x="7555260" y="48726"/>
                        <a:pt x="7909686" y="0"/>
                      </a:cubicBezTo>
                      <a:cubicBezTo>
                        <a:pt x="7967026" y="4069"/>
                        <a:pt x="8010612" y="33444"/>
                        <a:pt x="8003906" y="94219"/>
                      </a:cubicBezTo>
                      <a:cubicBezTo>
                        <a:pt x="8026730" y="189212"/>
                        <a:pt x="8000487" y="354387"/>
                        <a:pt x="8003906" y="471087"/>
                      </a:cubicBezTo>
                      <a:cubicBezTo>
                        <a:pt x="7999253" y="523134"/>
                        <a:pt x="7976328" y="561055"/>
                        <a:pt x="7909686" y="565307"/>
                      </a:cubicBezTo>
                      <a:cubicBezTo>
                        <a:pt x="7786100" y="552791"/>
                        <a:pt x="7727008" y="566584"/>
                        <a:pt x="7623119" y="565307"/>
                      </a:cubicBezTo>
                      <a:cubicBezTo>
                        <a:pt x="7554156" y="569611"/>
                        <a:pt x="7275667" y="587555"/>
                        <a:pt x="7102088" y="565307"/>
                      </a:cubicBezTo>
                      <a:cubicBezTo>
                        <a:pt x="6958157" y="557121"/>
                        <a:pt x="6767977" y="599880"/>
                        <a:pt x="6659211" y="565307"/>
                      </a:cubicBezTo>
                      <a:cubicBezTo>
                        <a:pt x="6558613" y="543377"/>
                        <a:pt x="6483608" y="571646"/>
                        <a:pt x="6294490" y="565307"/>
                      </a:cubicBezTo>
                      <a:cubicBezTo>
                        <a:pt x="6113635" y="558878"/>
                        <a:pt x="6076109" y="555835"/>
                        <a:pt x="5929768" y="565307"/>
                      </a:cubicBezTo>
                      <a:cubicBezTo>
                        <a:pt x="5771788" y="558254"/>
                        <a:pt x="5700341" y="568485"/>
                        <a:pt x="5486891" y="565307"/>
                      </a:cubicBezTo>
                      <a:cubicBezTo>
                        <a:pt x="5302937" y="540733"/>
                        <a:pt x="5048082" y="580474"/>
                        <a:pt x="4887705" y="565307"/>
                      </a:cubicBezTo>
                      <a:cubicBezTo>
                        <a:pt x="4705829" y="574801"/>
                        <a:pt x="4675081" y="552453"/>
                        <a:pt x="4522984" y="565307"/>
                      </a:cubicBezTo>
                      <a:cubicBezTo>
                        <a:pt x="4358456" y="609120"/>
                        <a:pt x="4002931" y="534951"/>
                        <a:pt x="3845643" y="565307"/>
                      </a:cubicBezTo>
                      <a:cubicBezTo>
                        <a:pt x="3697255" y="586684"/>
                        <a:pt x="3304953" y="538186"/>
                        <a:pt x="3168302" y="565307"/>
                      </a:cubicBezTo>
                      <a:cubicBezTo>
                        <a:pt x="3035291" y="593218"/>
                        <a:pt x="2893941" y="575985"/>
                        <a:pt x="2803581" y="565307"/>
                      </a:cubicBezTo>
                      <a:cubicBezTo>
                        <a:pt x="2713769" y="579008"/>
                        <a:pt x="2658164" y="578824"/>
                        <a:pt x="2517014" y="565307"/>
                      </a:cubicBezTo>
                      <a:cubicBezTo>
                        <a:pt x="2358733" y="582347"/>
                        <a:pt x="2237159" y="565139"/>
                        <a:pt x="1995983" y="565307"/>
                      </a:cubicBezTo>
                      <a:cubicBezTo>
                        <a:pt x="1761365" y="584417"/>
                        <a:pt x="1788030" y="575309"/>
                        <a:pt x="1631261" y="565307"/>
                      </a:cubicBezTo>
                      <a:cubicBezTo>
                        <a:pt x="1506390" y="542176"/>
                        <a:pt x="1206319" y="534049"/>
                        <a:pt x="1032075" y="565307"/>
                      </a:cubicBezTo>
                      <a:cubicBezTo>
                        <a:pt x="854381" y="568868"/>
                        <a:pt x="805459" y="568017"/>
                        <a:pt x="745508" y="565307"/>
                      </a:cubicBezTo>
                      <a:cubicBezTo>
                        <a:pt x="614768" y="566770"/>
                        <a:pt x="346678" y="560296"/>
                        <a:pt x="94219" y="565307"/>
                      </a:cubicBezTo>
                      <a:cubicBezTo>
                        <a:pt x="52033" y="562932"/>
                        <a:pt x="-1419" y="525024"/>
                        <a:pt x="0" y="471087"/>
                      </a:cubicBezTo>
                      <a:cubicBezTo>
                        <a:pt x="-434" y="319273"/>
                        <a:pt x="2173" y="209206"/>
                        <a:pt x="0" y="94219"/>
                      </a:cubicBezTo>
                      <a:close/>
                    </a:path>
                    <a:path w="8003906" h="565307" fill="none" stroke="0" extrusionOk="0">
                      <a:moveTo>
                        <a:pt x="0" y="94219"/>
                      </a:moveTo>
                      <a:cubicBezTo>
                        <a:pt x="17531" y="46151"/>
                        <a:pt x="37269" y="6397"/>
                        <a:pt x="94219" y="0"/>
                      </a:cubicBezTo>
                      <a:cubicBezTo>
                        <a:pt x="365163" y="-10564"/>
                        <a:pt x="595767" y="25756"/>
                        <a:pt x="771560" y="0"/>
                      </a:cubicBezTo>
                      <a:cubicBezTo>
                        <a:pt x="936477" y="-11795"/>
                        <a:pt x="1029313" y="-30560"/>
                        <a:pt x="1214436" y="0"/>
                      </a:cubicBezTo>
                      <a:cubicBezTo>
                        <a:pt x="1408276" y="8731"/>
                        <a:pt x="1419807" y="-5093"/>
                        <a:pt x="1501003" y="0"/>
                      </a:cubicBezTo>
                      <a:cubicBezTo>
                        <a:pt x="1595582" y="1106"/>
                        <a:pt x="1715490" y="48092"/>
                        <a:pt x="1943879" y="0"/>
                      </a:cubicBezTo>
                      <a:cubicBezTo>
                        <a:pt x="2148897" y="-18009"/>
                        <a:pt x="2166615" y="12593"/>
                        <a:pt x="2308601" y="0"/>
                      </a:cubicBezTo>
                      <a:cubicBezTo>
                        <a:pt x="2443240" y="-3239"/>
                        <a:pt x="2610158" y="13312"/>
                        <a:pt x="2829632" y="0"/>
                      </a:cubicBezTo>
                      <a:cubicBezTo>
                        <a:pt x="3055263" y="-22733"/>
                        <a:pt x="3157671" y="41280"/>
                        <a:pt x="3272509" y="0"/>
                      </a:cubicBezTo>
                      <a:cubicBezTo>
                        <a:pt x="3394432" y="-16691"/>
                        <a:pt x="3540321" y="1629"/>
                        <a:pt x="3793540" y="0"/>
                      </a:cubicBezTo>
                      <a:cubicBezTo>
                        <a:pt x="4057819" y="1872"/>
                        <a:pt x="4229169" y="33443"/>
                        <a:pt x="4470881" y="0"/>
                      </a:cubicBezTo>
                      <a:cubicBezTo>
                        <a:pt x="4741486" y="-23100"/>
                        <a:pt x="4817579" y="22126"/>
                        <a:pt x="5070066" y="0"/>
                      </a:cubicBezTo>
                      <a:cubicBezTo>
                        <a:pt x="5322475" y="-27145"/>
                        <a:pt x="5307164" y="10090"/>
                        <a:pt x="5434788" y="0"/>
                      </a:cubicBezTo>
                      <a:cubicBezTo>
                        <a:pt x="5565086" y="-28014"/>
                        <a:pt x="5836094" y="-18181"/>
                        <a:pt x="5955819" y="0"/>
                      </a:cubicBezTo>
                      <a:cubicBezTo>
                        <a:pt x="6068499" y="4802"/>
                        <a:pt x="6162103" y="11882"/>
                        <a:pt x="6320541" y="0"/>
                      </a:cubicBezTo>
                      <a:cubicBezTo>
                        <a:pt x="6473491" y="-18535"/>
                        <a:pt x="6544903" y="19476"/>
                        <a:pt x="6607108" y="0"/>
                      </a:cubicBezTo>
                      <a:cubicBezTo>
                        <a:pt x="6647129" y="-11422"/>
                        <a:pt x="6936787" y="13101"/>
                        <a:pt x="7049984" y="0"/>
                      </a:cubicBezTo>
                      <a:cubicBezTo>
                        <a:pt x="7168178" y="5498"/>
                        <a:pt x="7223691" y="8976"/>
                        <a:pt x="7336552" y="0"/>
                      </a:cubicBezTo>
                      <a:cubicBezTo>
                        <a:pt x="7473552" y="-15924"/>
                        <a:pt x="7790119" y="24898"/>
                        <a:pt x="7909686" y="0"/>
                      </a:cubicBezTo>
                      <a:cubicBezTo>
                        <a:pt x="7963324" y="12039"/>
                        <a:pt x="8005174" y="52521"/>
                        <a:pt x="8003906" y="94219"/>
                      </a:cubicBezTo>
                      <a:cubicBezTo>
                        <a:pt x="8037452" y="219531"/>
                        <a:pt x="8006365" y="371408"/>
                        <a:pt x="8003906" y="471087"/>
                      </a:cubicBezTo>
                      <a:cubicBezTo>
                        <a:pt x="8005095" y="524167"/>
                        <a:pt x="7962330" y="550308"/>
                        <a:pt x="7909686" y="565307"/>
                      </a:cubicBezTo>
                      <a:cubicBezTo>
                        <a:pt x="7760961" y="509894"/>
                        <a:pt x="7482051" y="559209"/>
                        <a:pt x="7310501" y="565307"/>
                      </a:cubicBezTo>
                      <a:cubicBezTo>
                        <a:pt x="7096944" y="509455"/>
                        <a:pt x="6918397" y="554196"/>
                        <a:pt x="6633160" y="565307"/>
                      </a:cubicBezTo>
                      <a:cubicBezTo>
                        <a:pt x="6336361" y="576500"/>
                        <a:pt x="6310681" y="544132"/>
                        <a:pt x="6112129" y="565307"/>
                      </a:cubicBezTo>
                      <a:cubicBezTo>
                        <a:pt x="5908732" y="576069"/>
                        <a:pt x="5673836" y="557790"/>
                        <a:pt x="5434788" y="565307"/>
                      </a:cubicBezTo>
                      <a:cubicBezTo>
                        <a:pt x="5167058" y="549747"/>
                        <a:pt x="5297417" y="544350"/>
                        <a:pt x="5148221" y="565307"/>
                      </a:cubicBezTo>
                      <a:cubicBezTo>
                        <a:pt x="5010690" y="562479"/>
                        <a:pt x="4914090" y="536112"/>
                        <a:pt x="4783499" y="565307"/>
                      </a:cubicBezTo>
                      <a:cubicBezTo>
                        <a:pt x="4687444" y="572985"/>
                        <a:pt x="4458773" y="571826"/>
                        <a:pt x="4340623" y="565307"/>
                      </a:cubicBezTo>
                      <a:cubicBezTo>
                        <a:pt x="4210077" y="547909"/>
                        <a:pt x="4146289" y="563147"/>
                        <a:pt x="4054055" y="565307"/>
                      </a:cubicBezTo>
                      <a:cubicBezTo>
                        <a:pt x="3981066" y="541449"/>
                        <a:pt x="3596211" y="537546"/>
                        <a:pt x="3376715" y="565307"/>
                      </a:cubicBezTo>
                      <a:cubicBezTo>
                        <a:pt x="3134024" y="595514"/>
                        <a:pt x="2890823" y="548875"/>
                        <a:pt x="2777529" y="565307"/>
                      </a:cubicBezTo>
                      <a:cubicBezTo>
                        <a:pt x="2645677" y="584320"/>
                        <a:pt x="2524229" y="548872"/>
                        <a:pt x="2412807" y="565307"/>
                      </a:cubicBezTo>
                      <a:cubicBezTo>
                        <a:pt x="2287879" y="570243"/>
                        <a:pt x="1886111" y="583387"/>
                        <a:pt x="1735467" y="565307"/>
                      </a:cubicBezTo>
                      <a:cubicBezTo>
                        <a:pt x="1612574" y="551967"/>
                        <a:pt x="1405416" y="570137"/>
                        <a:pt x="1292591" y="565307"/>
                      </a:cubicBezTo>
                      <a:cubicBezTo>
                        <a:pt x="1122939" y="564662"/>
                        <a:pt x="892873" y="582828"/>
                        <a:pt x="693404" y="565307"/>
                      </a:cubicBezTo>
                      <a:cubicBezTo>
                        <a:pt x="474380" y="574038"/>
                        <a:pt x="312055" y="549564"/>
                        <a:pt x="94219" y="565307"/>
                      </a:cubicBezTo>
                      <a:cubicBezTo>
                        <a:pt x="32198"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 name="connsiteX0" fmla="*/ 0 w 6486746"/>
                  <a:gd name="connsiteY0" fmla="*/ 101955 h 611720"/>
                  <a:gd name="connsiteX1" fmla="*/ 116767 w 6486746"/>
                  <a:gd name="connsiteY1" fmla="*/ 0 h 611720"/>
                  <a:gd name="connsiteX2" fmla="*/ 497644 w 6486746"/>
                  <a:gd name="connsiteY2" fmla="*/ 0 h 611720"/>
                  <a:gd name="connsiteX3" fmla="*/ 878522 w 6486746"/>
                  <a:gd name="connsiteY3" fmla="*/ 0 h 611720"/>
                  <a:gd name="connsiteX4" fmla="*/ 1384463 w 6486746"/>
                  <a:gd name="connsiteY4" fmla="*/ 0 h 611720"/>
                  <a:gd name="connsiteX5" fmla="*/ 2078000 w 6486746"/>
                  <a:gd name="connsiteY5" fmla="*/ 0 h 611720"/>
                  <a:gd name="connsiteX6" fmla="*/ 2458879 w 6486746"/>
                  <a:gd name="connsiteY6" fmla="*/ 0 h 611720"/>
                  <a:gd name="connsiteX7" fmla="*/ 2902288 w 6486746"/>
                  <a:gd name="connsiteY7" fmla="*/ 0 h 611720"/>
                  <a:gd name="connsiteX8" fmla="*/ 3345698 w 6486746"/>
                  <a:gd name="connsiteY8" fmla="*/ 0 h 611720"/>
                  <a:gd name="connsiteX9" fmla="*/ 3851639 w 6486746"/>
                  <a:gd name="connsiteY9" fmla="*/ 0 h 611720"/>
                  <a:gd name="connsiteX10" fmla="*/ 4420112 w 6486746"/>
                  <a:gd name="connsiteY10" fmla="*/ 0 h 611720"/>
                  <a:gd name="connsiteX11" fmla="*/ 4800990 w 6486746"/>
                  <a:gd name="connsiteY11" fmla="*/ 0 h 611720"/>
                  <a:gd name="connsiteX12" fmla="*/ 5244399 w 6486746"/>
                  <a:gd name="connsiteY12" fmla="*/ 0 h 611720"/>
                  <a:gd name="connsiteX13" fmla="*/ 5875405 w 6486746"/>
                  <a:gd name="connsiteY13" fmla="*/ 0 h 611720"/>
                  <a:gd name="connsiteX14" fmla="*/ 6369977 w 6486746"/>
                  <a:gd name="connsiteY14" fmla="*/ 0 h 611720"/>
                  <a:gd name="connsiteX15" fmla="*/ 6486746 w 6486746"/>
                  <a:gd name="connsiteY15" fmla="*/ 101955 h 611720"/>
                  <a:gd name="connsiteX16" fmla="*/ 6486746 w 6486746"/>
                  <a:gd name="connsiteY16" fmla="*/ 509764 h 611720"/>
                  <a:gd name="connsiteX17" fmla="*/ 6369977 w 6486746"/>
                  <a:gd name="connsiteY17" fmla="*/ 611720 h 611720"/>
                  <a:gd name="connsiteX18" fmla="*/ 5989100 w 6486746"/>
                  <a:gd name="connsiteY18" fmla="*/ 611720 h 611720"/>
                  <a:gd name="connsiteX19" fmla="*/ 5358095 w 6486746"/>
                  <a:gd name="connsiteY19" fmla="*/ 611720 h 611720"/>
                  <a:gd name="connsiteX20" fmla="*/ 4664557 w 6486746"/>
                  <a:gd name="connsiteY20" fmla="*/ 611720 h 611720"/>
                  <a:gd name="connsiteX21" fmla="*/ 3971018 w 6486746"/>
                  <a:gd name="connsiteY21" fmla="*/ 611720 h 611720"/>
                  <a:gd name="connsiteX22" fmla="*/ 3402545 w 6486746"/>
                  <a:gd name="connsiteY22" fmla="*/ 611720 h 611720"/>
                  <a:gd name="connsiteX23" fmla="*/ 2834071 w 6486746"/>
                  <a:gd name="connsiteY23" fmla="*/ 611720 h 611720"/>
                  <a:gd name="connsiteX24" fmla="*/ 2328129 w 6486746"/>
                  <a:gd name="connsiteY24" fmla="*/ 611720 h 611720"/>
                  <a:gd name="connsiteX25" fmla="*/ 1884720 w 6486746"/>
                  <a:gd name="connsiteY25" fmla="*/ 611720 h 611720"/>
                  <a:gd name="connsiteX26" fmla="*/ 1441310 w 6486746"/>
                  <a:gd name="connsiteY26" fmla="*/ 611720 h 611720"/>
                  <a:gd name="connsiteX27" fmla="*/ 935369 w 6486746"/>
                  <a:gd name="connsiteY27" fmla="*/ 611720 h 611720"/>
                  <a:gd name="connsiteX28" fmla="*/ 116767 w 6486746"/>
                  <a:gd name="connsiteY28" fmla="*/ 611720 h 611720"/>
                  <a:gd name="connsiteX29" fmla="*/ 0 w 6486746"/>
                  <a:gd name="connsiteY29" fmla="*/ 509764 h 611720"/>
                  <a:gd name="connsiteX30" fmla="*/ 0 w 6486746"/>
                  <a:gd name="connsiteY30" fmla="*/ 101955 h 611720"/>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86746" h="611720" fill="none" extrusionOk="0">
                    <a:moveTo>
                      <a:pt x="0" y="101955"/>
                    </a:moveTo>
                    <a:cubicBezTo>
                      <a:pt x="9799" y="15668"/>
                      <a:pt x="72108" y="-17449"/>
                      <a:pt x="116767" y="0"/>
                    </a:cubicBezTo>
                    <a:cubicBezTo>
                      <a:pt x="267747" y="22671"/>
                      <a:pt x="391483" y="-7961"/>
                      <a:pt x="560176" y="0"/>
                    </a:cubicBezTo>
                    <a:cubicBezTo>
                      <a:pt x="696587" y="-1286"/>
                      <a:pt x="921644" y="-53429"/>
                      <a:pt x="1003586" y="0"/>
                    </a:cubicBezTo>
                    <a:cubicBezTo>
                      <a:pt x="1057474" y="38573"/>
                      <a:pt x="1536840" y="-11435"/>
                      <a:pt x="1634591" y="0"/>
                    </a:cubicBezTo>
                    <a:cubicBezTo>
                      <a:pt x="1788805" y="9519"/>
                      <a:pt x="1871197" y="-21632"/>
                      <a:pt x="2015468" y="0"/>
                    </a:cubicBezTo>
                    <a:cubicBezTo>
                      <a:pt x="2077009" y="61751"/>
                      <a:pt x="2314303" y="30386"/>
                      <a:pt x="2583943" y="0"/>
                    </a:cubicBezTo>
                    <a:cubicBezTo>
                      <a:pt x="2821688" y="34986"/>
                      <a:pt x="3040119" y="-21196"/>
                      <a:pt x="3214949" y="0"/>
                    </a:cubicBezTo>
                    <a:cubicBezTo>
                      <a:pt x="3255297" y="-33460"/>
                      <a:pt x="3614202" y="69342"/>
                      <a:pt x="3908486" y="0"/>
                    </a:cubicBezTo>
                    <a:cubicBezTo>
                      <a:pt x="4161898" y="-1712"/>
                      <a:pt x="4148021" y="8988"/>
                      <a:pt x="4289364" y="0"/>
                    </a:cubicBezTo>
                    <a:cubicBezTo>
                      <a:pt x="4322695" y="47883"/>
                      <a:pt x="4631063" y="-802"/>
                      <a:pt x="4920370" y="0"/>
                    </a:cubicBezTo>
                    <a:cubicBezTo>
                      <a:pt x="5177243" y="-22596"/>
                      <a:pt x="5193711" y="-4695"/>
                      <a:pt x="5301247" y="0"/>
                    </a:cubicBezTo>
                    <a:cubicBezTo>
                      <a:pt x="5391910" y="25878"/>
                      <a:pt x="5588992" y="21097"/>
                      <a:pt x="5744657" y="0"/>
                    </a:cubicBezTo>
                    <a:cubicBezTo>
                      <a:pt x="5887805" y="62921"/>
                      <a:pt x="6242364" y="5979"/>
                      <a:pt x="6369977" y="0"/>
                    </a:cubicBezTo>
                    <a:cubicBezTo>
                      <a:pt x="6437826" y="8570"/>
                      <a:pt x="6470298" y="63605"/>
                      <a:pt x="6486746" y="101955"/>
                    </a:cubicBezTo>
                    <a:cubicBezTo>
                      <a:pt x="6488851" y="302313"/>
                      <a:pt x="6499518" y="306460"/>
                      <a:pt x="6486746" y="509764"/>
                    </a:cubicBezTo>
                    <a:cubicBezTo>
                      <a:pt x="6466464" y="573280"/>
                      <a:pt x="6435466" y="634151"/>
                      <a:pt x="6369977" y="611720"/>
                    </a:cubicBezTo>
                    <a:cubicBezTo>
                      <a:pt x="6081503" y="612617"/>
                      <a:pt x="6057762" y="616419"/>
                      <a:pt x="5801504" y="611720"/>
                    </a:cubicBezTo>
                    <a:cubicBezTo>
                      <a:pt x="5555152" y="553899"/>
                      <a:pt x="5450334" y="584122"/>
                      <a:pt x="5107966" y="611720"/>
                    </a:cubicBezTo>
                    <a:cubicBezTo>
                      <a:pt x="4770042" y="662057"/>
                      <a:pt x="4652988" y="649523"/>
                      <a:pt x="4476960" y="611720"/>
                    </a:cubicBezTo>
                    <a:cubicBezTo>
                      <a:pt x="4361355" y="567064"/>
                      <a:pt x="4136228" y="653096"/>
                      <a:pt x="4033551" y="611720"/>
                    </a:cubicBezTo>
                    <a:cubicBezTo>
                      <a:pt x="3962311" y="621992"/>
                      <a:pt x="3572256" y="654896"/>
                      <a:pt x="3465077" y="611720"/>
                    </a:cubicBezTo>
                    <a:cubicBezTo>
                      <a:pt x="3332626" y="585867"/>
                      <a:pt x="3255153" y="634219"/>
                      <a:pt x="3021667" y="611720"/>
                    </a:cubicBezTo>
                    <a:cubicBezTo>
                      <a:pt x="2822935" y="595241"/>
                      <a:pt x="2756083" y="630441"/>
                      <a:pt x="2640790" y="611720"/>
                    </a:cubicBezTo>
                    <a:cubicBezTo>
                      <a:pt x="2523297" y="607930"/>
                      <a:pt x="2238636" y="615045"/>
                      <a:pt x="2134848" y="611720"/>
                    </a:cubicBezTo>
                    <a:cubicBezTo>
                      <a:pt x="2002273" y="615329"/>
                      <a:pt x="1861190" y="575972"/>
                      <a:pt x="1753971" y="611720"/>
                    </a:cubicBezTo>
                    <a:cubicBezTo>
                      <a:pt x="1600964" y="600446"/>
                      <a:pt x="1246732" y="614357"/>
                      <a:pt x="1122965" y="611720"/>
                    </a:cubicBezTo>
                    <a:cubicBezTo>
                      <a:pt x="1019722" y="648556"/>
                      <a:pt x="459458" y="691501"/>
                      <a:pt x="116767" y="611720"/>
                    </a:cubicBezTo>
                    <a:cubicBezTo>
                      <a:pt x="75411" y="608083"/>
                      <a:pt x="107" y="555438"/>
                      <a:pt x="0" y="509764"/>
                    </a:cubicBezTo>
                    <a:cubicBezTo>
                      <a:pt x="38598" y="418744"/>
                      <a:pt x="-21926" y="283562"/>
                      <a:pt x="0" y="101955"/>
                    </a:cubicBezTo>
                    <a:close/>
                  </a:path>
                  <a:path w="6486746" h="611720" stroke="0" extrusionOk="0">
                    <a:moveTo>
                      <a:pt x="0" y="101955"/>
                    </a:moveTo>
                    <a:cubicBezTo>
                      <a:pt x="16521" y="51433"/>
                      <a:pt x="35982" y="15043"/>
                      <a:pt x="116767" y="0"/>
                    </a:cubicBezTo>
                    <a:cubicBezTo>
                      <a:pt x="232278" y="-26017"/>
                      <a:pt x="374648" y="-15061"/>
                      <a:pt x="497644" y="0"/>
                    </a:cubicBezTo>
                    <a:cubicBezTo>
                      <a:pt x="619182" y="20970"/>
                      <a:pt x="784338" y="8293"/>
                      <a:pt x="878522" y="0"/>
                    </a:cubicBezTo>
                    <a:cubicBezTo>
                      <a:pt x="1046045" y="-2938"/>
                      <a:pt x="1157425" y="-9347"/>
                      <a:pt x="1384463" y="0"/>
                    </a:cubicBezTo>
                    <a:cubicBezTo>
                      <a:pt x="1643522" y="-17551"/>
                      <a:pt x="1767428" y="75102"/>
                      <a:pt x="2078000" y="0"/>
                    </a:cubicBezTo>
                    <a:cubicBezTo>
                      <a:pt x="2379558" y="-21521"/>
                      <a:pt x="2356202" y="2342"/>
                      <a:pt x="2458879" y="0"/>
                    </a:cubicBezTo>
                    <a:cubicBezTo>
                      <a:pt x="2534378" y="5944"/>
                      <a:pt x="2775293" y="10641"/>
                      <a:pt x="2902288" y="0"/>
                    </a:cubicBezTo>
                    <a:cubicBezTo>
                      <a:pt x="2997586" y="39109"/>
                      <a:pt x="3223702" y="3815"/>
                      <a:pt x="3345698" y="0"/>
                    </a:cubicBezTo>
                    <a:cubicBezTo>
                      <a:pt x="3503645" y="7050"/>
                      <a:pt x="3660122" y="27014"/>
                      <a:pt x="3851639" y="0"/>
                    </a:cubicBezTo>
                    <a:cubicBezTo>
                      <a:pt x="4069979" y="-22802"/>
                      <a:pt x="4156534" y="7683"/>
                      <a:pt x="4420112" y="0"/>
                    </a:cubicBezTo>
                    <a:cubicBezTo>
                      <a:pt x="4714534" y="-15693"/>
                      <a:pt x="4669632" y="6994"/>
                      <a:pt x="4800990" y="0"/>
                    </a:cubicBezTo>
                    <a:cubicBezTo>
                      <a:pt x="4895997" y="-1880"/>
                      <a:pt x="5108054" y="38150"/>
                      <a:pt x="5244399" y="0"/>
                    </a:cubicBezTo>
                    <a:cubicBezTo>
                      <a:pt x="5435136" y="32976"/>
                      <a:pt x="5578680" y="54883"/>
                      <a:pt x="5875405" y="0"/>
                    </a:cubicBezTo>
                    <a:cubicBezTo>
                      <a:pt x="6156797" y="-4773"/>
                      <a:pt x="6218197" y="2684"/>
                      <a:pt x="6369977" y="0"/>
                    </a:cubicBezTo>
                    <a:cubicBezTo>
                      <a:pt x="6431193" y="4598"/>
                      <a:pt x="6477873" y="65518"/>
                      <a:pt x="6486746" y="101955"/>
                    </a:cubicBezTo>
                    <a:cubicBezTo>
                      <a:pt x="6485020" y="172612"/>
                      <a:pt x="6486659" y="387676"/>
                      <a:pt x="6486746" y="509764"/>
                    </a:cubicBezTo>
                    <a:cubicBezTo>
                      <a:pt x="6484133" y="579159"/>
                      <a:pt x="6410805" y="620874"/>
                      <a:pt x="6369977" y="611720"/>
                    </a:cubicBezTo>
                    <a:cubicBezTo>
                      <a:pt x="6202861" y="622559"/>
                      <a:pt x="6151770" y="616777"/>
                      <a:pt x="5989100" y="611720"/>
                    </a:cubicBezTo>
                    <a:cubicBezTo>
                      <a:pt x="5769050" y="604865"/>
                      <a:pt x="5533738" y="611270"/>
                      <a:pt x="5358095" y="611720"/>
                    </a:cubicBezTo>
                    <a:cubicBezTo>
                      <a:pt x="5193238" y="732977"/>
                      <a:pt x="4862373" y="702296"/>
                      <a:pt x="4664557" y="611720"/>
                    </a:cubicBezTo>
                    <a:cubicBezTo>
                      <a:pt x="4418446" y="531136"/>
                      <a:pt x="4162795" y="641777"/>
                      <a:pt x="3971018" y="611720"/>
                    </a:cubicBezTo>
                    <a:cubicBezTo>
                      <a:pt x="3814797" y="641337"/>
                      <a:pt x="3647085" y="653571"/>
                      <a:pt x="3402545" y="611720"/>
                    </a:cubicBezTo>
                    <a:cubicBezTo>
                      <a:pt x="3149230" y="638851"/>
                      <a:pt x="2975393" y="618894"/>
                      <a:pt x="2834071" y="611720"/>
                    </a:cubicBezTo>
                    <a:cubicBezTo>
                      <a:pt x="2704154" y="575396"/>
                      <a:pt x="2546466" y="648761"/>
                      <a:pt x="2328129" y="611720"/>
                    </a:cubicBezTo>
                    <a:cubicBezTo>
                      <a:pt x="2097216" y="625536"/>
                      <a:pt x="2032777" y="603717"/>
                      <a:pt x="1884720" y="611720"/>
                    </a:cubicBezTo>
                    <a:cubicBezTo>
                      <a:pt x="1717333" y="582385"/>
                      <a:pt x="1542504" y="591907"/>
                      <a:pt x="1441310" y="611720"/>
                    </a:cubicBezTo>
                    <a:cubicBezTo>
                      <a:pt x="1303707" y="650403"/>
                      <a:pt x="1134962" y="623556"/>
                      <a:pt x="935369" y="611720"/>
                    </a:cubicBezTo>
                    <a:cubicBezTo>
                      <a:pt x="719947" y="676854"/>
                      <a:pt x="388193" y="541930"/>
                      <a:pt x="116767" y="611720"/>
                    </a:cubicBezTo>
                    <a:cubicBezTo>
                      <a:pt x="40810" y="590224"/>
                      <a:pt x="-24608" y="566967"/>
                      <a:pt x="0" y="509764"/>
                    </a:cubicBezTo>
                    <a:cubicBezTo>
                      <a:pt x="-14698" y="350187"/>
                      <a:pt x="-12443" y="283160"/>
                      <a:pt x="0" y="101955"/>
                    </a:cubicBezTo>
                    <a:close/>
                  </a:path>
                  <a:path w="6486746" h="611720" fill="none" stroke="0" extrusionOk="0">
                    <a:moveTo>
                      <a:pt x="0" y="101955"/>
                    </a:moveTo>
                    <a:cubicBezTo>
                      <a:pt x="-3484" y="37862"/>
                      <a:pt x="52792" y="-1062"/>
                      <a:pt x="116767" y="0"/>
                    </a:cubicBezTo>
                    <a:cubicBezTo>
                      <a:pt x="248276" y="48036"/>
                      <a:pt x="426630" y="13816"/>
                      <a:pt x="560176" y="0"/>
                    </a:cubicBezTo>
                    <a:cubicBezTo>
                      <a:pt x="725183" y="-32878"/>
                      <a:pt x="928335" y="-41559"/>
                      <a:pt x="1003586" y="0"/>
                    </a:cubicBezTo>
                    <a:cubicBezTo>
                      <a:pt x="1133403" y="45877"/>
                      <a:pt x="1491906" y="-29559"/>
                      <a:pt x="1634591" y="0"/>
                    </a:cubicBezTo>
                    <a:cubicBezTo>
                      <a:pt x="1807641" y="5360"/>
                      <a:pt x="1878839" y="-1213"/>
                      <a:pt x="2015468" y="0"/>
                    </a:cubicBezTo>
                    <a:cubicBezTo>
                      <a:pt x="2152825" y="1167"/>
                      <a:pt x="2346448" y="29079"/>
                      <a:pt x="2583943" y="0"/>
                    </a:cubicBezTo>
                    <a:cubicBezTo>
                      <a:pt x="2773035" y="13118"/>
                      <a:pt x="3090020" y="-14249"/>
                      <a:pt x="3214949" y="0"/>
                    </a:cubicBezTo>
                    <a:cubicBezTo>
                      <a:pt x="3378553" y="-38657"/>
                      <a:pt x="3642062" y="5623"/>
                      <a:pt x="3908486" y="0"/>
                    </a:cubicBezTo>
                    <a:cubicBezTo>
                      <a:pt x="4167225" y="-6189"/>
                      <a:pt x="4159674" y="10626"/>
                      <a:pt x="4289364" y="0"/>
                    </a:cubicBezTo>
                    <a:cubicBezTo>
                      <a:pt x="4487381" y="-27346"/>
                      <a:pt x="4714589" y="46904"/>
                      <a:pt x="4920370" y="0"/>
                    </a:cubicBezTo>
                    <a:cubicBezTo>
                      <a:pt x="5177242" y="-20112"/>
                      <a:pt x="5213210" y="1347"/>
                      <a:pt x="5301247" y="0"/>
                    </a:cubicBezTo>
                    <a:cubicBezTo>
                      <a:pt x="5433066" y="-16706"/>
                      <a:pt x="5593268" y="2494"/>
                      <a:pt x="5744657" y="0"/>
                    </a:cubicBezTo>
                    <a:cubicBezTo>
                      <a:pt x="5956068" y="3007"/>
                      <a:pt x="6191341" y="22938"/>
                      <a:pt x="6369977" y="0"/>
                    </a:cubicBezTo>
                    <a:cubicBezTo>
                      <a:pt x="6422522" y="-8489"/>
                      <a:pt x="6475258" y="64065"/>
                      <a:pt x="6486746" y="101955"/>
                    </a:cubicBezTo>
                    <a:cubicBezTo>
                      <a:pt x="6479882" y="298042"/>
                      <a:pt x="6505056" y="309727"/>
                      <a:pt x="6486746" y="509764"/>
                    </a:cubicBezTo>
                    <a:cubicBezTo>
                      <a:pt x="6471543" y="568850"/>
                      <a:pt x="6449192" y="620564"/>
                      <a:pt x="6369977" y="611720"/>
                    </a:cubicBezTo>
                    <a:cubicBezTo>
                      <a:pt x="6088362" y="611161"/>
                      <a:pt x="6053838" y="622626"/>
                      <a:pt x="5801504" y="611720"/>
                    </a:cubicBezTo>
                    <a:cubicBezTo>
                      <a:pt x="5537910" y="584279"/>
                      <a:pt x="5401761" y="592054"/>
                      <a:pt x="5107966" y="611720"/>
                    </a:cubicBezTo>
                    <a:cubicBezTo>
                      <a:pt x="4827958" y="649935"/>
                      <a:pt x="4589030" y="664412"/>
                      <a:pt x="4476960" y="611720"/>
                    </a:cubicBezTo>
                    <a:cubicBezTo>
                      <a:pt x="4326194" y="604078"/>
                      <a:pt x="4131710" y="623057"/>
                      <a:pt x="4033551" y="611720"/>
                    </a:cubicBezTo>
                    <a:cubicBezTo>
                      <a:pt x="3933809" y="590945"/>
                      <a:pt x="3608659" y="588503"/>
                      <a:pt x="3465077" y="611720"/>
                    </a:cubicBezTo>
                    <a:cubicBezTo>
                      <a:pt x="3314381" y="584260"/>
                      <a:pt x="3222547" y="599818"/>
                      <a:pt x="3021667" y="611720"/>
                    </a:cubicBezTo>
                    <a:cubicBezTo>
                      <a:pt x="2804543" y="599086"/>
                      <a:pt x="2766711" y="634500"/>
                      <a:pt x="2640790" y="611720"/>
                    </a:cubicBezTo>
                    <a:cubicBezTo>
                      <a:pt x="2493021" y="594421"/>
                      <a:pt x="2279911" y="575418"/>
                      <a:pt x="2134848" y="611720"/>
                    </a:cubicBezTo>
                    <a:cubicBezTo>
                      <a:pt x="1998321" y="603295"/>
                      <a:pt x="1839122" y="607917"/>
                      <a:pt x="1753971" y="611720"/>
                    </a:cubicBezTo>
                    <a:cubicBezTo>
                      <a:pt x="1658324" y="640923"/>
                      <a:pt x="1275588" y="551567"/>
                      <a:pt x="1122965" y="611720"/>
                    </a:cubicBezTo>
                    <a:cubicBezTo>
                      <a:pt x="1066112" y="637890"/>
                      <a:pt x="485329" y="593338"/>
                      <a:pt x="116767" y="611720"/>
                    </a:cubicBezTo>
                    <a:cubicBezTo>
                      <a:pt x="69354" y="595815"/>
                      <a:pt x="6465" y="561105"/>
                      <a:pt x="0" y="509764"/>
                    </a:cubicBezTo>
                    <a:cubicBezTo>
                      <a:pt x="27220" y="367279"/>
                      <a:pt x="8210" y="302842"/>
                      <a:pt x="0" y="101955"/>
                    </a:cubicBezTo>
                    <a:close/>
                  </a:path>
                  <a:path w="6486746" h="611720" fill="none" stroke="0" extrusionOk="0">
                    <a:moveTo>
                      <a:pt x="0" y="101955"/>
                    </a:moveTo>
                    <a:cubicBezTo>
                      <a:pt x="8090" y="25689"/>
                      <a:pt x="63520" y="-952"/>
                      <a:pt x="116767" y="0"/>
                    </a:cubicBezTo>
                    <a:cubicBezTo>
                      <a:pt x="258701" y="15386"/>
                      <a:pt x="396662" y="13917"/>
                      <a:pt x="560176" y="0"/>
                    </a:cubicBezTo>
                    <a:cubicBezTo>
                      <a:pt x="708011" y="-13335"/>
                      <a:pt x="917295" y="-45702"/>
                      <a:pt x="1003586" y="0"/>
                    </a:cubicBezTo>
                    <a:cubicBezTo>
                      <a:pt x="1092542" y="51598"/>
                      <a:pt x="1510018" y="-14057"/>
                      <a:pt x="1634591" y="0"/>
                    </a:cubicBezTo>
                    <a:cubicBezTo>
                      <a:pt x="1805804" y="5580"/>
                      <a:pt x="1879901" y="-12931"/>
                      <a:pt x="2015468" y="0"/>
                    </a:cubicBezTo>
                    <a:cubicBezTo>
                      <a:pt x="2137343" y="72520"/>
                      <a:pt x="2338900" y="38696"/>
                      <a:pt x="2583943" y="0"/>
                    </a:cubicBezTo>
                    <a:cubicBezTo>
                      <a:pt x="2785912" y="31412"/>
                      <a:pt x="3066051" y="779"/>
                      <a:pt x="3214949" y="0"/>
                    </a:cubicBezTo>
                    <a:cubicBezTo>
                      <a:pt x="3312934" y="-47329"/>
                      <a:pt x="3616259" y="57521"/>
                      <a:pt x="3908486" y="0"/>
                    </a:cubicBezTo>
                    <a:cubicBezTo>
                      <a:pt x="4168548" y="-2318"/>
                      <a:pt x="4152017" y="10285"/>
                      <a:pt x="4289364" y="0"/>
                    </a:cubicBezTo>
                    <a:cubicBezTo>
                      <a:pt x="4404037" y="21647"/>
                      <a:pt x="4676207" y="20672"/>
                      <a:pt x="4920370" y="0"/>
                    </a:cubicBezTo>
                    <a:cubicBezTo>
                      <a:pt x="5172991" y="-20625"/>
                      <a:pt x="5195252" y="-8207"/>
                      <a:pt x="5301247" y="0"/>
                    </a:cubicBezTo>
                    <a:cubicBezTo>
                      <a:pt x="5422308" y="8806"/>
                      <a:pt x="5588516" y="10195"/>
                      <a:pt x="5744657" y="0"/>
                    </a:cubicBezTo>
                    <a:cubicBezTo>
                      <a:pt x="5900666" y="2070"/>
                      <a:pt x="6231852" y="5459"/>
                      <a:pt x="6369977" y="0"/>
                    </a:cubicBezTo>
                    <a:cubicBezTo>
                      <a:pt x="6434586" y="-1529"/>
                      <a:pt x="6472042" y="52998"/>
                      <a:pt x="6486746" y="101955"/>
                    </a:cubicBezTo>
                    <a:cubicBezTo>
                      <a:pt x="6487660" y="301680"/>
                      <a:pt x="6500430" y="308307"/>
                      <a:pt x="6486746" y="509764"/>
                    </a:cubicBezTo>
                    <a:cubicBezTo>
                      <a:pt x="6469059" y="568125"/>
                      <a:pt x="6442874" y="632185"/>
                      <a:pt x="6369977" y="611720"/>
                    </a:cubicBezTo>
                    <a:cubicBezTo>
                      <a:pt x="6084957" y="611475"/>
                      <a:pt x="6051750" y="620701"/>
                      <a:pt x="5801504" y="611720"/>
                    </a:cubicBezTo>
                    <a:cubicBezTo>
                      <a:pt x="5561944" y="563989"/>
                      <a:pt x="5438866" y="592445"/>
                      <a:pt x="5107966" y="611720"/>
                    </a:cubicBezTo>
                    <a:cubicBezTo>
                      <a:pt x="4798726" y="661581"/>
                      <a:pt x="4636982" y="681919"/>
                      <a:pt x="4476960" y="611720"/>
                    </a:cubicBezTo>
                    <a:cubicBezTo>
                      <a:pt x="4356711" y="574854"/>
                      <a:pt x="4130761" y="628711"/>
                      <a:pt x="4033551" y="611720"/>
                    </a:cubicBezTo>
                    <a:cubicBezTo>
                      <a:pt x="3960877" y="609952"/>
                      <a:pt x="3586338" y="609150"/>
                      <a:pt x="3465077" y="611720"/>
                    </a:cubicBezTo>
                    <a:cubicBezTo>
                      <a:pt x="3339270" y="579960"/>
                      <a:pt x="3247354" y="623808"/>
                      <a:pt x="3021667" y="611720"/>
                    </a:cubicBezTo>
                    <a:cubicBezTo>
                      <a:pt x="2810798" y="590062"/>
                      <a:pt x="2756010" y="632843"/>
                      <a:pt x="2640790" y="611720"/>
                    </a:cubicBezTo>
                    <a:cubicBezTo>
                      <a:pt x="2500512" y="586220"/>
                      <a:pt x="2246056" y="602578"/>
                      <a:pt x="2134848" y="611720"/>
                    </a:cubicBezTo>
                    <a:cubicBezTo>
                      <a:pt x="1982670" y="598180"/>
                      <a:pt x="1856551" y="570413"/>
                      <a:pt x="1753971" y="611720"/>
                    </a:cubicBezTo>
                    <a:cubicBezTo>
                      <a:pt x="1612529" y="606637"/>
                      <a:pt x="1254351" y="585377"/>
                      <a:pt x="1122965" y="611720"/>
                    </a:cubicBezTo>
                    <a:cubicBezTo>
                      <a:pt x="1074706" y="654477"/>
                      <a:pt x="479604" y="647471"/>
                      <a:pt x="116767" y="611720"/>
                    </a:cubicBezTo>
                    <a:cubicBezTo>
                      <a:pt x="75567" y="606294"/>
                      <a:pt x="-12334" y="565360"/>
                      <a:pt x="0" y="509764"/>
                    </a:cubicBezTo>
                    <a:cubicBezTo>
                      <a:pt x="44372" y="378524"/>
                      <a:pt x="-6198" y="297453"/>
                      <a:pt x="0" y="101955"/>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111029 w 8011237"/>
                    <a:gd name="connsiteY10" fmla="*/ 0 h 869524"/>
                    <a:gd name="connsiteX11" fmla="*/ 7477911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 name="connsiteX0" fmla="*/ 0 w 8011237"/>
                    <a:gd name="connsiteY0" fmla="*/ 144923 h 869524"/>
                    <a:gd name="connsiteX1" fmla="*/ 131315 w 8011237"/>
                    <a:gd name="connsiteY1" fmla="*/ 0 h 869524"/>
                    <a:gd name="connsiteX2" fmla="*/ 759813 w 8011237"/>
                    <a:gd name="connsiteY2" fmla="*/ 0 h 869524"/>
                    <a:gd name="connsiteX3" fmla="*/ 1388310 w 8011237"/>
                    <a:gd name="connsiteY3" fmla="*/ 0 h 869524"/>
                    <a:gd name="connsiteX4" fmla="*/ 2171781 w 8011237"/>
                    <a:gd name="connsiteY4" fmla="*/ 0 h 869524"/>
                    <a:gd name="connsiteX5" fmla="*/ 3187710 w 8011237"/>
                    <a:gd name="connsiteY5" fmla="*/ 0 h 869524"/>
                    <a:gd name="connsiteX6" fmla="*/ 3816208 w 8011237"/>
                    <a:gd name="connsiteY6" fmla="*/ 0 h 869524"/>
                    <a:gd name="connsiteX7" fmla="*/ 4522191 w 8011237"/>
                    <a:gd name="connsiteY7" fmla="*/ 0 h 869524"/>
                    <a:gd name="connsiteX8" fmla="*/ 5228175 w 8011237"/>
                    <a:gd name="connsiteY8" fmla="*/ 0 h 869524"/>
                    <a:gd name="connsiteX9" fmla="*/ 6011646 w 8011237"/>
                    <a:gd name="connsiteY9" fmla="*/ 0 h 869524"/>
                    <a:gd name="connsiteX10" fmla="*/ 6872602 w 8011237"/>
                    <a:gd name="connsiteY10" fmla="*/ 0 h 869524"/>
                    <a:gd name="connsiteX11" fmla="*/ 7879920 w 8011237"/>
                    <a:gd name="connsiteY11" fmla="*/ 0 h 869524"/>
                    <a:gd name="connsiteX12" fmla="*/ 8011237 w 8011237"/>
                    <a:gd name="connsiteY12" fmla="*/ 144923 h 869524"/>
                    <a:gd name="connsiteX13" fmla="*/ 8011237 w 8011237"/>
                    <a:gd name="connsiteY13" fmla="*/ 724599 h 869524"/>
                    <a:gd name="connsiteX14" fmla="*/ 7879920 w 8011237"/>
                    <a:gd name="connsiteY14" fmla="*/ 869524 h 869524"/>
                    <a:gd name="connsiteX15" fmla="*/ 7018964 w 8011237"/>
                    <a:gd name="connsiteY15" fmla="*/ 869524 h 869524"/>
                    <a:gd name="connsiteX16" fmla="*/ 6158007 w 8011237"/>
                    <a:gd name="connsiteY16" fmla="*/ 869524 h 869524"/>
                    <a:gd name="connsiteX17" fmla="*/ 5374538 w 8011237"/>
                    <a:gd name="connsiteY17" fmla="*/ 869524 h 869524"/>
                    <a:gd name="connsiteX18" fmla="*/ 4914701 w 8011237"/>
                    <a:gd name="connsiteY18" fmla="*/ 869524 h 869524"/>
                    <a:gd name="connsiteX19" fmla="*/ 4436095 w 8011237"/>
                    <a:gd name="connsiteY19" fmla="*/ 869524 h 869524"/>
                    <a:gd name="connsiteX20" fmla="*/ 3497654 w 8011237"/>
                    <a:gd name="connsiteY20" fmla="*/ 869524 h 869524"/>
                    <a:gd name="connsiteX21" fmla="*/ 2481725 w 8011237"/>
                    <a:gd name="connsiteY21" fmla="*/ 869524 h 869524"/>
                    <a:gd name="connsiteX22" fmla="*/ 1465797 w 8011237"/>
                    <a:gd name="connsiteY22" fmla="*/ 869524 h 869524"/>
                    <a:gd name="connsiteX23" fmla="*/ 131315 w 8011237"/>
                    <a:gd name="connsiteY23" fmla="*/ 869524 h 869524"/>
                    <a:gd name="connsiteX24" fmla="*/ 0 w 8011237"/>
                    <a:gd name="connsiteY24" fmla="*/ 724599 h 869524"/>
                    <a:gd name="connsiteX25" fmla="*/ 0 w 8011237"/>
                    <a:gd name="connsiteY25" fmla="*/ 144923 h 869524"/>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075902 w 8011237"/>
                    <a:gd name="connsiteY10" fmla="*/ 0 h 869524"/>
                    <a:gd name="connsiteX11" fmla="*/ 7489620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237" h="869524" fill="none" extrusionOk="0">
                      <a:moveTo>
                        <a:pt x="0" y="144923"/>
                      </a:moveTo>
                      <a:cubicBezTo>
                        <a:pt x="16768" y="51504"/>
                        <a:pt x="42691" y="-21537"/>
                        <a:pt x="131315" y="0"/>
                      </a:cubicBezTo>
                      <a:cubicBezTo>
                        <a:pt x="534515" y="-8393"/>
                        <a:pt x="685544" y="-60992"/>
                        <a:pt x="1069758" y="0"/>
                      </a:cubicBezTo>
                      <a:cubicBezTo>
                        <a:pt x="1498298" y="31524"/>
                        <a:pt x="1560765" y="-53675"/>
                        <a:pt x="1775741" y="0"/>
                      </a:cubicBezTo>
                      <a:cubicBezTo>
                        <a:pt x="2001111" y="24095"/>
                        <a:pt x="2301996" y="-2863"/>
                        <a:pt x="2791669" y="0"/>
                      </a:cubicBezTo>
                      <a:cubicBezTo>
                        <a:pt x="3212827" y="105946"/>
                        <a:pt x="3589634" y="-46608"/>
                        <a:pt x="3807598" y="0"/>
                      </a:cubicBezTo>
                      <a:cubicBezTo>
                        <a:pt x="4035877" y="-7104"/>
                        <a:pt x="4397416" y="-40718"/>
                        <a:pt x="4513581" y="0"/>
                      </a:cubicBezTo>
                      <a:cubicBezTo>
                        <a:pt x="4688961" y="12644"/>
                        <a:pt x="4943928" y="-22780"/>
                        <a:pt x="5142080" y="0"/>
                      </a:cubicBezTo>
                      <a:cubicBezTo>
                        <a:pt x="5256711" y="1782"/>
                        <a:pt x="5711867" y="-58031"/>
                        <a:pt x="6003036" y="0"/>
                      </a:cubicBezTo>
                      <a:cubicBezTo>
                        <a:pt x="6307442" y="49284"/>
                        <a:pt x="6357342" y="2774"/>
                        <a:pt x="6709020" y="0"/>
                      </a:cubicBezTo>
                      <a:cubicBezTo>
                        <a:pt x="6878739" y="13674"/>
                        <a:pt x="6953551" y="33369"/>
                        <a:pt x="7111029" y="0"/>
                      </a:cubicBezTo>
                      <a:cubicBezTo>
                        <a:pt x="7256032" y="-16307"/>
                        <a:pt x="7333431" y="-1725"/>
                        <a:pt x="7477911" y="0"/>
                      </a:cubicBezTo>
                      <a:cubicBezTo>
                        <a:pt x="7599791" y="4975"/>
                        <a:pt x="7777076" y="-22208"/>
                        <a:pt x="7879920" y="0"/>
                      </a:cubicBezTo>
                      <a:cubicBezTo>
                        <a:pt x="7951531" y="-40000"/>
                        <a:pt x="7998146" y="50369"/>
                        <a:pt x="8011237" y="144923"/>
                      </a:cubicBezTo>
                      <a:cubicBezTo>
                        <a:pt x="7976227" y="364293"/>
                        <a:pt x="7990892" y="623390"/>
                        <a:pt x="8011237" y="724599"/>
                      </a:cubicBezTo>
                      <a:cubicBezTo>
                        <a:pt x="8011880" y="815683"/>
                        <a:pt x="7951522" y="878175"/>
                        <a:pt x="7879920" y="869524"/>
                      </a:cubicBezTo>
                      <a:cubicBezTo>
                        <a:pt x="7533932" y="867479"/>
                        <a:pt x="7397784" y="855635"/>
                        <a:pt x="7018964" y="869524"/>
                      </a:cubicBezTo>
                      <a:cubicBezTo>
                        <a:pt x="6635015" y="906250"/>
                        <a:pt x="6655960" y="858404"/>
                        <a:pt x="6390465" y="869524"/>
                      </a:cubicBezTo>
                      <a:cubicBezTo>
                        <a:pt x="6074313" y="897121"/>
                        <a:pt x="5907974" y="902830"/>
                        <a:pt x="5684482" y="869524"/>
                      </a:cubicBezTo>
                      <a:cubicBezTo>
                        <a:pt x="5376868" y="937116"/>
                        <a:pt x="5160225" y="865448"/>
                        <a:pt x="4901012" y="869524"/>
                      </a:cubicBezTo>
                      <a:cubicBezTo>
                        <a:pt x="4643565" y="761486"/>
                        <a:pt x="4503720" y="841081"/>
                        <a:pt x="4272514" y="869524"/>
                      </a:cubicBezTo>
                      <a:cubicBezTo>
                        <a:pt x="4090525" y="869193"/>
                        <a:pt x="3885025" y="921802"/>
                        <a:pt x="3489044" y="869524"/>
                      </a:cubicBezTo>
                      <a:cubicBezTo>
                        <a:pt x="3163767" y="827038"/>
                        <a:pt x="2946155" y="833683"/>
                        <a:pt x="2783061" y="869524"/>
                      </a:cubicBezTo>
                      <a:cubicBezTo>
                        <a:pt x="2661420" y="983946"/>
                        <a:pt x="2113644" y="959109"/>
                        <a:pt x="1922104" y="869524"/>
                      </a:cubicBezTo>
                      <a:cubicBezTo>
                        <a:pt x="1697605" y="838514"/>
                        <a:pt x="1533540" y="882086"/>
                        <a:pt x="1138633" y="869524"/>
                      </a:cubicBezTo>
                      <a:cubicBezTo>
                        <a:pt x="841771" y="829541"/>
                        <a:pt x="544744" y="894281"/>
                        <a:pt x="131315" y="869524"/>
                      </a:cubicBezTo>
                      <a:cubicBezTo>
                        <a:pt x="44037" y="902455"/>
                        <a:pt x="-10931" y="837811"/>
                        <a:pt x="0" y="724599"/>
                      </a:cubicBezTo>
                      <a:cubicBezTo>
                        <a:pt x="-27638" y="501910"/>
                        <a:pt x="52341" y="277082"/>
                        <a:pt x="0" y="144923"/>
                      </a:cubicBezTo>
                      <a:close/>
                    </a:path>
                    <a:path w="8011237" h="869524" stroke="0" extrusionOk="0">
                      <a:moveTo>
                        <a:pt x="0" y="144923"/>
                      </a:moveTo>
                      <a:cubicBezTo>
                        <a:pt x="6378" y="42413"/>
                        <a:pt x="49647" y="12227"/>
                        <a:pt x="131315" y="0"/>
                      </a:cubicBezTo>
                      <a:cubicBezTo>
                        <a:pt x="286082" y="-16171"/>
                        <a:pt x="632702" y="27913"/>
                        <a:pt x="759813" y="0"/>
                      </a:cubicBezTo>
                      <a:cubicBezTo>
                        <a:pt x="953364" y="15438"/>
                        <a:pt x="1124941" y="-70388"/>
                        <a:pt x="1388310" y="0"/>
                      </a:cubicBezTo>
                      <a:cubicBezTo>
                        <a:pt x="1682210" y="38424"/>
                        <a:pt x="1999289" y="-30194"/>
                        <a:pt x="2171781" y="0"/>
                      </a:cubicBezTo>
                      <a:cubicBezTo>
                        <a:pt x="2364281" y="18337"/>
                        <a:pt x="2919231" y="-484"/>
                        <a:pt x="3187710" y="0"/>
                      </a:cubicBezTo>
                      <a:cubicBezTo>
                        <a:pt x="3400880" y="19541"/>
                        <a:pt x="3570570" y="-95577"/>
                        <a:pt x="3816208" y="0"/>
                      </a:cubicBezTo>
                      <a:cubicBezTo>
                        <a:pt x="4017249" y="31242"/>
                        <a:pt x="4369882" y="14836"/>
                        <a:pt x="4522191" y="0"/>
                      </a:cubicBezTo>
                      <a:cubicBezTo>
                        <a:pt x="4740652" y="22617"/>
                        <a:pt x="5084530" y="-20214"/>
                        <a:pt x="5228175" y="0"/>
                      </a:cubicBezTo>
                      <a:cubicBezTo>
                        <a:pt x="5474916" y="-15309"/>
                        <a:pt x="5769984" y="32845"/>
                        <a:pt x="6011646" y="0"/>
                      </a:cubicBezTo>
                      <a:cubicBezTo>
                        <a:pt x="6270547" y="40445"/>
                        <a:pt x="6642784" y="-35951"/>
                        <a:pt x="6872602" y="0"/>
                      </a:cubicBezTo>
                      <a:cubicBezTo>
                        <a:pt x="7041997" y="48737"/>
                        <a:pt x="7537595" y="32730"/>
                        <a:pt x="7879920" y="0"/>
                      </a:cubicBezTo>
                      <a:cubicBezTo>
                        <a:pt x="7949653" y="25483"/>
                        <a:pt x="8010391" y="86713"/>
                        <a:pt x="8011237" y="144923"/>
                      </a:cubicBezTo>
                      <a:cubicBezTo>
                        <a:pt x="8024565" y="447070"/>
                        <a:pt x="8054471" y="612136"/>
                        <a:pt x="8011237" y="724599"/>
                      </a:cubicBezTo>
                      <a:cubicBezTo>
                        <a:pt x="8015913" y="799337"/>
                        <a:pt x="7949880" y="872999"/>
                        <a:pt x="7879920" y="869524"/>
                      </a:cubicBezTo>
                      <a:cubicBezTo>
                        <a:pt x="7548130" y="845623"/>
                        <a:pt x="7359047" y="831361"/>
                        <a:pt x="7018964" y="869524"/>
                      </a:cubicBezTo>
                      <a:cubicBezTo>
                        <a:pt x="6641130" y="901971"/>
                        <a:pt x="6403052" y="963042"/>
                        <a:pt x="6158007" y="869524"/>
                      </a:cubicBezTo>
                      <a:cubicBezTo>
                        <a:pt x="5943141" y="880305"/>
                        <a:pt x="5759416" y="917621"/>
                        <a:pt x="5374538" y="869524"/>
                      </a:cubicBezTo>
                      <a:cubicBezTo>
                        <a:pt x="5164671" y="848795"/>
                        <a:pt x="5055809" y="876733"/>
                        <a:pt x="4914701" y="869524"/>
                      </a:cubicBezTo>
                      <a:cubicBezTo>
                        <a:pt x="4773593" y="862315"/>
                        <a:pt x="4628427" y="865589"/>
                        <a:pt x="4436095" y="869524"/>
                      </a:cubicBezTo>
                      <a:cubicBezTo>
                        <a:pt x="4082511" y="845370"/>
                        <a:pt x="3785359" y="913946"/>
                        <a:pt x="3497654" y="869524"/>
                      </a:cubicBezTo>
                      <a:cubicBezTo>
                        <a:pt x="3168469" y="948894"/>
                        <a:pt x="2887972" y="817638"/>
                        <a:pt x="2481725" y="869524"/>
                      </a:cubicBezTo>
                      <a:cubicBezTo>
                        <a:pt x="2036587" y="876039"/>
                        <a:pt x="1823530" y="926694"/>
                        <a:pt x="1465797" y="869524"/>
                      </a:cubicBezTo>
                      <a:cubicBezTo>
                        <a:pt x="939205" y="893231"/>
                        <a:pt x="621302" y="973095"/>
                        <a:pt x="131315" y="869524"/>
                      </a:cubicBezTo>
                      <a:cubicBezTo>
                        <a:pt x="46976" y="875174"/>
                        <a:pt x="-25841" y="795471"/>
                        <a:pt x="0" y="724599"/>
                      </a:cubicBezTo>
                      <a:cubicBezTo>
                        <a:pt x="-25428" y="499690"/>
                        <a:pt x="14572" y="311738"/>
                        <a:pt x="0" y="144923"/>
                      </a:cubicBezTo>
                      <a:close/>
                    </a:path>
                    <a:path w="8011237" h="869524" fill="none" stroke="0" extrusionOk="0">
                      <a:moveTo>
                        <a:pt x="0" y="144923"/>
                      </a:moveTo>
                      <a:cubicBezTo>
                        <a:pt x="21901" y="60956"/>
                        <a:pt x="54672" y="6116"/>
                        <a:pt x="131315" y="0"/>
                      </a:cubicBezTo>
                      <a:cubicBezTo>
                        <a:pt x="464577" y="25269"/>
                        <a:pt x="613733" y="-3146"/>
                        <a:pt x="1069758" y="0"/>
                      </a:cubicBezTo>
                      <a:cubicBezTo>
                        <a:pt x="1507731" y="36238"/>
                        <a:pt x="1549844" y="-39345"/>
                        <a:pt x="1775741" y="0"/>
                      </a:cubicBezTo>
                      <a:cubicBezTo>
                        <a:pt x="2017837" y="91772"/>
                        <a:pt x="2303072" y="-121511"/>
                        <a:pt x="2791669" y="0"/>
                      </a:cubicBezTo>
                      <a:cubicBezTo>
                        <a:pt x="3269421" y="32089"/>
                        <a:pt x="3554325" y="-30373"/>
                        <a:pt x="3807598" y="0"/>
                      </a:cubicBezTo>
                      <a:cubicBezTo>
                        <a:pt x="4059610" y="22719"/>
                        <a:pt x="4366255" y="2198"/>
                        <a:pt x="4513581" y="0"/>
                      </a:cubicBezTo>
                      <a:cubicBezTo>
                        <a:pt x="4651271" y="79743"/>
                        <a:pt x="5000687" y="829"/>
                        <a:pt x="5142080" y="0"/>
                      </a:cubicBezTo>
                      <a:cubicBezTo>
                        <a:pt x="5314670" y="-78427"/>
                        <a:pt x="5611847" y="21063"/>
                        <a:pt x="6003036" y="0"/>
                      </a:cubicBezTo>
                      <a:cubicBezTo>
                        <a:pt x="6291018" y="29964"/>
                        <a:pt x="6373286" y="15137"/>
                        <a:pt x="6709020" y="0"/>
                      </a:cubicBezTo>
                      <a:cubicBezTo>
                        <a:pt x="6818931" y="-18106"/>
                        <a:pt x="6934822" y="-10402"/>
                        <a:pt x="7075902" y="0"/>
                      </a:cubicBezTo>
                      <a:cubicBezTo>
                        <a:pt x="7203616" y="5016"/>
                        <a:pt x="7299684" y="-14522"/>
                        <a:pt x="7489620" y="0"/>
                      </a:cubicBezTo>
                      <a:cubicBezTo>
                        <a:pt x="7689834" y="9095"/>
                        <a:pt x="7689658" y="-678"/>
                        <a:pt x="7879920" y="0"/>
                      </a:cubicBezTo>
                      <a:cubicBezTo>
                        <a:pt x="7958396" y="1526"/>
                        <a:pt x="8014632" y="42113"/>
                        <a:pt x="8011237" y="144923"/>
                      </a:cubicBezTo>
                      <a:cubicBezTo>
                        <a:pt x="8017402" y="351597"/>
                        <a:pt x="8026408" y="586378"/>
                        <a:pt x="8011237" y="724599"/>
                      </a:cubicBezTo>
                      <a:cubicBezTo>
                        <a:pt x="8028339" y="784273"/>
                        <a:pt x="7948251" y="876498"/>
                        <a:pt x="7879920" y="869524"/>
                      </a:cubicBezTo>
                      <a:cubicBezTo>
                        <a:pt x="7525823" y="879032"/>
                        <a:pt x="7421323" y="806057"/>
                        <a:pt x="7018964" y="869524"/>
                      </a:cubicBezTo>
                      <a:cubicBezTo>
                        <a:pt x="6642584" y="897969"/>
                        <a:pt x="6668909" y="837879"/>
                        <a:pt x="6390465" y="869524"/>
                      </a:cubicBezTo>
                      <a:cubicBezTo>
                        <a:pt x="6129307" y="823797"/>
                        <a:pt x="6005907" y="841231"/>
                        <a:pt x="5684482" y="869524"/>
                      </a:cubicBezTo>
                      <a:cubicBezTo>
                        <a:pt x="5437156" y="845863"/>
                        <a:pt x="5233052" y="952747"/>
                        <a:pt x="4901012" y="869524"/>
                      </a:cubicBezTo>
                      <a:cubicBezTo>
                        <a:pt x="4644121" y="827924"/>
                        <a:pt x="4462664" y="849379"/>
                        <a:pt x="4272514" y="869524"/>
                      </a:cubicBezTo>
                      <a:cubicBezTo>
                        <a:pt x="4141364" y="814615"/>
                        <a:pt x="3875943" y="918283"/>
                        <a:pt x="3489044" y="869524"/>
                      </a:cubicBezTo>
                      <a:cubicBezTo>
                        <a:pt x="3143996" y="849839"/>
                        <a:pt x="2920497" y="834027"/>
                        <a:pt x="2783061" y="869524"/>
                      </a:cubicBezTo>
                      <a:cubicBezTo>
                        <a:pt x="2618281" y="921521"/>
                        <a:pt x="2070882" y="862566"/>
                        <a:pt x="1922104" y="869524"/>
                      </a:cubicBezTo>
                      <a:cubicBezTo>
                        <a:pt x="1724065" y="844846"/>
                        <a:pt x="1481100" y="913837"/>
                        <a:pt x="1138633" y="869524"/>
                      </a:cubicBezTo>
                      <a:cubicBezTo>
                        <a:pt x="774933" y="757278"/>
                        <a:pt x="521682" y="908268"/>
                        <a:pt x="131315" y="869524"/>
                      </a:cubicBezTo>
                      <a:cubicBezTo>
                        <a:pt x="51579" y="896964"/>
                        <a:pt x="-1575" y="809576"/>
                        <a:pt x="0" y="724599"/>
                      </a:cubicBezTo>
                      <a:cubicBezTo>
                        <a:pt x="-4812" y="563080"/>
                        <a:pt x="45087" y="296837"/>
                        <a:pt x="0" y="144923"/>
                      </a:cubicBezTo>
                      <a:close/>
                    </a:path>
                    <a:path w="8011237" h="869524" fill="none" stroke="0" extrusionOk="0">
                      <a:moveTo>
                        <a:pt x="0" y="144923"/>
                      </a:moveTo>
                      <a:cubicBezTo>
                        <a:pt x="16399" y="55992"/>
                        <a:pt x="58821" y="-12898"/>
                        <a:pt x="131315" y="0"/>
                      </a:cubicBezTo>
                      <a:cubicBezTo>
                        <a:pt x="493008" y="6315"/>
                        <a:pt x="628987" y="-53165"/>
                        <a:pt x="1069758" y="0"/>
                      </a:cubicBezTo>
                      <a:cubicBezTo>
                        <a:pt x="1499401" y="46699"/>
                        <a:pt x="1556050" y="-56204"/>
                        <a:pt x="1775741" y="0"/>
                      </a:cubicBezTo>
                      <a:cubicBezTo>
                        <a:pt x="2044482" y="41729"/>
                        <a:pt x="2324199" y="6939"/>
                        <a:pt x="2791669" y="0"/>
                      </a:cubicBezTo>
                      <a:cubicBezTo>
                        <a:pt x="3256256" y="53810"/>
                        <a:pt x="3540267" y="16134"/>
                        <a:pt x="3807598" y="0"/>
                      </a:cubicBezTo>
                      <a:cubicBezTo>
                        <a:pt x="4075267" y="6094"/>
                        <a:pt x="4370796" y="-33545"/>
                        <a:pt x="4513581" y="0"/>
                      </a:cubicBezTo>
                      <a:cubicBezTo>
                        <a:pt x="4646177" y="10048"/>
                        <a:pt x="4990813" y="802"/>
                        <a:pt x="5142080" y="0"/>
                      </a:cubicBezTo>
                      <a:cubicBezTo>
                        <a:pt x="5279732" y="-71980"/>
                        <a:pt x="5707713" y="-27049"/>
                        <a:pt x="6003036" y="0"/>
                      </a:cubicBezTo>
                      <a:cubicBezTo>
                        <a:pt x="6313173" y="39722"/>
                        <a:pt x="6360273" y="4905"/>
                        <a:pt x="6709020" y="0"/>
                      </a:cubicBezTo>
                      <a:cubicBezTo>
                        <a:pt x="6890468" y="16977"/>
                        <a:pt x="6967907" y="20066"/>
                        <a:pt x="7111029" y="0"/>
                      </a:cubicBezTo>
                      <a:cubicBezTo>
                        <a:pt x="7256448" y="-20477"/>
                        <a:pt x="7346382" y="-5553"/>
                        <a:pt x="7477911" y="0"/>
                      </a:cubicBezTo>
                      <a:cubicBezTo>
                        <a:pt x="7615481" y="-672"/>
                        <a:pt x="7769859" y="-10742"/>
                        <a:pt x="7879920" y="0"/>
                      </a:cubicBezTo>
                      <a:cubicBezTo>
                        <a:pt x="7950067" y="-24740"/>
                        <a:pt x="8002823" y="43462"/>
                        <a:pt x="8011237" y="144923"/>
                      </a:cubicBezTo>
                      <a:cubicBezTo>
                        <a:pt x="7989715" y="321523"/>
                        <a:pt x="7997036" y="599760"/>
                        <a:pt x="8011237" y="724599"/>
                      </a:cubicBezTo>
                      <a:cubicBezTo>
                        <a:pt x="7996757" y="799046"/>
                        <a:pt x="7944928" y="886677"/>
                        <a:pt x="7879920" y="869524"/>
                      </a:cubicBezTo>
                      <a:cubicBezTo>
                        <a:pt x="7507886" y="854511"/>
                        <a:pt x="7421053" y="857661"/>
                        <a:pt x="7018964" y="869524"/>
                      </a:cubicBezTo>
                      <a:cubicBezTo>
                        <a:pt x="6629465" y="904988"/>
                        <a:pt x="6661905" y="862061"/>
                        <a:pt x="6390465" y="869524"/>
                      </a:cubicBezTo>
                      <a:cubicBezTo>
                        <a:pt x="6130022" y="871817"/>
                        <a:pt x="5944714" y="888812"/>
                        <a:pt x="5684482" y="869524"/>
                      </a:cubicBezTo>
                      <a:cubicBezTo>
                        <a:pt x="5384414" y="950551"/>
                        <a:pt x="5152170" y="955760"/>
                        <a:pt x="4901012" y="869524"/>
                      </a:cubicBezTo>
                      <a:cubicBezTo>
                        <a:pt x="4666889" y="803733"/>
                        <a:pt x="4455074" y="815692"/>
                        <a:pt x="4272514" y="869524"/>
                      </a:cubicBezTo>
                      <a:cubicBezTo>
                        <a:pt x="4163845" y="824665"/>
                        <a:pt x="3824390" y="868631"/>
                        <a:pt x="3489044" y="869524"/>
                      </a:cubicBezTo>
                      <a:cubicBezTo>
                        <a:pt x="3163417" y="824266"/>
                        <a:pt x="2935218" y="804735"/>
                        <a:pt x="2783061" y="869524"/>
                      </a:cubicBezTo>
                      <a:cubicBezTo>
                        <a:pt x="2617189" y="944929"/>
                        <a:pt x="2146122" y="938134"/>
                        <a:pt x="1922104" y="869524"/>
                      </a:cubicBezTo>
                      <a:cubicBezTo>
                        <a:pt x="1667812" y="849621"/>
                        <a:pt x="1521629" y="849998"/>
                        <a:pt x="1138633" y="869524"/>
                      </a:cubicBezTo>
                      <a:cubicBezTo>
                        <a:pt x="778547" y="796373"/>
                        <a:pt x="557059" y="825811"/>
                        <a:pt x="131315" y="869524"/>
                      </a:cubicBezTo>
                      <a:cubicBezTo>
                        <a:pt x="37605" y="896811"/>
                        <a:pt x="4758" y="829672"/>
                        <a:pt x="0" y="724599"/>
                      </a:cubicBezTo>
                      <a:cubicBezTo>
                        <a:pt x="-22039" y="516920"/>
                        <a:pt x="76617" y="274855"/>
                        <a:pt x="0" y="1449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3927" y="403194"/>
                  <a:pt x="351819" y="92139"/>
                  <a:pt x="663188" y="0"/>
                </a:cubicBezTo>
                <a:cubicBezTo>
                  <a:pt x="3083006" y="85933"/>
                  <a:pt x="8907279" y="221493"/>
                  <a:pt x="10890075" y="0"/>
                </a:cubicBezTo>
                <a:cubicBezTo>
                  <a:pt x="11244519" y="-81397"/>
                  <a:pt x="11487731" y="277098"/>
                  <a:pt x="11553263" y="663188"/>
                </a:cubicBezTo>
                <a:cubicBezTo>
                  <a:pt x="11841346" y="1187097"/>
                  <a:pt x="11393402" y="2990184"/>
                  <a:pt x="11553263" y="4230103"/>
                </a:cubicBezTo>
                <a:cubicBezTo>
                  <a:pt x="11559664" y="4563887"/>
                  <a:pt x="11181283" y="4809147"/>
                  <a:pt x="10890075" y="4893291"/>
                </a:cubicBezTo>
                <a:cubicBezTo>
                  <a:pt x="7757334" y="4988642"/>
                  <a:pt x="4878637" y="5005108"/>
                  <a:pt x="663188" y="4893291"/>
                </a:cubicBezTo>
                <a:cubicBezTo>
                  <a:pt x="324428" y="4890181"/>
                  <a:pt x="-56188" y="4607482"/>
                  <a:pt x="0" y="4230103"/>
                </a:cubicBezTo>
                <a:cubicBezTo>
                  <a:pt x="77917" y="2817365"/>
                  <a:pt x="-46402" y="2020535"/>
                  <a:pt x="0" y="663188"/>
                </a:cubicBezTo>
                <a:close/>
              </a:path>
              <a:path w="11553263" h="4893291" stroke="0" extrusionOk="0">
                <a:moveTo>
                  <a:pt x="0" y="663188"/>
                </a:moveTo>
                <a:cubicBezTo>
                  <a:pt x="8387" y="308201"/>
                  <a:pt x="314872" y="30320"/>
                  <a:pt x="663188" y="0"/>
                </a:cubicBezTo>
                <a:cubicBezTo>
                  <a:pt x="4736774" y="-380397"/>
                  <a:pt x="8333295" y="295364"/>
                  <a:pt x="10890075" y="0"/>
                </a:cubicBezTo>
                <a:cubicBezTo>
                  <a:pt x="11207833" y="-32655"/>
                  <a:pt x="11580577" y="273793"/>
                  <a:pt x="11553263" y="663188"/>
                </a:cubicBezTo>
                <a:cubicBezTo>
                  <a:pt x="11673116" y="1041998"/>
                  <a:pt x="11758914" y="3106534"/>
                  <a:pt x="11553263" y="4230103"/>
                </a:cubicBezTo>
                <a:cubicBezTo>
                  <a:pt x="11552699" y="4560222"/>
                  <a:pt x="11216809" y="4884524"/>
                  <a:pt x="10890075" y="4893291"/>
                </a:cubicBezTo>
                <a:cubicBezTo>
                  <a:pt x="9385770" y="4652135"/>
                  <a:pt x="1904592" y="4985318"/>
                  <a:pt x="663188" y="4893291"/>
                </a:cubicBezTo>
                <a:cubicBezTo>
                  <a:pt x="300519" y="4930944"/>
                  <a:pt x="-36570" y="4551722"/>
                  <a:pt x="0" y="4230103"/>
                </a:cubicBezTo>
                <a:cubicBezTo>
                  <a:pt x="39545" y="3030886"/>
                  <a:pt x="64403" y="1462727"/>
                  <a:pt x="0" y="663188"/>
                </a:cubicBezTo>
                <a:close/>
              </a:path>
              <a:path w="11553263" h="4893291" fill="none" stroke="0" extrusionOk="0">
                <a:moveTo>
                  <a:pt x="0" y="663188"/>
                </a:moveTo>
                <a:cubicBezTo>
                  <a:pt x="14448" y="365772"/>
                  <a:pt x="347431" y="93699"/>
                  <a:pt x="663188" y="0"/>
                </a:cubicBezTo>
                <a:cubicBezTo>
                  <a:pt x="3479565" y="185940"/>
                  <a:pt x="8786589" y="118888"/>
                  <a:pt x="10890075" y="0"/>
                </a:cubicBezTo>
                <a:cubicBezTo>
                  <a:pt x="11204270" y="-53618"/>
                  <a:pt x="11555940" y="261741"/>
                  <a:pt x="11553263" y="663188"/>
                </a:cubicBezTo>
                <a:cubicBezTo>
                  <a:pt x="11672157" y="1046521"/>
                  <a:pt x="11472125" y="2867655"/>
                  <a:pt x="11553263" y="4230103"/>
                </a:cubicBezTo>
                <a:cubicBezTo>
                  <a:pt x="11499124" y="4604122"/>
                  <a:pt x="11162658" y="4846230"/>
                  <a:pt x="10890075" y="4893291"/>
                </a:cubicBezTo>
                <a:cubicBezTo>
                  <a:pt x="7478641" y="4537091"/>
                  <a:pt x="4413073" y="5047558"/>
                  <a:pt x="663188" y="4893291"/>
                </a:cubicBezTo>
                <a:cubicBezTo>
                  <a:pt x="254747" y="4879350"/>
                  <a:pt x="-39842" y="4589361"/>
                  <a:pt x="0" y="4230103"/>
                </a:cubicBezTo>
                <a:cubicBezTo>
                  <a:pt x="23415" y="2965410"/>
                  <a:pt x="-71172" y="2168905"/>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2195" y="295338"/>
                  <a:pt x="257918" y="36911"/>
                  <a:pt x="526952" y="0"/>
                </a:cubicBezTo>
                <a:cubicBezTo>
                  <a:pt x="4309008" y="82310"/>
                  <a:pt x="6397985" y="94550"/>
                  <a:pt x="11243675" y="0"/>
                </a:cubicBezTo>
                <a:cubicBezTo>
                  <a:pt x="11519033" y="-107870"/>
                  <a:pt x="11679380" y="208324"/>
                  <a:pt x="11770627" y="526952"/>
                </a:cubicBezTo>
                <a:cubicBezTo>
                  <a:pt x="11966396" y="1472328"/>
                  <a:pt x="11632245" y="2870492"/>
                  <a:pt x="11770627" y="4757361"/>
                </a:cubicBezTo>
                <a:cubicBezTo>
                  <a:pt x="11780818" y="4996665"/>
                  <a:pt x="11491178" y="5235521"/>
                  <a:pt x="11243675" y="5284313"/>
                </a:cubicBezTo>
                <a:cubicBezTo>
                  <a:pt x="8554270" y="5328967"/>
                  <a:pt x="2289386" y="5426566"/>
                  <a:pt x="526952" y="5284313"/>
                </a:cubicBezTo>
                <a:cubicBezTo>
                  <a:pt x="313377" y="5275557"/>
                  <a:pt x="-20144" y="5052372"/>
                  <a:pt x="0" y="4757361"/>
                </a:cubicBezTo>
                <a:cubicBezTo>
                  <a:pt x="85718" y="4263437"/>
                  <a:pt x="-64665" y="1369249"/>
                  <a:pt x="0" y="526952"/>
                </a:cubicBezTo>
                <a:close/>
              </a:path>
              <a:path w="11770627" h="5284313" stroke="0" extrusionOk="0">
                <a:moveTo>
                  <a:pt x="0" y="526952"/>
                </a:moveTo>
                <a:cubicBezTo>
                  <a:pt x="38227" y="274867"/>
                  <a:pt x="237930" y="-21092"/>
                  <a:pt x="526952" y="0"/>
                </a:cubicBezTo>
                <a:cubicBezTo>
                  <a:pt x="3064294" y="-182805"/>
                  <a:pt x="8232945" y="178348"/>
                  <a:pt x="11243675" y="0"/>
                </a:cubicBezTo>
                <a:cubicBezTo>
                  <a:pt x="11451695" y="-28245"/>
                  <a:pt x="11818388" y="189887"/>
                  <a:pt x="11770627" y="526952"/>
                </a:cubicBezTo>
                <a:cubicBezTo>
                  <a:pt x="11947411" y="1158838"/>
                  <a:pt x="12039197" y="3575381"/>
                  <a:pt x="11770627" y="4757361"/>
                </a:cubicBezTo>
                <a:cubicBezTo>
                  <a:pt x="11740614" y="5040056"/>
                  <a:pt x="11492571" y="5275113"/>
                  <a:pt x="11243675" y="5284313"/>
                </a:cubicBezTo>
                <a:cubicBezTo>
                  <a:pt x="6026515" y="5071263"/>
                  <a:pt x="5139971" y="5433117"/>
                  <a:pt x="526952" y="5284313"/>
                </a:cubicBezTo>
                <a:cubicBezTo>
                  <a:pt x="203646" y="5286009"/>
                  <a:pt x="-40656" y="5024445"/>
                  <a:pt x="0" y="4757361"/>
                </a:cubicBezTo>
                <a:cubicBezTo>
                  <a:pt x="46114" y="3432172"/>
                  <a:pt x="72010" y="1710249"/>
                  <a:pt x="0" y="526952"/>
                </a:cubicBezTo>
                <a:close/>
              </a:path>
              <a:path w="11770627" h="5284313" fill="none" stroke="0" extrusionOk="0">
                <a:moveTo>
                  <a:pt x="0" y="526952"/>
                </a:moveTo>
                <a:cubicBezTo>
                  <a:pt x="54124" y="274827"/>
                  <a:pt x="259583" y="43078"/>
                  <a:pt x="526952" y="0"/>
                </a:cubicBezTo>
                <a:cubicBezTo>
                  <a:pt x="4682987" y="211777"/>
                  <a:pt x="6241171" y="228386"/>
                  <a:pt x="11243675" y="0"/>
                </a:cubicBezTo>
                <a:cubicBezTo>
                  <a:pt x="11501188" y="-70743"/>
                  <a:pt x="11741832" y="183147"/>
                  <a:pt x="11770627" y="526952"/>
                </a:cubicBezTo>
                <a:cubicBezTo>
                  <a:pt x="11905139" y="1380239"/>
                  <a:pt x="11806309" y="2706179"/>
                  <a:pt x="11770627" y="4757361"/>
                </a:cubicBezTo>
                <a:cubicBezTo>
                  <a:pt x="11731554" y="5046023"/>
                  <a:pt x="11506122" y="5256788"/>
                  <a:pt x="11243675" y="5284313"/>
                </a:cubicBezTo>
                <a:cubicBezTo>
                  <a:pt x="8491667" y="5228660"/>
                  <a:pt x="2226390" y="5228557"/>
                  <a:pt x="526952" y="5284313"/>
                </a:cubicBezTo>
                <a:cubicBezTo>
                  <a:pt x="227918" y="5274818"/>
                  <a:pt x="-40874" y="5036198"/>
                  <a:pt x="0" y="4757361"/>
                </a:cubicBezTo>
                <a:cubicBezTo>
                  <a:pt x="42546" y="4356916"/>
                  <a:pt x="-174426" y="1603033"/>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80 w 8003906"/>
                  <a:gd name="connsiteY5" fmla="*/ 0 h 565307"/>
                  <a:gd name="connsiteX6" fmla="*/ 2308602 w 8003906"/>
                  <a:gd name="connsiteY6" fmla="*/ 0 h 565307"/>
                  <a:gd name="connsiteX7" fmla="*/ 2829633 w 8003906"/>
                  <a:gd name="connsiteY7" fmla="*/ 0 h 565307"/>
                  <a:gd name="connsiteX8" fmla="*/ 3272509 w 8003906"/>
                  <a:gd name="connsiteY8" fmla="*/ 0 h 565307"/>
                  <a:gd name="connsiteX9" fmla="*/ 3793540 w 8003906"/>
                  <a:gd name="connsiteY9" fmla="*/ 0 h 565307"/>
                  <a:gd name="connsiteX10" fmla="*/ 4470880 w 8003906"/>
                  <a:gd name="connsiteY10" fmla="*/ 0 h 565307"/>
                  <a:gd name="connsiteX11" fmla="*/ 5070067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5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0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6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5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7 w 8003906"/>
                  <a:gd name="connsiteY9" fmla="*/ 0 h 565307"/>
                  <a:gd name="connsiteX10" fmla="*/ 3767488 w 8003906"/>
                  <a:gd name="connsiteY10" fmla="*/ 0 h 565307"/>
                  <a:gd name="connsiteX11" fmla="*/ 4054056 w 8003906"/>
                  <a:gd name="connsiteY11" fmla="*/ 0 h 565307"/>
                  <a:gd name="connsiteX12" fmla="*/ 4418778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7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6 w 8003906"/>
                  <a:gd name="connsiteY28" fmla="*/ 565307 h 565307"/>
                  <a:gd name="connsiteX29" fmla="*/ 4522984 w 8003906"/>
                  <a:gd name="connsiteY29" fmla="*/ 565307 h 565307"/>
                  <a:gd name="connsiteX30" fmla="*/ 3845643 w 8003906"/>
                  <a:gd name="connsiteY30" fmla="*/ 565307 h 565307"/>
                  <a:gd name="connsiteX31" fmla="*/ 3168303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6389" y="49387"/>
                      <a:pt x="34323" y="-3268"/>
                      <a:pt x="94219" y="0"/>
                    </a:cubicBezTo>
                    <a:cubicBezTo>
                      <a:pt x="389675" y="-35964"/>
                      <a:pt x="614741" y="7652"/>
                      <a:pt x="771560" y="0"/>
                    </a:cubicBezTo>
                    <a:cubicBezTo>
                      <a:pt x="918877" y="3462"/>
                      <a:pt x="1018024" y="9945"/>
                      <a:pt x="1214436" y="0"/>
                    </a:cubicBezTo>
                    <a:cubicBezTo>
                      <a:pt x="1406263" y="6854"/>
                      <a:pt x="1418803" y="-4768"/>
                      <a:pt x="1501003" y="0"/>
                    </a:cubicBezTo>
                    <a:cubicBezTo>
                      <a:pt x="1606292" y="25478"/>
                      <a:pt x="1716612" y="43168"/>
                      <a:pt x="1943880" y="0"/>
                    </a:cubicBezTo>
                    <a:cubicBezTo>
                      <a:pt x="2149187" y="-18142"/>
                      <a:pt x="2160738" y="7791"/>
                      <a:pt x="2308602" y="0"/>
                    </a:cubicBezTo>
                    <a:cubicBezTo>
                      <a:pt x="2435991" y="1561"/>
                      <a:pt x="2584637" y="38837"/>
                      <a:pt x="2829633" y="0"/>
                    </a:cubicBezTo>
                    <a:cubicBezTo>
                      <a:pt x="3041035" y="7396"/>
                      <a:pt x="3173277" y="11268"/>
                      <a:pt x="3272509" y="0"/>
                    </a:cubicBezTo>
                    <a:cubicBezTo>
                      <a:pt x="3376477" y="-42284"/>
                      <a:pt x="3553496" y="-4530"/>
                      <a:pt x="3793540" y="0"/>
                    </a:cubicBezTo>
                    <a:cubicBezTo>
                      <a:pt x="4023165" y="18769"/>
                      <a:pt x="4233320" y="30972"/>
                      <a:pt x="4470880" y="0"/>
                    </a:cubicBezTo>
                    <a:cubicBezTo>
                      <a:pt x="4749551" y="-28083"/>
                      <a:pt x="4819761" y="28756"/>
                      <a:pt x="5070067" y="0"/>
                    </a:cubicBezTo>
                    <a:cubicBezTo>
                      <a:pt x="5320668" y="-22505"/>
                      <a:pt x="5314607" y="14624"/>
                      <a:pt x="5434788" y="0"/>
                    </a:cubicBezTo>
                    <a:cubicBezTo>
                      <a:pt x="5559223" y="-20077"/>
                      <a:pt x="5870114" y="1612"/>
                      <a:pt x="5955819" y="0"/>
                    </a:cubicBezTo>
                    <a:cubicBezTo>
                      <a:pt x="6076379" y="6397"/>
                      <a:pt x="6148813" y="30487"/>
                      <a:pt x="6320541" y="0"/>
                    </a:cubicBezTo>
                    <a:cubicBezTo>
                      <a:pt x="6480878" y="-9924"/>
                      <a:pt x="6531843" y="6594"/>
                      <a:pt x="6607108" y="0"/>
                    </a:cubicBezTo>
                    <a:cubicBezTo>
                      <a:pt x="6694965" y="-15086"/>
                      <a:pt x="6931288" y="1347"/>
                      <a:pt x="7049985" y="0"/>
                    </a:cubicBezTo>
                    <a:cubicBezTo>
                      <a:pt x="7166319" y="-7391"/>
                      <a:pt x="7231944" y="28752"/>
                      <a:pt x="7336552" y="0"/>
                    </a:cubicBezTo>
                    <a:cubicBezTo>
                      <a:pt x="7465053" y="-2064"/>
                      <a:pt x="7781999" y="40167"/>
                      <a:pt x="7909686" y="0"/>
                    </a:cubicBezTo>
                    <a:cubicBezTo>
                      <a:pt x="7976599" y="439"/>
                      <a:pt x="8007955" y="27447"/>
                      <a:pt x="8003906" y="94219"/>
                    </a:cubicBezTo>
                    <a:cubicBezTo>
                      <a:pt x="8030264" y="224251"/>
                      <a:pt x="8002418" y="361096"/>
                      <a:pt x="8003906" y="471087"/>
                    </a:cubicBezTo>
                    <a:cubicBezTo>
                      <a:pt x="7998981" y="530633"/>
                      <a:pt x="7963262" y="562478"/>
                      <a:pt x="7909686" y="565307"/>
                    </a:cubicBezTo>
                    <a:cubicBezTo>
                      <a:pt x="7716531" y="518344"/>
                      <a:pt x="7476433" y="552460"/>
                      <a:pt x="7310500" y="565307"/>
                    </a:cubicBezTo>
                    <a:cubicBezTo>
                      <a:pt x="7131030" y="559999"/>
                      <a:pt x="6942468" y="544722"/>
                      <a:pt x="6633160" y="565307"/>
                    </a:cubicBezTo>
                    <a:cubicBezTo>
                      <a:pt x="6356218" y="586804"/>
                      <a:pt x="6313785" y="542285"/>
                      <a:pt x="6112129" y="565307"/>
                    </a:cubicBezTo>
                    <a:cubicBezTo>
                      <a:pt x="5958927" y="557857"/>
                      <a:pt x="5664836" y="632327"/>
                      <a:pt x="5434788" y="565307"/>
                    </a:cubicBezTo>
                    <a:cubicBezTo>
                      <a:pt x="5191661" y="545329"/>
                      <a:pt x="5289438" y="565712"/>
                      <a:pt x="5148221" y="565307"/>
                    </a:cubicBezTo>
                    <a:cubicBezTo>
                      <a:pt x="5002501" y="563287"/>
                      <a:pt x="4886127" y="556546"/>
                      <a:pt x="4783499" y="565307"/>
                    </a:cubicBezTo>
                    <a:cubicBezTo>
                      <a:pt x="4664255" y="600184"/>
                      <a:pt x="4452998" y="599689"/>
                      <a:pt x="4340623" y="565307"/>
                    </a:cubicBezTo>
                    <a:cubicBezTo>
                      <a:pt x="4217534" y="554045"/>
                      <a:pt x="4146465" y="554272"/>
                      <a:pt x="4054056" y="565307"/>
                    </a:cubicBezTo>
                    <a:cubicBezTo>
                      <a:pt x="3971359" y="577800"/>
                      <a:pt x="3612029" y="545265"/>
                      <a:pt x="3376715" y="565307"/>
                    </a:cubicBezTo>
                    <a:cubicBezTo>
                      <a:pt x="3180427" y="570589"/>
                      <a:pt x="2884979" y="557962"/>
                      <a:pt x="2777529" y="565307"/>
                    </a:cubicBezTo>
                    <a:cubicBezTo>
                      <a:pt x="2647215" y="572162"/>
                      <a:pt x="2516683" y="575619"/>
                      <a:pt x="2412807" y="565307"/>
                    </a:cubicBezTo>
                    <a:cubicBezTo>
                      <a:pt x="2323517" y="572752"/>
                      <a:pt x="1870320" y="589511"/>
                      <a:pt x="1735467" y="565307"/>
                    </a:cubicBezTo>
                    <a:cubicBezTo>
                      <a:pt x="1597526" y="547954"/>
                      <a:pt x="1457624" y="583055"/>
                      <a:pt x="1292591" y="565307"/>
                    </a:cubicBezTo>
                    <a:cubicBezTo>
                      <a:pt x="1142459" y="569134"/>
                      <a:pt x="892994" y="620770"/>
                      <a:pt x="693405" y="565307"/>
                    </a:cubicBezTo>
                    <a:cubicBezTo>
                      <a:pt x="470744" y="538983"/>
                      <a:pt x="313578" y="582291"/>
                      <a:pt x="94219" y="565307"/>
                    </a:cubicBezTo>
                    <a:cubicBezTo>
                      <a:pt x="37792"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24780" y="6164"/>
                      <a:pt x="270705" y="16509"/>
                      <a:pt x="380786" y="0"/>
                    </a:cubicBezTo>
                    <a:cubicBezTo>
                      <a:pt x="485891" y="-17091"/>
                      <a:pt x="601902" y="20349"/>
                      <a:pt x="667353" y="0"/>
                    </a:cubicBezTo>
                    <a:cubicBezTo>
                      <a:pt x="759008" y="10657"/>
                      <a:pt x="888200" y="14105"/>
                      <a:pt x="1110230" y="0"/>
                    </a:cubicBezTo>
                    <a:cubicBezTo>
                      <a:pt x="1318868" y="19345"/>
                      <a:pt x="1577578" y="54541"/>
                      <a:pt x="1787570" y="0"/>
                    </a:cubicBezTo>
                    <a:cubicBezTo>
                      <a:pt x="2016861" y="-12690"/>
                      <a:pt x="1963854" y="13175"/>
                      <a:pt x="2074137" y="0"/>
                    </a:cubicBezTo>
                    <a:cubicBezTo>
                      <a:pt x="2185081" y="-1771"/>
                      <a:pt x="2277123" y="4056"/>
                      <a:pt x="2438859" y="0"/>
                    </a:cubicBezTo>
                    <a:cubicBezTo>
                      <a:pt x="2589951" y="-16717"/>
                      <a:pt x="2668423" y="3635"/>
                      <a:pt x="2803581" y="0"/>
                    </a:cubicBezTo>
                    <a:cubicBezTo>
                      <a:pt x="2929026" y="3826"/>
                      <a:pt x="3138254" y="4283"/>
                      <a:pt x="3246457" y="0"/>
                    </a:cubicBezTo>
                    <a:cubicBezTo>
                      <a:pt x="3364416" y="45508"/>
                      <a:pt x="3539095" y="-9796"/>
                      <a:pt x="3767488" y="0"/>
                    </a:cubicBezTo>
                    <a:cubicBezTo>
                      <a:pt x="3992811" y="-30596"/>
                      <a:pt x="3915900" y="-851"/>
                      <a:pt x="4054056" y="0"/>
                    </a:cubicBezTo>
                    <a:cubicBezTo>
                      <a:pt x="4184946" y="3017"/>
                      <a:pt x="4311617" y="36758"/>
                      <a:pt x="4418778" y="0"/>
                    </a:cubicBezTo>
                    <a:cubicBezTo>
                      <a:pt x="4502478" y="-21896"/>
                      <a:pt x="4753450" y="19591"/>
                      <a:pt x="5017963" y="0"/>
                    </a:cubicBezTo>
                    <a:cubicBezTo>
                      <a:pt x="5272352" y="-17751"/>
                      <a:pt x="5481582" y="-16472"/>
                      <a:pt x="5617149" y="0"/>
                    </a:cubicBezTo>
                    <a:cubicBezTo>
                      <a:pt x="5761285" y="-7489"/>
                      <a:pt x="6148411" y="-23067"/>
                      <a:pt x="6294490" y="0"/>
                    </a:cubicBezTo>
                    <a:cubicBezTo>
                      <a:pt x="6505970" y="44719"/>
                      <a:pt x="6729921" y="-16506"/>
                      <a:pt x="6971830" y="0"/>
                    </a:cubicBezTo>
                    <a:cubicBezTo>
                      <a:pt x="7225808" y="11727"/>
                      <a:pt x="7147912" y="15120"/>
                      <a:pt x="7258397" y="0"/>
                    </a:cubicBezTo>
                    <a:cubicBezTo>
                      <a:pt x="7365981" y="-8531"/>
                      <a:pt x="7555260" y="48726"/>
                      <a:pt x="7909686" y="0"/>
                    </a:cubicBezTo>
                    <a:cubicBezTo>
                      <a:pt x="7967026" y="4069"/>
                      <a:pt x="8010612" y="33444"/>
                      <a:pt x="8003906" y="94219"/>
                    </a:cubicBezTo>
                    <a:cubicBezTo>
                      <a:pt x="8025873" y="189779"/>
                      <a:pt x="8000020" y="355552"/>
                      <a:pt x="8003906" y="471087"/>
                    </a:cubicBezTo>
                    <a:cubicBezTo>
                      <a:pt x="7999252" y="523134"/>
                      <a:pt x="7976327" y="561055"/>
                      <a:pt x="7909686" y="565307"/>
                    </a:cubicBezTo>
                    <a:cubicBezTo>
                      <a:pt x="7788542" y="546552"/>
                      <a:pt x="7729857" y="563017"/>
                      <a:pt x="7623119" y="565307"/>
                    </a:cubicBezTo>
                    <a:cubicBezTo>
                      <a:pt x="7532548" y="574438"/>
                      <a:pt x="7269764" y="582146"/>
                      <a:pt x="7102087" y="565307"/>
                    </a:cubicBezTo>
                    <a:cubicBezTo>
                      <a:pt x="6954158" y="556891"/>
                      <a:pt x="6767977" y="599880"/>
                      <a:pt x="6659211" y="565307"/>
                    </a:cubicBezTo>
                    <a:cubicBezTo>
                      <a:pt x="6558613" y="543377"/>
                      <a:pt x="6483608" y="571646"/>
                      <a:pt x="6294490" y="565307"/>
                    </a:cubicBezTo>
                    <a:cubicBezTo>
                      <a:pt x="6113635" y="558878"/>
                      <a:pt x="6076109" y="555835"/>
                      <a:pt x="5929768" y="565307"/>
                    </a:cubicBezTo>
                    <a:cubicBezTo>
                      <a:pt x="5770229" y="555966"/>
                      <a:pt x="5697064" y="558751"/>
                      <a:pt x="5486891" y="565307"/>
                    </a:cubicBezTo>
                    <a:cubicBezTo>
                      <a:pt x="5290041" y="560628"/>
                      <a:pt x="5038902" y="584649"/>
                      <a:pt x="4887706" y="565307"/>
                    </a:cubicBezTo>
                    <a:cubicBezTo>
                      <a:pt x="4708376" y="571199"/>
                      <a:pt x="4681721" y="550997"/>
                      <a:pt x="4522984" y="565307"/>
                    </a:cubicBezTo>
                    <a:cubicBezTo>
                      <a:pt x="4362185" y="578244"/>
                      <a:pt x="3995647" y="544264"/>
                      <a:pt x="3845643" y="565307"/>
                    </a:cubicBezTo>
                    <a:cubicBezTo>
                      <a:pt x="3696474" y="593820"/>
                      <a:pt x="3305769" y="560132"/>
                      <a:pt x="3168303" y="565307"/>
                    </a:cubicBezTo>
                    <a:cubicBezTo>
                      <a:pt x="3041287" y="584577"/>
                      <a:pt x="2899691" y="561980"/>
                      <a:pt x="2803581" y="565307"/>
                    </a:cubicBezTo>
                    <a:cubicBezTo>
                      <a:pt x="2716647" y="577113"/>
                      <a:pt x="2652903" y="570860"/>
                      <a:pt x="2517014" y="565307"/>
                    </a:cubicBezTo>
                    <a:cubicBezTo>
                      <a:pt x="2356391" y="590521"/>
                      <a:pt x="2237189" y="565225"/>
                      <a:pt x="1995983" y="565307"/>
                    </a:cubicBezTo>
                    <a:cubicBezTo>
                      <a:pt x="1762147" y="587023"/>
                      <a:pt x="1791132" y="572291"/>
                      <a:pt x="1631261" y="565307"/>
                    </a:cubicBezTo>
                    <a:cubicBezTo>
                      <a:pt x="1506391" y="542176"/>
                      <a:pt x="1206319" y="534049"/>
                      <a:pt x="1032075" y="565307"/>
                    </a:cubicBezTo>
                    <a:cubicBezTo>
                      <a:pt x="854320" y="568588"/>
                      <a:pt x="805601" y="568067"/>
                      <a:pt x="745508" y="565307"/>
                    </a:cubicBezTo>
                    <a:cubicBezTo>
                      <a:pt x="614768" y="566770"/>
                      <a:pt x="346678" y="560296"/>
                      <a:pt x="94219" y="565307"/>
                    </a:cubicBezTo>
                    <a:cubicBezTo>
                      <a:pt x="52034" y="562932"/>
                      <a:pt x="-1419" y="525024"/>
                      <a:pt x="0" y="471087"/>
                    </a:cubicBezTo>
                    <a:cubicBezTo>
                      <a:pt x="-434" y="319273"/>
                      <a:pt x="2173" y="209206"/>
                      <a:pt x="0" y="94219"/>
                    </a:cubicBezTo>
                    <a:close/>
                  </a:path>
                  <a:path w="8003906" h="565307" fill="none" stroke="0" extrusionOk="0">
                    <a:moveTo>
                      <a:pt x="0" y="94219"/>
                    </a:moveTo>
                    <a:cubicBezTo>
                      <a:pt x="12217" y="47043"/>
                      <a:pt x="37154" y="11109"/>
                      <a:pt x="94219" y="0"/>
                    </a:cubicBezTo>
                    <a:cubicBezTo>
                      <a:pt x="365163" y="-10564"/>
                      <a:pt x="595767" y="25756"/>
                      <a:pt x="771560" y="0"/>
                    </a:cubicBezTo>
                    <a:cubicBezTo>
                      <a:pt x="928115" y="-10596"/>
                      <a:pt x="1024945" y="-11327"/>
                      <a:pt x="1214436" y="0"/>
                    </a:cubicBezTo>
                    <a:cubicBezTo>
                      <a:pt x="1407600" y="7801"/>
                      <a:pt x="1417436" y="-5830"/>
                      <a:pt x="1501003" y="0"/>
                    </a:cubicBezTo>
                    <a:cubicBezTo>
                      <a:pt x="1593938" y="3468"/>
                      <a:pt x="1718583" y="45102"/>
                      <a:pt x="1943880" y="0"/>
                    </a:cubicBezTo>
                    <a:cubicBezTo>
                      <a:pt x="2150581" y="-16486"/>
                      <a:pt x="2166038" y="10053"/>
                      <a:pt x="2308602" y="0"/>
                    </a:cubicBezTo>
                    <a:cubicBezTo>
                      <a:pt x="2443240" y="-3239"/>
                      <a:pt x="2610158" y="13312"/>
                      <a:pt x="2829633" y="0"/>
                    </a:cubicBezTo>
                    <a:cubicBezTo>
                      <a:pt x="3056191" y="-30441"/>
                      <a:pt x="3169805" y="24893"/>
                      <a:pt x="3272509" y="0"/>
                    </a:cubicBezTo>
                    <a:cubicBezTo>
                      <a:pt x="3394433" y="-16691"/>
                      <a:pt x="3540322" y="1629"/>
                      <a:pt x="3793540" y="0"/>
                    </a:cubicBezTo>
                    <a:cubicBezTo>
                      <a:pt x="4066751" y="3217"/>
                      <a:pt x="4207289" y="24899"/>
                      <a:pt x="4470880" y="0"/>
                    </a:cubicBezTo>
                    <a:cubicBezTo>
                      <a:pt x="4736352" y="-26445"/>
                      <a:pt x="4810639" y="11824"/>
                      <a:pt x="5070067" y="0"/>
                    </a:cubicBezTo>
                    <a:cubicBezTo>
                      <a:pt x="5320590" y="-23670"/>
                      <a:pt x="5310550" y="15376"/>
                      <a:pt x="5434788" y="0"/>
                    </a:cubicBezTo>
                    <a:cubicBezTo>
                      <a:pt x="5560498" y="-32831"/>
                      <a:pt x="5836094" y="-18181"/>
                      <a:pt x="5955819" y="0"/>
                    </a:cubicBezTo>
                    <a:cubicBezTo>
                      <a:pt x="6068499" y="4802"/>
                      <a:pt x="6162103" y="11882"/>
                      <a:pt x="6320541" y="0"/>
                    </a:cubicBezTo>
                    <a:cubicBezTo>
                      <a:pt x="6476895" y="-17448"/>
                      <a:pt x="6539015" y="15344"/>
                      <a:pt x="6607108" y="0"/>
                    </a:cubicBezTo>
                    <a:cubicBezTo>
                      <a:pt x="6655550" y="-8192"/>
                      <a:pt x="6935112" y="11178"/>
                      <a:pt x="7049985" y="0"/>
                    </a:cubicBezTo>
                    <a:cubicBezTo>
                      <a:pt x="7167906" y="10716"/>
                      <a:pt x="7221091" y="17980"/>
                      <a:pt x="7336552" y="0"/>
                    </a:cubicBezTo>
                    <a:cubicBezTo>
                      <a:pt x="7466096" y="-21054"/>
                      <a:pt x="7790119" y="24898"/>
                      <a:pt x="7909686" y="0"/>
                    </a:cubicBezTo>
                    <a:cubicBezTo>
                      <a:pt x="7963673" y="10260"/>
                      <a:pt x="8005757" y="48781"/>
                      <a:pt x="8003906" y="94219"/>
                    </a:cubicBezTo>
                    <a:cubicBezTo>
                      <a:pt x="8037452" y="219531"/>
                      <a:pt x="8006365" y="371408"/>
                      <a:pt x="8003906" y="471087"/>
                    </a:cubicBezTo>
                    <a:cubicBezTo>
                      <a:pt x="8005095" y="524167"/>
                      <a:pt x="7962330" y="550308"/>
                      <a:pt x="7909686" y="565307"/>
                    </a:cubicBezTo>
                    <a:cubicBezTo>
                      <a:pt x="7757179" y="513734"/>
                      <a:pt x="7486023" y="567051"/>
                      <a:pt x="7310500" y="565307"/>
                    </a:cubicBezTo>
                    <a:cubicBezTo>
                      <a:pt x="7101260" y="514601"/>
                      <a:pt x="6898732" y="590493"/>
                      <a:pt x="6633160" y="565307"/>
                    </a:cubicBezTo>
                    <a:cubicBezTo>
                      <a:pt x="6340498" y="579491"/>
                      <a:pt x="6310930" y="534157"/>
                      <a:pt x="6112129" y="565307"/>
                    </a:cubicBezTo>
                    <a:cubicBezTo>
                      <a:pt x="5888935" y="541111"/>
                      <a:pt x="5674341" y="559532"/>
                      <a:pt x="5434788" y="565307"/>
                    </a:cubicBezTo>
                    <a:cubicBezTo>
                      <a:pt x="5181972" y="543499"/>
                      <a:pt x="5293674" y="559314"/>
                      <a:pt x="5148221" y="565307"/>
                    </a:cubicBezTo>
                    <a:cubicBezTo>
                      <a:pt x="5010690" y="562479"/>
                      <a:pt x="4914090" y="536112"/>
                      <a:pt x="4783499" y="565307"/>
                    </a:cubicBezTo>
                    <a:cubicBezTo>
                      <a:pt x="4677453" y="581265"/>
                      <a:pt x="4468373" y="574988"/>
                      <a:pt x="4340623" y="565307"/>
                    </a:cubicBezTo>
                    <a:cubicBezTo>
                      <a:pt x="4215008" y="542465"/>
                      <a:pt x="4141941" y="555855"/>
                      <a:pt x="4054056" y="565307"/>
                    </a:cubicBezTo>
                    <a:cubicBezTo>
                      <a:pt x="3988146" y="545191"/>
                      <a:pt x="3626341" y="509113"/>
                      <a:pt x="3376715" y="565307"/>
                    </a:cubicBezTo>
                    <a:cubicBezTo>
                      <a:pt x="3131089" y="594791"/>
                      <a:pt x="2895831" y="553407"/>
                      <a:pt x="2777529" y="565307"/>
                    </a:cubicBezTo>
                    <a:cubicBezTo>
                      <a:pt x="2648975" y="586028"/>
                      <a:pt x="2524229" y="548872"/>
                      <a:pt x="2412807" y="565307"/>
                    </a:cubicBezTo>
                    <a:cubicBezTo>
                      <a:pt x="2287880" y="570243"/>
                      <a:pt x="1886111" y="583387"/>
                      <a:pt x="1735467" y="565307"/>
                    </a:cubicBezTo>
                    <a:cubicBezTo>
                      <a:pt x="1626285" y="559258"/>
                      <a:pt x="1413475" y="572923"/>
                      <a:pt x="1292591" y="565307"/>
                    </a:cubicBezTo>
                    <a:cubicBezTo>
                      <a:pt x="1110559" y="573408"/>
                      <a:pt x="887251" y="585121"/>
                      <a:pt x="693405" y="565307"/>
                    </a:cubicBezTo>
                    <a:cubicBezTo>
                      <a:pt x="473963" y="572654"/>
                      <a:pt x="318885" y="554399"/>
                      <a:pt x="94219" y="565307"/>
                    </a:cubicBezTo>
                    <a:cubicBezTo>
                      <a:pt x="32199"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674" y="288641"/>
                  <a:pt x="201058" y="70991"/>
                  <a:pt x="363225" y="0"/>
                </a:cubicBezTo>
                <a:cubicBezTo>
                  <a:pt x="1689240" y="165994"/>
                  <a:pt x="7004360" y="1270226"/>
                  <a:pt x="10415362" y="0"/>
                </a:cubicBezTo>
                <a:cubicBezTo>
                  <a:pt x="10605691" y="-76286"/>
                  <a:pt x="10689460" y="177182"/>
                  <a:pt x="10778588" y="463014"/>
                </a:cubicBezTo>
                <a:cubicBezTo>
                  <a:pt x="11024172" y="2003713"/>
                  <a:pt x="10561605" y="3171616"/>
                  <a:pt x="10778588" y="4180132"/>
                </a:cubicBezTo>
                <a:cubicBezTo>
                  <a:pt x="10788689" y="4380440"/>
                  <a:pt x="10559399" y="4571546"/>
                  <a:pt x="10415362" y="4643147"/>
                </a:cubicBezTo>
                <a:cubicBezTo>
                  <a:pt x="8745686" y="4898973"/>
                  <a:pt x="3882769" y="5174909"/>
                  <a:pt x="363225" y="4643147"/>
                </a:cubicBezTo>
                <a:cubicBezTo>
                  <a:pt x="256304" y="4631828"/>
                  <a:pt x="-92339" y="4455672"/>
                  <a:pt x="0" y="4180132"/>
                </a:cubicBezTo>
                <a:cubicBezTo>
                  <a:pt x="169750" y="3467024"/>
                  <a:pt x="-26408" y="1140650"/>
                  <a:pt x="0" y="463014"/>
                </a:cubicBezTo>
                <a:close/>
              </a:path>
              <a:path w="10778588" h="4643147" stroke="0" extrusionOk="0">
                <a:moveTo>
                  <a:pt x="0" y="463014"/>
                </a:moveTo>
                <a:cubicBezTo>
                  <a:pt x="15334" y="259594"/>
                  <a:pt x="173930" y="10879"/>
                  <a:pt x="363225" y="0"/>
                </a:cubicBezTo>
                <a:cubicBezTo>
                  <a:pt x="4842886" y="-476335"/>
                  <a:pt x="7225443" y="306837"/>
                  <a:pt x="10415362" y="0"/>
                </a:cubicBezTo>
                <a:cubicBezTo>
                  <a:pt x="10552907" y="-3903"/>
                  <a:pt x="10816559" y="185980"/>
                  <a:pt x="10778588" y="463014"/>
                </a:cubicBezTo>
                <a:cubicBezTo>
                  <a:pt x="11013045" y="903968"/>
                  <a:pt x="10993979" y="3255508"/>
                  <a:pt x="10778588" y="4180132"/>
                </a:cubicBezTo>
                <a:cubicBezTo>
                  <a:pt x="10778474" y="4380020"/>
                  <a:pt x="10561506" y="4617670"/>
                  <a:pt x="10415362" y="4643147"/>
                </a:cubicBezTo>
                <a:cubicBezTo>
                  <a:pt x="6615520" y="4260054"/>
                  <a:pt x="1386822" y="4980761"/>
                  <a:pt x="363225" y="4643147"/>
                </a:cubicBezTo>
                <a:cubicBezTo>
                  <a:pt x="148167" y="4699610"/>
                  <a:pt x="-32555" y="4371124"/>
                  <a:pt x="0" y="4180132"/>
                </a:cubicBezTo>
                <a:cubicBezTo>
                  <a:pt x="48731" y="3672655"/>
                  <a:pt x="84951" y="983792"/>
                  <a:pt x="0" y="463014"/>
                </a:cubicBezTo>
                <a:close/>
              </a:path>
              <a:path w="10778588" h="4643147" fill="none" stroke="0" extrusionOk="0">
                <a:moveTo>
                  <a:pt x="0" y="463014"/>
                </a:moveTo>
                <a:cubicBezTo>
                  <a:pt x="26116" y="252721"/>
                  <a:pt x="212021" y="27793"/>
                  <a:pt x="363225" y="0"/>
                </a:cubicBezTo>
                <a:cubicBezTo>
                  <a:pt x="2667555" y="314631"/>
                  <a:pt x="6103252" y="407954"/>
                  <a:pt x="10415362" y="0"/>
                </a:cubicBezTo>
                <a:cubicBezTo>
                  <a:pt x="10576217" y="-65194"/>
                  <a:pt x="10771783" y="104274"/>
                  <a:pt x="10778588" y="463014"/>
                </a:cubicBezTo>
                <a:cubicBezTo>
                  <a:pt x="10919935" y="1932171"/>
                  <a:pt x="10859493" y="2984219"/>
                  <a:pt x="10778588" y="4180132"/>
                </a:cubicBezTo>
                <a:cubicBezTo>
                  <a:pt x="10761660" y="4428136"/>
                  <a:pt x="10562837" y="4597553"/>
                  <a:pt x="10415362" y="4643147"/>
                </a:cubicBezTo>
                <a:cubicBezTo>
                  <a:pt x="8370127" y="3907524"/>
                  <a:pt x="3059293" y="4309333"/>
                  <a:pt x="363225" y="4643147"/>
                </a:cubicBezTo>
                <a:cubicBezTo>
                  <a:pt x="153209" y="4624009"/>
                  <a:pt x="-48933" y="4425806"/>
                  <a:pt x="0" y="4180132"/>
                </a:cubicBezTo>
                <a:cubicBezTo>
                  <a:pt x="-77767" y="3813391"/>
                  <a:pt x="-101542" y="1227884"/>
                  <a:pt x="0" y="463014"/>
                </a:cubicBezTo>
                <a:close/>
              </a:path>
              <a:path w="10778588" h="4643147" fill="none" stroke="0" extrusionOk="0">
                <a:moveTo>
                  <a:pt x="0" y="463014"/>
                </a:moveTo>
                <a:cubicBezTo>
                  <a:pt x="31761" y="286342"/>
                  <a:pt x="207869" y="87288"/>
                  <a:pt x="363225" y="0"/>
                </a:cubicBezTo>
                <a:cubicBezTo>
                  <a:pt x="2364011" y="489241"/>
                  <a:pt x="6347549" y="1117088"/>
                  <a:pt x="10415362" y="0"/>
                </a:cubicBezTo>
                <a:cubicBezTo>
                  <a:pt x="10591224" y="-63054"/>
                  <a:pt x="10712672" y="137352"/>
                  <a:pt x="10778588" y="463014"/>
                </a:cubicBezTo>
                <a:cubicBezTo>
                  <a:pt x="11042131" y="1862795"/>
                  <a:pt x="10666363" y="3014228"/>
                  <a:pt x="10778588" y="4180132"/>
                </a:cubicBezTo>
                <a:cubicBezTo>
                  <a:pt x="10770565" y="4412443"/>
                  <a:pt x="10542349" y="4575050"/>
                  <a:pt x="10415362" y="4643147"/>
                </a:cubicBezTo>
                <a:cubicBezTo>
                  <a:pt x="8377768" y="4675623"/>
                  <a:pt x="3227799" y="4976393"/>
                  <a:pt x="363225" y="4643147"/>
                </a:cubicBezTo>
                <a:cubicBezTo>
                  <a:pt x="202719" y="4635460"/>
                  <a:pt x="-73288" y="4447457"/>
                  <a:pt x="0" y="4180132"/>
                </a:cubicBezTo>
                <a:cubicBezTo>
                  <a:pt x="91749" y="3646824"/>
                  <a:pt x="-72264" y="1221498"/>
                  <a:pt x="0" y="4630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813237 w 7675747"/>
                  <a:gd name="connsiteY10" fmla="*/ 0 h 910927"/>
                  <a:gd name="connsiteX11" fmla="*/ 7164755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 name="connsiteX0" fmla="*/ 0 w 7675747"/>
                  <a:gd name="connsiteY0" fmla="*/ 151823 h 910927"/>
                  <a:gd name="connsiteX1" fmla="*/ 125816 w 7675747"/>
                  <a:gd name="connsiteY1" fmla="*/ 0 h 910927"/>
                  <a:gd name="connsiteX2" fmla="*/ 727995 w 7675747"/>
                  <a:gd name="connsiteY2" fmla="*/ 0 h 910927"/>
                  <a:gd name="connsiteX3" fmla="*/ 1330171 w 7675747"/>
                  <a:gd name="connsiteY3" fmla="*/ 0 h 910927"/>
                  <a:gd name="connsiteX4" fmla="*/ 2080833 w 7675747"/>
                  <a:gd name="connsiteY4" fmla="*/ 0 h 910927"/>
                  <a:gd name="connsiteX5" fmla="*/ 3054217 w 7675747"/>
                  <a:gd name="connsiteY5" fmla="*/ 0 h 910927"/>
                  <a:gd name="connsiteX6" fmla="*/ 3656395 w 7675747"/>
                  <a:gd name="connsiteY6" fmla="*/ 0 h 910927"/>
                  <a:gd name="connsiteX7" fmla="*/ 4332814 w 7675747"/>
                  <a:gd name="connsiteY7" fmla="*/ 0 h 910927"/>
                  <a:gd name="connsiteX8" fmla="*/ 5009232 w 7675747"/>
                  <a:gd name="connsiteY8" fmla="*/ 0 h 910927"/>
                  <a:gd name="connsiteX9" fmla="*/ 5759894 w 7675747"/>
                  <a:gd name="connsiteY9" fmla="*/ 0 h 910927"/>
                  <a:gd name="connsiteX10" fmla="*/ 6584796 w 7675747"/>
                  <a:gd name="connsiteY10" fmla="*/ 0 h 910927"/>
                  <a:gd name="connsiteX11" fmla="*/ 7549929 w 7675747"/>
                  <a:gd name="connsiteY11" fmla="*/ 0 h 910927"/>
                  <a:gd name="connsiteX12" fmla="*/ 7675747 w 7675747"/>
                  <a:gd name="connsiteY12" fmla="*/ 151823 h 910927"/>
                  <a:gd name="connsiteX13" fmla="*/ 7675747 w 7675747"/>
                  <a:gd name="connsiteY13" fmla="*/ 759102 h 910927"/>
                  <a:gd name="connsiteX14" fmla="*/ 7549929 w 7675747"/>
                  <a:gd name="connsiteY14" fmla="*/ 910927 h 910927"/>
                  <a:gd name="connsiteX15" fmla="*/ 6725028 w 7675747"/>
                  <a:gd name="connsiteY15" fmla="*/ 910927 h 910927"/>
                  <a:gd name="connsiteX16" fmla="*/ 5900127 w 7675747"/>
                  <a:gd name="connsiteY16" fmla="*/ 910927 h 910927"/>
                  <a:gd name="connsiteX17" fmla="*/ 5149466 w 7675747"/>
                  <a:gd name="connsiteY17" fmla="*/ 910927 h 910927"/>
                  <a:gd name="connsiteX18" fmla="*/ 4250323 w 7675747"/>
                  <a:gd name="connsiteY18" fmla="*/ 910927 h 910927"/>
                  <a:gd name="connsiteX19" fmla="*/ 3351181 w 7675747"/>
                  <a:gd name="connsiteY19" fmla="*/ 910927 h 910927"/>
                  <a:gd name="connsiteX20" fmla="*/ 2377796 w 7675747"/>
                  <a:gd name="connsiteY20" fmla="*/ 910927 h 910927"/>
                  <a:gd name="connsiteX21" fmla="*/ 1404413 w 7675747"/>
                  <a:gd name="connsiteY21" fmla="*/ 910927 h 910927"/>
                  <a:gd name="connsiteX22" fmla="*/ 125816 w 7675747"/>
                  <a:gd name="connsiteY22" fmla="*/ 910927 h 910927"/>
                  <a:gd name="connsiteX23" fmla="*/ 0 w 7675747"/>
                  <a:gd name="connsiteY23" fmla="*/ 759102 h 910927"/>
                  <a:gd name="connsiteX24" fmla="*/ 0 w 7675747"/>
                  <a:gd name="connsiteY24" fmla="*/ 151823 h 910927"/>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779581 w 7675747"/>
                  <a:gd name="connsiteY10" fmla="*/ 0 h 910927"/>
                  <a:gd name="connsiteX11" fmla="*/ 7175974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75747" h="910927" fill="none" extrusionOk="0">
                    <a:moveTo>
                      <a:pt x="0" y="151823"/>
                    </a:moveTo>
                    <a:cubicBezTo>
                      <a:pt x="20744" y="53428"/>
                      <a:pt x="46635" y="-26527"/>
                      <a:pt x="125816" y="0"/>
                    </a:cubicBezTo>
                    <a:cubicBezTo>
                      <a:pt x="491436" y="-1621"/>
                      <a:pt x="651605" y="-76048"/>
                      <a:pt x="1024959" y="0"/>
                    </a:cubicBezTo>
                    <a:cubicBezTo>
                      <a:pt x="1433513" y="36279"/>
                      <a:pt x="1489804" y="-48094"/>
                      <a:pt x="1701378" y="0"/>
                    </a:cubicBezTo>
                    <a:cubicBezTo>
                      <a:pt x="1935111" y="18734"/>
                      <a:pt x="2229397" y="15202"/>
                      <a:pt x="2674761" y="0"/>
                    </a:cubicBezTo>
                    <a:cubicBezTo>
                      <a:pt x="3112219" y="97458"/>
                      <a:pt x="3430728" y="-28100"/>
                      <a:pt x="3648145" y="0"/>
                    </a:cubicBezTo>
                    <a:cubicBezTo>
                      <a:pt x="3889321" y="-19859"/>
                      <a:pt x="4210570" y="-47813"/>
                      <a:pt x="4324565" y="0"/>
                    </a:cubicBezTo>
                    <a:cubicBezTo>
                      <a:pt x="4494031" y="16513"/>
                      <a:pt x="4763372" y="-25734"/>
                      <a:pt x="4926743" y="0"/>
                    </a:cubicBezTo>
                    <a:cubicBezTo>
                      <a:pt x="5029433" y="-6069"/>
                      <a:pt x="5465365" y="-58671"/>
                      <a:pt x="5751644" y="0"/>
                    </a:cubicBezTo>
                    <a:cubicBezTo>
                      <a:pt x="6042673" y="47355"/>
                      <a:pt x="6088520" y="-4077"/>
                      <a:pt x="6428063" y="0"/>
                    </a:cubicBezTo>
                    <a:cubicBezTo>
                      <a:pt x="6508969" y="-19632"/>
                      <a:pt x="6691464" y="18509"/>
                      <a:pt x="6813237" y="0"/>
                    </a:cubicBezTo>
                    <a:cubicBezTo>
                      <a:pt x="6919938" y="-1484"/>
                      <a:pt x="6991236" y="1289"/>
                      <a:pt x="7164755" y="0"/>
                    </a:cubicBezTo>
                    <a:cubicBezTo>
                      <a:pt x="7321518" y="4335"/>
                      <a:pt x="7405084" y="6549"/>
                      <a:pt x="7549929" y="0"/>
                    </a:cubicBezTo>
                    <a:cubicBezTo>
                      <a:pt x="7609293" y="-34357"/>
                      <a:pt x="7673411" y="50923"/>
                      <a:pt x="7675747" y="151823"/>
                    </a:cubicBezTo>
                    <a:cubicBezTo>
                      <a:pt x="7628605" y="368046"/>
                      <a:pt x="7654985" y="657351"/>
                      <a:pt x="7675747" y="759102"/>
                    </a:cubicBezTo>
                    <a:cubicBezTo>
                      <a:pt x="7677108" y="848728"/>
                      <a:pt x="7620259" y="925424"/>
                      <a:pt x="7549929" y="910927"/>
                    </a:cubicBezTo>
                    <a:cubicBezTo>
                      <a:pt x="7217393" y="915192"/>
                      <a:pt x="7096096" y="900694"/>
                      <a:pt x="6725028" y="910927"/>
                    </a:cubicBezTo>
                    <a:cubicBezTo>
                      <a:pt x="6356934" y="950761"/>
                      <a:pt x="6379609" y="897016"/>
                      <a:pt x="6122850" y="910927"/>
                    </a:cubicBezTo>
                    <a:cubicBezTo>
                      <a:pt x="5819190" y="927215"/>
                      <a:pt x="5670128" y="940574"/>
                      <a:pt x="5446430" y="910927"/>
                    </a:cubicBezTo>
                    <a:cubicBezTo>
                      <a:pt x="5175116" y="942641"/>
                      <a:pt x="4919287" y="978672"/>
                      <a:pt x="4695770" y="910927"/>
                    </a:cubicBezTo>
                    <a:cubicBezTo>
                      <a:pt x="4447029" y="812694"/>
                      <a:pt x="4309793" y="901904"/>
                      <a:pt x="4093592" y="910927"/>
                    </a:cubicBezTo>
                    <a:cubicBezTo>
                      <a:pt x="3929544" y="905617"/>
                      <a:pt x="3725836" y="986825"/>
                      <a:pt x="3342931" y="910927"/>
                    </a:cubicBezTo>
                    <a:cubicBezTo>
                      <a:pt x="3053739" y="867508"/>
                      <a:pt x="2832361" y="895081"/>
                      <a:pt x="2666513" y="910927"/>
                    </a:cubicBezTo>
                    <a:cubicBezTo>
                      <a:pt x="2523612" y="958691"/>
                      <a:pt x="2030772" y="999018"/>
                      <a:pt x="1841611" y="910927"/>
                    </a:cubicBezTo>
                    <a:cubicBezTo>
                      <a:pt x="1618365" y="887282"/>
                      <a:pt x="1477404" y="928971"/>
                      <a:pt x="1090950" y="910927"/>
                    </a:cubicBezTo>
                    <a:cubicBezTo>
                      <a:pt x="806094" y="881235"/>
                      <a:pt x="541385" y="931966"/>
                      <a:pt x="125816" y="910927"/>
                    </a:cubicBezTo>
                    <a:cubicBezTo>
                      <a:pt x="50306" y="933914"/>
                      <a:pt x="-11422" y="866676"/>
                      <a:pt x="0" y="759102"/>
                    </a:cubicBezTo>
                    <a:cubicBezTo>
                      <a:pt x="-11761" y="522026"/>
                      <a:pt x="57968" y="287198"/>
                      <a:pt x="0" y="151823"/>
                    </a:cubicBezTo>
                    <a:close/>
                  </a:path>
                  <a:path w="7675747" h="910927" stroke="0" extrusionOk="0">
                    <a:moveTo>
                      <a:pt x="0" y="151823"/>
                    </a:moveTo>
                    <a:cubicBezTo>
                      <a:pt x="7609" y="51688"/>
                      <a:pt x="50992" y="18695"/>
                      <a:pt x="125816" y="0"/>
                    </a:cubicBezTo>
                    <a:cubicBezTo>
                      <a:pt x="272821" y="-23485"/>
                      <a:pt x="608569" y="47647"/>
                      <a:pt x="727995" y="0"/>
                    </a:cubicBezTo>
                    <a:cubicBezTo>
                      <a:pt x="921699" y="-2483"/>
                      <a:pt x="1105019" y="-56284"/>
                      <a:pt x="1330171" y="0"/>
                    </a:cubicBezTo>
                    <a:cubicBezTo>
                      <a:pt x="1607865" y="9074"/>
                      <a:pt x="1916564" y="-22642"/>
                      <a:pt x="2080833" y="0"/>
                    </a:cubicBezTo>
                    <a:cubicBezTo>
                      <a:pt x="2261192" y="37953"/>
                      <a:pt x="2843830" y="-19423"/>
                      <a:pt x="3054217" y="0"/>
                    </a:cubicBezTo>
                    <a:cubicBezTo>
                      <a:pt x="3270082" y="49964"/>
                      <a:pt x="3420051" y="-94671"/>
                      <a:pt x="3656395" y="0"/>
                    </a:cubicBezTo>
                    <a:cubicBezTo>
                      <a:pt x="3850975" y="34561"/>
                      <a:pt x="4192695" y="8670"/>
                      <a:pt x="4332814" y="0"/>
                    </a:cubicBezTo>
                    <a:cubicBezTo>
                      <a:pt x="4514218" y="16133"/>
                      <a:pt x="4840265" y="-17758"/>
                      <a:pt x="5009232" y="0"/>
                    </a:cubicBezTo>
                    <a:cubicBezTo>
                      <a:pt x="5251369" y="-20184"/>
                      <a:pt x="5514722" y="45944"/>
                      <a:pt x="5759894" y="0"/>
                    </a:cubicBezTo>
                    <a:cubicBezTo>
                      <a:pt x="6025662" y="54998"/>
                      <a:pt x="6353019" y="-53032"/>
                      <a:pt x="6584796" y="0"/>
                    </a:cubicBezTo>
                    <a:cubicBezTo>
                      <a:pt x="6759435" y="44754"/>
                      <a:pt x="7251019" y="-8606"/>
                      <a:pt x="7549929" y="0"/>
                    </a:cubicBezTo>
                    <a:cubicBezTo>
                      <a:pt x="7622664" y="15206"/>
                      <a:pt x="7672427" y="92744"/>
                      <a:pt x="7675747" y="151823"/>
                    </a:cubicBezTo>
                    <a:cubicBezTo>
                      <a:pt x="7694325" y="452192"/>
                      <a:pt x="7700027" y="639140"/>
                      <a:pt x="7675747" y="759102"/>
                    </a:cubicBezTo>
                    <a:cubicBezTo>
                      <a:pt x="7671438" y="836311"/>
                      <a:pt x="7623591" y="915421"/>
                      <a:pt x="7549929" y="910927"/>
                    </a:cubicBezTo>
                    <a:cubicBezTo>
                      <a:pt x="7226516" y="895082"/>
                      <a:pt x="7071542" y="866603"/>
                      <a:pt x="6725028" y="910927"/>
                    </a:cubicBezTo>
                    <a:cubicBezTo>
                      <a:pt x="6326881" y="943402"/>
                      <a:pt x="6145098" y="992683"/>
                      <a:pt x="5900127" y="910927"/>
                    </a:cubicBezTo>
                    <a:cubicBezTo>
                      <a:pt x="5673780" y="890777"/>
                      <a:pt x="5523182" y="972343"/>
                      <a:pt x="5149466" y="910927"/>
                    </a:cubicBezTo>
                    <a:cubicBezTo>
                      <a:pt x="4755143" y="938050"/>
                      <a:pt x="4605907" y="917306"/>
                      <a:pt x="4250323" y="910927"/>
                    </a:cubicBezTo>
                    <a:cubicBezTo>
                      <a:pt x="3911462" y="981372"/>
                      <a:pt x="3620775" y="1005001"/>
                      <a:pt x="3351181" y="910927"/>
                    </a:cubicBezTo>
                    <a:cubicBezTo>
                      <a:pt x="3052278" y="853950"/>
                      <a:pt x="2748586" y="862794"/>
                      <a:pt x="2377796" y="910927"/>
                    </a:cubicBezTo>
                    <a:cubicBezTo>
                      <a:pt x="1970277" y="970266"/>
                      <a:pt x="1754569" y="952133"/>
                      <a:pt x="1404413" y="910927"/>
                    </a:cubicBezTo>
                    <a:cubicBezTo>
                      <a:pt x="925108" y="947133"/>
                      <a:pt x="623389" y="989270"/>
                      <a:pt x="125816" y="910927"/>
                    </a:cubicBezTo>
                    <a:cubicBezTo>
                      <a:pt x="21237" y="918065"/>
                      <a:pt x="-19841" y="831281"/>
                      <a:pt x="0" y="759102"/>
                    </a:cubicBezTo>
                    <a:cubicBezTo>
                      <a:pt x="-31988" y="564156"/>
                      <a:pt x="-9828" y="337923"/>
                      <a:pt x="0" y="151823"/>
                    </a:cubicBezTo>
                    <a:close/>
                  </a:path>
                  <a:path w="7675747" h="910927" fill="none" stroke="0" extrusionOk="0">
                    <a:moveTo>
                      <a:pt x="0" y="151823"/>
                    </a:moveTo>
                    <a:cubicBezTo>
                      <a:pt x="11006" y="57207"/>
                      <a:pt x="57102" y="11677"/>
                      <a:pt x="125816" y="0"/>
                    </a:cubicBezTo>
                    <a:cubicBezTo>
                      <a:pt x="442267" y="26766"/>
                      <a:pt x="589261" y="-26579"/>
                      <a:pt x="1024959" y="0"/>
                    </a:cubicBezTo>
                    <a:cubicBezTo>
                      <a:pt x="1465396" y="55827"/>
                      <a:pt x="1492924" y="-49548"/>
                      <a:pt x="1701378" y="0"/>
                    </a:cubicBezTo>
                    <a:cubicBezTo>
                      <a:pt x="1933973" y="17813"/>
                      <a:pt x="2236428" y="-82940"/>
                      <a:pt x="2674761" y="0"/>
                    </a:cubicBezTo>
                    <a:cubicBezTo>
                      <a:pt x="3111052" y="102463"/>
                      <a:pt x="3359705" y="47604"/>
                      <a:pt x="3648145" y="0"/>
                    </a:cubicBezTo>
                    <a:cubicBezTo>
                      <a:pt x="3897432" y="30180"/>
                      <a:pt x="4019411" y="-157"/>
                      <a:pt x="4324565" y="0"/>
                    </a:cubicBezTo>
                    <a:cubicBezTo>
                      <a:pt x="4415705" y="46627"/>
                      <a:pt x="4768981" y="19879"/>
                      <a:pt x="4926743" y="0"/>
                    </a:cubicBezTo>
                    <a:cubicBezTo>
                      <a:pt x="5101745" y="-35498"/>
                      <a:pt x="5404540" y="-5493"/>
                      <a:pt x="5751644" y="0"/>
                    </a:cubicBezTo>
                    <a:cubicBezTo>
                      <a:pt x="6040478" y="25100"/>
                      <a:pt x="6091160" y="2677"/>
                      <a:pt x="6428063" y="0"/>
                    </a:cubicBezTo>
                    <a:cubicBezTo>
                      <a:pt x="6575583" y="-7179"/>
                      <a:pt x="6681387" y="-14497"/>
                      <a:pt x="6779581" y="0"/>
                    </a:cubicBezTo>
                    <a:cubicBezTo>
                      <a:pt x="6860002" y="4552"/>
                      <a:pt x="7079841" y="-22576"/>
                      <a:pt x="7175974" y="0"/>
                    </a:cubicBezTo>
                    <a:cubicBezTo>
                      <a:pt x="7311048" y="-5085"/>
                      <a:pt x="7447414" y="-16496"/>
                      <a:pt x="7549929" y="0"/>
                    </a:cubicBezTo>
                    <a:cubicBezTo>
                      <a:pt x="7635807" y="-7731"/>
                      <a:pt x="7681063" y="47328"/>
                      <a:pt x="7675747" y="151823"/>
                    </a:cubicBezTo>
                    <a:cubicBezTo>
                      <a:pt x="7670320" y="357389"/>
                      <a:pt x="7648501" y="594042"/>
                      <a:pt x="7675747" y="759102"/>
                    </a:cubicBezTo>
                    <a:cubicBezTo>
                      <a:pt x="7677669" y="832162"/>
                      <a:pt x="7627166" y="907346"/>
                      <a:pt x="7549929" y="910927"/>
                    </a:cubicBezTo>
                    <a:cubicBezTo>
                      <a:pt x="7217230" y="937204"/>
                      <a:pt x="7096342" y="843800"/>
                      <a:pt x="6725028" y="910927"/>
                    </a:cubicBezTo>
                    <a:cubicBezTo>
                      <a:pt x="6354243" y="941430"/>
                      <a:pt x="6375333" y="892684"/>
                      <a:pt x="6122850" y="910927"/>
                    </a:cubicBezTo>
                    <a:cubicBezTo>
                      <a:pt x="5872501" y="877867"/>
                      <a:pt x="5715366" y="892863"/>
                      <a:pt x="5446430" y="910927"/>
                    </a:cubicBezTo>
                    <a:cubicBezTo>
                      <a:pt x="5159648" y="946974"/>
                      <a:pt x="4964047" y="972395"/>
                      <a:pt x="4695770" y="910927"/>
                    </a:cubicBezTo>
                    <a:cubicBezTo>
                      <a:pt x="4445678" y="886170"/>
                      <a:pt x="4255329" y="886194"/>
                      <a:pt x="4093592" y="910927"/>
                    </a:cubicBezTo>
                    <a:cubicBezTo>
                      <a:pt x="3936652" y="895302"/>
                      <a:pt x="3633138" y="871278"/>
                      <a:pt x="3342931" y="910927"/>
                    </a:cubicBezTo>
                    <a:cubicBezTo>
                      <a:pt x="3045497" y="900496"/>
                      <a:pt x="2826617" y="891245"/>
                      <a:pt x="2666513" y="910927"/>
                    </a:cubicBezTo>
                    <a:cubicBezTo>
                      <a:pt x="2532901" y="995325"/>
                      <a:pt x="2003566" y="900961"/>
                      <a:pt x="1841611" y="910927"/>
                    </a:cubicBezTo>
                    <a:cubicBezTo>
                      <a:pt x="1599947" y="851358"/>
                      <a:pt x="1384521" y="971815"/>
                      <a:pt x="1090950" y="910927"/>
                    </a:cubicBezTo>
                    <a:cubicBezTo>
                      <a:pt x="725095" y="847494"/>
                      <a:pt x="548924" y="945900"/>
                      <a:pt x="125816" y="910927"/>
                    </a:cubicBezTo>
                    <a:cubicBezTo>
                      <a:pt x="50472" y="926557"/>
                      <a:pt x="-10750" y="835864"/>
                      <a:pt x="0" y="759102"/>
                    </a:cubicBezTo>
                    <a:cubicBezTo>
                      <a:pt x="21621" y="567939"/>
                      <a:pt x="-666" y="359286"/>
                      <a:pt x="0" y="151823"/>
                    </a:cubicBezTo>
                    <a:close/>
                  </a:path>
                  <a:path w="7675747" h="910927" fill="none" stroke="0" extrusionOk="0">
                    <a:moveTo>
                      <a:pt x="0" y="151823"/>
                    </a:moveTo>
                    <a:cubicBezTo>
                      <a:pt x="20179" y="58788"/>
                      <a:pt x="58207" y="-18181"/>
                      <a:pt x="125816" y="0"/>
                    </a:cubicBezTo>
                    <a:cubicBezTo>
                      <a:pt x="446076" y="18982"/>
                      <a:pt x="628655" y="-77101"/>
                      <a:pt x="1024959" y="0"/>
                    </a:cubicBezTo>
                    <a:cubicBezTo>
                      <a:pt x="1436636" y="50079"/>
                      <a:pt x="1489054" y="-52276"/>
                      <a:pt x="1701378" y="0"/>
                    </a:cubicBezTo>
                    <a:cubicBezTo>
                      <a:pt x="1967499" y="48318"/>
                      <a:pt x="2200698" y="-30185"/>
                      <a:pt x="2674761" y="0"/>
                    </a:cubicBezTo>
                    <a:cubicBezTo>
                      <a:pt x="3118665" y="91979"/>
                      <a:pt x="3392581" y="11574"/>
                      <a:pt x="3648145" y="0"/>
                    </a:cubicBezTo>
                    <a:cubicBezTo>
                      <a:pt x="3904228" y="-16829"/>
                      <a:pt x="4194417" y="-40997"/>
                      <a:pt x="4324565" y="0"/>
                    </a:cubicBezTo>
                    <a:cubicBezTo>
                      <a:pt x="4450050" y="14148"/>
                      <a:pt x="4788385" y="-7328"/>
                      <a:pt x="4926743" y="0"/>
                    </a:cubicBezTo>
                    <a:cubicBezTo>
                      <a:pt x="5041715" y="-39181"/>
                      <a:pt x="5484843" y="-50091"/>
                      <a:pt x="5751644" y="0"/>
                    </a:cubicBezTo>
                    <a:cubicBezTo>
                      <a:pt x="6050665" y="38032"/>
                      <a:pt x="6098878" y="3484"/>
                      <a:pt x="6428063" y="0"/>
                    </a:cubicBezTo>
                    <a:cubicBezTo>
                      <a:pt x="6538608" y="-11129"/>
                      <a:pt x="6705450" y="6612"/>
                      <a:pt x="6813237" y="0"/>
                    </a:cubicBezTo>
                    <a:cubicBezTo>
                      <a:pt x="6924620" y="-6091"/>
                      <a:pt x="6988788" y="-9142"/>
                      <a:pt x="7164755" y="0"/>
                    </a:cubicBezTo>
                    <a:cubicBezTo>
                      <a:pt x="7335434" y="-2227"/>
                      <a:pt x="7406466" y="13758"/>
                      <a:pt x="7549929" y="0"/>
                    </a:cubicBezTo>
                    <a:cubicBezTo>
                      <a:pt x="7611418" y="-34485"/>
                      <a:pt x="7674353" y="47313"/>
                      <a:pt x="7675747" y="151823"/>
                    </a:cubicBezTo>
                    <a:cubicBezTo>
                      <a:pt x="7637459" y="339964"/>
                      <a:pt x="7661010" y="615474"/>
                      <a:pt x="7675747" y="759102"/>
                    </a:cubicBezTo>
                    <a:cubicBezTo>
                      <a:pt x="7662524" y="834215"/>
                      <a:pt x="7610023" y="942559"/>
                      <a:pt x="7549929" y="910927"/>
                    </a:cubicBezTo>
                    <a:cubicBezTo>
                      <a:pt x="7181581" y="897318"/>
                      <a:pt x="7108820" y="893694"/>
                      <a:pt x="6725028" y="910927"/>
                    </a:cubicBezTo>
                    <a:cubicBezTo>
                      <a:pt x="6350195" y="954393"/>
                      <a:pt x="6374061" y="902026"/>
                      <a:pt x="6122850" y="910927"/>
                    </a:cubicBezTo>
                    <a:cubicBezTo>
                      <a:pt x="5850709" y="914637"/>
                      <a:pt x="5700705" y="920499"/>
                      <a:pt x="5446430" y="910927"/>
                    </a:cubicBezTo>
                    <a:cubicBezTo>
                      <a:pt x="5172935" y="984977"/>
                      <a:pt x="4913387" y="1028136"/>
                      <a:pt x="4695770" y="910927"/>
                    </a:cubicBezTo>
                    <a:cubicBezTo>
                      <a:pt x="4463093" y="836674"/>
                      <a:pt x="4267676" y="883770"/>
                      <a:pt x="4093592" y="910927"/>
                    </a:cubicBezTo>
                    <a:cubicBezTo>
                      <a:pt x="3981483" y="873885"/>
                      <a:pt x="3646710" y="947372"/>
                      <a:pt x="3342931" y="910927"/>
                    </a:cubicBezTo>
                    <a:cubicBezTo>
                      <a:pt x="3061056" y="856178"/>
                      <a:pt x="2825477" y="830359"/>
                      <a:pt x="2666513" y="910927"/>
                    </a:cubicBezTo>
                    <a:cubicBezTo>
                      <a:pt x="2505179" y="938577"/>
                      <a:pt x="2057466" y="983398"/>
                      <a:pt x="1841611" y="910927"/>
                    </a:cubicBezTo>
                    <a:cubicBezTo>
                      <a:pt x="1580282" y="874014"/>
                      <a:pt x="1458045" y="915888"/>
                      <a:pt x="1090950" y="910927"/>
                    </a:cubicBezTo>
                    <a:cubicBezTo>
                      <a:pt x="783311" y="881755"/>
                      <a:pt x="558309" y="870218"/>
                      <a:pt x="125816" y="910927"/>
                    </a:cubicBezTo>
                    <a:cubicBezTo>
                      <a:pt x="30528" y="935361"/>
                      <a:pt x="3855" y="852025"/>
                      <a:pt x="0" y="759102"/>
                    </a:cubicBezTo>
                    <a:cubicBezTo>
                      <a:pt x="9190" y="536078"/>
                      <a:pt x="69112" y="292327"/>
                      <a:pt x="0" y="1518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 name="connsiteX0" fmla="*/ 0 w 8083941"/>
                <a:gd name="connsiteY0" fmla="*/ 120278 h 721660"/>
                <a:gd name="connsiteX1" fmla="*/ 195084 w 8083941"/>
                <a:gd name="connsiteY1" fmla="*/ 0 h 721660"/>
                <a:gd name="connsiteX2" fmla="*/ 663705 w 8083941"/>
                <a:gd name="connsiteY2" fmla="*/ 0 h 721660"/>
                <a:gd name="connsiteX3" fmla="*/ 1132324 w 8083941"/>
                <a:gd name="connsiteY3" fmla="*/ 0 h 721660"/>
                <a:gd name="connsiteX4" fmla="*/ 1754821 w 8083941"/>
                <a:gd name="connsiteY4" fmla="*/ 0 h 721660"/>
                <a:gd name="connsiteX5" fmla="*/ 2608131 w 8083941"/>
                <a:gd name="connsiteY5" fmla="*/ 0 h 721660"/>
                <a:gd name="connsiteX6" fmla="*/ 3076752 w 8083941"/>
                <a:gd name="connsiteY6" fmla="*/ 0 h 721660"/>
                <a:gd name="connsiteX7" fmla="*/ 3622309 w 8083941"/>
                <a:gd name="connsiteY7" fmla="*/ 0 h 721660"/>
                <a:gd name="connsiteX8" fmla="*/ 4167868 w 8083941"/>
                <a:gd name="connsiteY8" fmla="*/ 0 h 721660"/>
                <a:gd name="connsiteX9" fmla="*/ 4790364 w 8083941"/>
                <a:gd name="connsiteY9" fmla="*/ 0 h 721660"/>
                <a:gd name="connsiteX10" fmla="*/ 5489799 w 8083941"/>
                <a:gd name="connsiteY10" fmla="*/ 0 h 721660"/>
                <a:gd name="connsiteX11" fmla="*/ 5958418 w 8083941"/>
                <a:gd name="connsiteY11" fmla="*/ 0 h 721660"/>
                <a:gd name="connsiteX12" fmla="*/ 6503977 w 8083941"/>
                <a:gd name="connsiteY12" fmla="*/ 0 h 721660"/>
                <a:gd name="connsiteX13" fmla="*/ 7280349 w 8083941"/>
                <a:gd name="connsiteY13" fmla="*/ 0 h 721660"/>
                <a:gd name="connsiteX14" fmla="*/ 7888857 w 8083941"/>
                <a:gd name="connsiteY14" fmla="*/ 0 h 721660"/>
                <a:gd name="connsiteX15" fmla="*/ 8083941 w 8083941"/>
                <a:gd name="connsiteY15" fmla="*/ 120278 h 721660"/>
                <a:gd name="connsiteX16" fmla="*/ 8083941 w 8083941"/>
                <a:gd name="connsiteY16" fmla="*/ 360829 h 721660"/>
                <a:gd name="connsiteX17" fmla="*/ 8083941 w 8083941"/>
                <a:gd name="connsiteY17" fmla="*/ 601380 h 721660"/>
                <a:gd name="connsiteX18" fmla="*/ 7888857 w 8083941"/>
                <a:gd name="connsiteY18" fmla="*/ 721660 h 721660"/>
                <a:gd name="connsiteX19" fmla="*/ 7035547 w 8083941"/>
                <a:gd name="connsiteY19" fmla="*/ 721660 h 721660"/>
                <a:gd name="connsiteX20" fmla="*/ 6182238 w 8083941"/>
                <a:gd name="connsiteY20" fmla="*/ 721660 h 721660"/>
                <a:gd name="connsiteX21" fmla="*/ 5328928 w 8083941"/>
                <a:gd name="connsiteY21" fmla="*/ 721660 h 721660"/>
                <a:gd name="connsiteX22" fmla="*/ 4629495 w 8083941"/>
                <a:gd name="connsiteY22" fmla="*/ 721660 h 721660"/>
                <a:gd name="connsiteX23" fmla="*/ 3930060 w 8083941"/>
                <a:gd name="connsiteY23" fmla="*/ 721660 h 721660"/>
                <a:gd name="connsiteX24" fmla="*/ 3307564 w 8083941"/>
                <a:gd name="connsiteY24" fmla="*/ 721660 h 721660"/>
                <a:gd name="connsiteX25" fmla="*/ 2762005 w 8083941"/>
                <a:gd name="connsiteY25" fmla="*/ 721660 h 721660"/>
                <a:gd name="connsiteX26" fmla="*/ 2216448 w 8083941"/>
                <a:gd name="connsiteY26" fmla="*/ 721660 h 721660"/>
                <a:gd name="connsiteX27" fmla="*/ 1593951 w 8083941"/>
                <a:gd name="connsiteY27" fmla="*/ 721660 h 721660"/>
                <a:gd name="connsiteX28" fmla="*/ 817579 w 8083941"/>
                <a:gd name="connsiteY28" fmla="*/ 721660 h 721660"/>
                <a:gd name="connsiteX29" fmla="*/ 195084 w 8083941"/>
                <a:gd name="connsiteY29" fmla="*/ 721660 h 721660"/>
                <a:gd name="connsiteX30" fmla="*/ 0 w 8083941"/>
                <a:gd name="connsiteY30" fmla="*/ 601380 h 721660"/>
                <a:gd name="connsiteX31" fmla="*/ 0 w 8083941"/>
                <a:gd name="connsiteY31" fmla="*/ 370452 h 721660"/>
                <a:gd name="connsiteX32" fmla="*/ 0 w 8083941"/>
                <a:gd name="connsiteY32" fmla="*/ 120278 h 721660"/>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721660" fill="none" extrusionOk="0">
                  <a:moveTo>
                    <a:pt x="0" y="120278"/>
                  </a:moveTo>
                  <a:cubicBezTo>
                    <a:pt x="-10679" y="59003"/>
                    <a:pt x="107579" y="-6335"/>
                    <a:pt x="195084" y="0"/>
                  </a:cubicBezTo>
                  <a:cubicBezTo>
                    <a:pt x="415812" y="-6205"/>
                    <a:pt x="496691" y="-15142"/>
                    <a:pt x="817579" y="0"/>
                  </a:cubicBezTo>
                  <a:cubicBezTo>
                    <a:pt x="1094493" y="13819"/>
                    <a:pt x="1148859" y="-7975"/>
                    <a:pt x="1286200" y="0"/>
                  </a:cubicBezTo>
                  <a:cubicBezTo>
                    <a:pt x="1432500" y="77681"/>
                    <a:pt x="1577235" y="-62101"/>
                    <a:pt x="1985634" y="0"/>
                  </a:cubicBezTo>
                  <a:cubicBezTo>
                    <a:pt x="2242000" y="-18110"/>
                    <a:pt x="2497657" y="95925"/>
                    <a:pt x="2762005" y="0"/>
                  </a:cubicBezTo>
                  <a:cubicBezTo>
                    <a:pt x="2906267" y="11209"/>
                    <a:pt x="3144348" y="23752"/>
                    <a:pt x="3615315" y="0"/>
                  </a:cubicBezTo>
                  <a:cubicBezTo>
                    <a:pt x="4004228" y="-16446"/>
                    <a:pt x="3935970" y="197"/>
                    <a:pt x="4083936" y="0"/>
                  </a:cubicBezTo>
                  <a:cubicBezTo>
                    <a:pt x="4224465" y="-25580"/>
                    <a:pt x="4631659" y="-29273"/>
                    <a:pt x="4860307" y="0"/>
                  </a:cubicBezTo>
                  <a:cubicBezTo>
                    <a:pt x="5026594" y="38584"/>
                    <a:pt x="5098022" y="36516"/>
                    <a:pt x="5328928" y="0"/>
                  </a:cubicBezTo>
                  <a:cubicBezTo>
                    <a:pt x="5550908" y="17692"/>
                    <a:pt x="5724509" y="-31852"/>
                    <a:pt x="5874486" y="0"/>
                  </a:cubicBezTo>
                  <a:cubicBezTo>
                    <a:pt x="6070257" y="27122"/>
                    <a:pt x="6305023" y="39853"/>
                    <a:pt x="6496983" y="0"/>
                  </a:cubicBezTo>
                  <a:cubicBezTo>
                    <a:pt x="6681055" y="14912"/>
                    <a:pt x="6752941" y="-8931"/>
                    <a:pt x="6965604" y="0"/>
                  </a:cubicBezTo>
                  <a:cubicBezTo>
                    <a:pt x="7080818" y="57532"/>
                    <a:pt x="7623683" y="48346"/>
                    <a:pt x="7888857" y="0"/>
                  </a:cubicBezTo>
                  <a:cubicBezTo>
                    <a:pt x="7966606" y="4905"/>
                    <a:pt x="8081689" y="41932"/>
                    <a:pt x="8083941" y="120278"/>
                  </a:cubicBezTo>
                  <a:cubicBezTo>
                    <a:pt x="8087171" y="212413"/>
                    <a:pt x="8116606" y="280066"/>
                    <a:pt x="8083941" y="346396"/>
                  </a:cubicBezTo>
                  <a:cubicBezTo>
                    <a:pt x="8046283" y="427843"/>
                    <a:pt x="8114918" y="526708"/>
                    <a:pt x="8083941" y="601380"/>
                  </a:cubicBezTo>
                  <a:cubicBezTo>
                    <a:pt x="8099095" y="657404"/>
                    <a:pt x="7991442" y="760626"/>
                    <a:pt x="7888857" y="721660"/>
                  </a:cubicBezTo>
                  <a:cubicBezTo>
                    <a:pt x="7510396" y="763900"/>
                    <a:pt x="7219117" y="775197"/>
                    <a:pt x="7035547" y="721660"/>
                  </a:cubicBezTo>
                  <a:cubicBezTo>
                    <a:pt x="6842238" y="665608"/>
                    <a:pt x="6658198" y="725497"/>
                    <a:pt x="6336114" y="721660"/>
                  </a:cubicBezTo>
                  <a:cubicBezTo>
                    <a:pt x="6114648" y="725995"/>
                    <a:pt x="5887328" y="736313"/>
                    <a:pt x="5790555" y="721660"/>
                  </a:cubicBezTo>
                  <a:cubicBezTo>
                    <a:pt x="5686222" y="779791"/>
                    <a:pt x="5502161" y="737007"/>
                    <a:pt x="5321934" y="721660"/>
                  </a:cubicBezTo>
                  <a:cubicBezTo>
                    <a:pt x="5156052" y="690480"/>
                    <a:pt x="4944489" y="663471"/>
                    <a:pt x="4699437" y="721660"/>
                  </a:cubicBezTo>
                  <a:cubicBezTo>
                    <a:pt x="4443197" y="730156"/>
                    <a:pt x="4390683" y="736873"/>
                    <a:pt x="4230817" y="721660"/>
                  </a:cubicBezTo>
                  <a:cubicBezTo>
                    <a:pt x="4150310" y="752309"/>
                    <a:pt x="3783642" y="801678"/>
                    <a:pt x="3454446" y="721660"/>
                  </a:cubicBezTo>
                  <a:cubicBezTo>
                    <a:pt x="3151992" y="737897"/>
                    <a:pt x="2852878" y="625821"/>
                    <a:pt x="2601136" y="721660"/>
                  </a:cubicBezTo>
                  <a:cubicBezTo>
                    <a:pt x="2375498" y="785354"/>
                    <a:pt x="2114009" y="652519"/>
                    <a:pt x="1824765" y="721660"/>
                  </a:cubicBezTo>
                  <a:cubicBezTo>
                    <a:pt x="1514805" y="719966"/>
                    <a:pt x="1547206" y="739516"/>
                    <a:pt x="1356144" y="721660"/>
                  </a:cubicBezTo>
                  <a:cubicBezTo>
                    <a:pt x="1138426" y="689406"/>
                    <a:pt x="977947" y="715067"/>
                    <a:pt x="887523" y="721660"/>
                  </a:cubicBezTo>
                  <a:cubicBezTo>
                    <a:pt x="818225" y="790952"/>
                    <a:pt x="471768" y="698535"/>
                    <a:pt x="195084" y="721660"/>
                  </a:cubicBezTo>
                  <a:cubicBezTo>
                    <a:pt x="131862" y="727554"/>
                    <a:pt x="-554" y="661040"/>
                    <a:pt x="0" y="601380"/>
                  </a:cubicBezTo>
                  <a:cubicBezTo>
                    <a:pt x="29103" y="520756"/>
                    <a:pt x="-24716" y="484049"/>
                    <a:pt x="0" y="365640"/>
                  </a:cubicBezTo>
                  <a:cubicBezTo>
                    <a:pt x="36226" y="286808"/>
                    <a:pt x="-10992" y="190936"/>
                    <a:pt x="0" y="120278"/>
                  </a:cubicBezTo>
                  <a:close/>
                </a:path>
                <a:path w="8083941" h="721660" stroke="0" extrusionOk="0">
                  <a:moveTo>
                    <a:pt x="0" y="120278"/>
                  </a:moveTo>
                  <a:cubicBezTo>
                    <a:pt x="5047" y="56044"/>
                    <a:pt x="74320" y="23357"/>
                    <a:pt x="195084" y="0"/>
                  </a:cubicBezTo>
                  <a:cubicBezTo>
                    <a:pt x="371996" y="26681"/>
                    <a:pt x="543940" y="6477"/>
                    <a:pt x="663705" y="0"/>
                  </a:cubicBezTo>
                  <a:cubicBezTo>
                    <a:pt x="798980" y="5665"/>
                    <a:pt x="1052821" y="-2345"/>
                    <a:pt x="1132324" y="0"/>
                  </a:cubicBezTo>
                  <a:cubicBezTo>
                    <a:pt x="1187361" y="-84"/>
                    <a:pt x="1576656" y="-3088"/>
                    <a:pt x="1754821" y="0"/>
                  </a:cubicBezTo>
                  <a:cubicBezTo>
                    <a:pt x="2032044" y="-28418"/>
                    <a:pt x="2165880" y="-9141"/>
                    <a:pt x="2608131" y="0"/>
                  </a:cubicBezTo>
                  <a:cubicBezTo>
                    <a:pt x="3005253" y="10246"/>
                    <a:pt x="2981428" y="26131"/>
                    <a:pt x="3076752" y="0"/>
                  </a:cubicBezTo>
                  <a:cubicBezTo>
                    <a:pt x="3213064" y="25579"/>
                    <a:pt x="3358230" y="50067"/>
                    <a:pt x="3622309" y="0"/>
                  </a:cubicBezTo>
                  <a:cubicBezTo>
                    <a:pt x="3849731" y="40580"/>
                    <a:pt x="4085003" y="-6585"/>
                    <a:pt x="4167868" y="0"/>
                  </a:cubicBezTo>
                  <a:cubicBezTo>
                    <a:pt x="4263809" y="99508"/>
                    <a:pt x="4539210" y="42418"/>
                    <a:pt x="4790364" y="0"/>
                  </a:cubicBezTo>
                  <a:cubicBezTo>
                    <a:pt x="5026237" y="-39850"/>
                    <a:pt x="5143298" y="18188"/>
                    <a:pt x="5489799" y="0"/>
                  </a:cubicBezTo>
                  <a:cubicBezTo>
                    <a:pt x="5791712" y="27568"/>
                    <a:pt x="5737039" y="23827"/>
                    <a:pt x="5958418" y="0"/>
                  </a:cubicBezTo>
                  <a:cubicBezTo>
                    <a:pt x="6128058" y="-29076"/>
                    <a:pt x="6371065" y="20677"/>
                    <a:pt x="6503977" y="0"/>
                  </a:cubicBezTo>
                  <a:cubicBezTo>
                    <a:pt x="6547361" y="-22482"/>
                    <a:pt x="6846324" y="86454"/>
                    <a:pt x="7280349" y="0"/>
                  </a:cubicBezTo>
                  <a:cubicBezTo>
                    <a:pt x="7659517" y="56855"/>
                    <a:pt x="7741362" y="33873"/>
                    <a:pt x="7888857" y="0"/>
                  </a:cubicBezTo>
                  <a:cubicBezTo>
                    <a:pt x="7997215" y="-24768"/>
                    <a:pt x="8085627" y="80599"/>
                    <a:pt x="8083941" y="120278"/>
                  </a:cubicBezTo>
                  <a:cubicBezTo>
                    <a:pt x="8086304" y="190486"/>
                    <a:pt x="8056448" y="291827"/>
                    <a:pt x="8083941" y="360829"/>
                  </a:cubicBezTo>
                  <a:cubicBezTo>
                    <a:pt x="8115362" y="467719"/>
                    <a:pt x="8073048" y="531283"/>
                    <a:pt x="8083941" y="601380"/>
                  </a:cubicBezTo>
                  <a:cubicBezTo>
                    <a:pt x="8096397" y="628026"/>
                    <a:pt x="7991274" y="752153"/>
                    <a:pt x="7888857" y="721660"/>
                  </a:cubicBezTo>
                  <a:cubicBezTo>
                    <a:pt x="7548957" y="771824"/>
                    <a:pt x="7293308" y="734242"/>
                    <a:pt x="7035547" y="721660"/>
                  </a:cubicBezTo>
                  <a:cubicBezTo>
                    <a:pt x="6743313" y="663325"/>
                    <a:pt x="6364056" y="713985"/>
                    <a:pt x="6182238" y="721660"/>
                  </a:cubicBezTo>
                  <a:cubicBezTo>
                    <a:pt x="5935048" y="797815"/>
                    <a:pt x="5533173" y="753776"/>
                    <a:pt x="5328928" y="721660"/>
                  </a:cubicBezTo>
                  <a:cubicBezTo>
                    <a:pt x="5078125" y="764082"/>
                    <a:pt x="4926433" y="656789"/>
                    <a:pt x="4629495" y="721660"/>
                  </a:cubicBezTo>
                  <a:cubicBezTo>
                    <a:pt x="4331990" y="655374"/>
                    <a:pt x="4122671" y="716462"/>
                    <a:pt x="3930060" y="721660"/>
                  </a:cubicBezTo>
                  <a:cubicBezTo>
                    <a:pt x="3659900" y="752265"/>
                    <a:pt x="3489970" y="778674"/>
                    <a:pt x="3307564" y="721660"/>
                  </a:cubicBezTo>
                  <a:cubicBezTo>
                    <a:pt x="3108456" y="719966"/>
                    <a:pt x="2881369" y="725342"/>
                    <a:pt x="2762005" y="721660"/>
                  </a:cubicBezTo>
                  <a:cubicBezTo>
                    <a:pt x="2614633" y="763110"/>
                    <a:pt x="2449485" y="706612"/>
                    <a:pt x="2216448" y="721660"/>
                  </a:cubicBezTo>
                  <a:cubicBezTo>
                    <a:pt x="2067620" y="657511"/>
                    <a:pt x="1779047" y="729580"/>
                    <a:pt x="1593951" y="721660"/>
                  </a:cubicBezTo>
                  <a:cubicBezTo>
                    <a:pt x="1523701" y="765709"/>
                    <a:pt x="1177927" y="670881"/>
                    <a:pt x="817579" y="721660"/>
                  </a:cubicBezTo>
                  <a:cubicBezTo>
                    <a:pt x="597984" y="731281"/>
                    <a:pt x="407438" y="770884"/>
                    <a:pt x="195084" y="721660"/>
                  </a:cubicBezTo>
                  <a:cubicBezTo>
                    <a:pt x="83204" y="709530"/>
                    <a:pt x="-10093" y="655676"/>
                    <a:pt x="0" y="601380"/>
                  </a:cubicBezTo>
                  <a:cubicBezTo>
                    <a:pt x="-5686" y="562425"/>
                    <a:pt x="6904" y="462438"/>
                    <a:pt x="0" y="370452"/>
                  </a:cubicBezTo>
                  <a:cubicBezTo>
                    <a:pt x="1658" y="258653"/>
                    <a:pt x="-14811" y="235060"/>
                    <a:pt x="0" y="120278"/>
                  </a:cubicBezTo>
                  <a:close/>
                </a:path>
                <a:path w="8083941" h="721660" fill="none" stroke="0" extrusionOk="0">
                  <a:moveTo>
                    <a:pt x="0" y="120278"/>
                  </a:moveTo>
                  <a:cubicBezTo>
                    <a:pt x="8783" y="38367"/>
                    <a:pt x="81357" y="18938"/>
                    <a:pt x="195084" y="0"/>
                  </a:cubicBezTo>
                  <a:cubicBezTo>
                    <a:pt x="389859" y="-25498"/>
                    <a:pt x="519835" y="17234"/>
                    <a:pt x="817579" y="0"/>
                  </a:cubicBezTo>
                  <a:cubicBezTo>
                    <a:pt x="1116550" y="4186"/>
                    <a:pt x="1172235" y="-18033"/>
                    <a:pt x="1286200" y="0"/>
                  </a:cubicBezTo>
                  <a:cubicBezTo>
                    <a:pt x="1429328" y="14417"/>
                    <a:pt x="1680836" y="13993"/>
                    <a:pt x="1985634" y="0"/>
                  </a:cubicBezTo>
                  <a:cubicBezTo>
                    <a:pt x="2360870" y="-3922"/>
                    <a:pt x="2541957" y="32020"/>
                    <a:pt x="2762005" y="0"/>
                  </a:cubicBezTo>
                  <a:cubicBezTo>
                    <a:pt x="2959205" y="-16102"/>
                    <a:pt x="3221024" y="76563"/>
                    <a:pt x="3615315" y="0"/>
                  </a:cubicBezTo>
                  <a:cubicBezTo>
                    <a:pt x="4002882" y="-18006"/>
                    <a:pt x="3960174" y="27455"/>
                    <a:pt x="4083936" y="0"/>
                  </a:cubicBezTo>
                  <a:cubicBezTo>
                    <a:pt x="4244748" y="-73193"/>
                    <a:pt x="4655142" y="20289"/>
                    <a:pt x="4860307" y="0"/>
                  </a:cubicBezTo>
                  <a:cubicBezTo>
                    <a:pt x="5034201" y="24166"/>
                    <a:pt x="5111782" y="11531"/>
                    <a:pt x="5328928" y="0"/>
                  </a:cubicBezTo>
                  <a:cubicBezTo>
                    <a:pt x="5579760" y="8120"/>
                    <a:pt x="5714505" y="-8013"/>
                    <a:pt x="5874486" y="0"/>
                  </a:cubicBezTo>
                  <a:cubicBezTo>
                    <a:pt x="6022402" y="24308"/>
                    <a:pt x="6331794" y="15203"/>
                    <a:pt x="6496983" y="0"/>
                  </a:cubicBezTo>
                  <a:cubicBezTo>
                    <a:pt x="6678983" y="-26419"/>
                    <a:pt x="6746231" y="20835"/>
                    <a:pt x="6965604" y="0"/>
                  </a:cubicBezTo>
                  <a:cubicBezTo>
                    <a:pt x="7214481" y="26505"/>
                    <a:pt x="7646129" y="-39301"/>
                    <a:pt x="7888857" y="0"/>
                  </a:cubicBezTo>
                  <a:cubicBezTo>
                    <a:pt x="7966499" y="937"/>
                    <a:pt x="8082633" y="54787"/>
                    <a:pt x="8083941" y="120278"/>
                  </a:cubicBezTo>
                  <a:cubicBezTo>
                    <a:pt x="8080529" y="218500"/>
                    <a:pt x="8079021" y="305234"/>
                    <a:pt x="8083941" y="346396"/>
                  </a:cubicBezTo>
                  <a:cubicBezTo>
                    <a:pt x="8081691" y="400997"/>
                    <a:pt x="8108824" y="521958"/>
                    <a:pt x="8083941" y="601380"/>
                  </a:cubicBezTo>
                  <a:cubicBezTo>
                    <a:pt x="8086067" y="705188"/>
                    <a:pt x="7972256" y="736243"/>
                    <a:pt x="7888857" y="721660"/>
                  </a:cubicBezTo>
                  <a:cubicBezTo>
                    <a:pt x="7480225" y="715751"/>
                    <a:pt x="7273804" y="720377"/>
                    <a:pt x="7035547" y="721660"/>
                  </a:cubicBezTo>
                  <a:cubicBezTo>
                    <a:pt x="6815703" y="703970"/>
                    <a:pt x="6592939" y="781828"/>
                    <a:pt x="6336114" y="721660"/>
                  </a:cubicBezTo>
                  <a:cubicBezTo>
                    <a:pt x="6054396" y="736571"/>
                    <a:pt x="5906448" y="700066"/>
                    <a:pt x="5790555" y="721660"/>
                  </a:cubicBezTo>
                  <a:cubicBezTo>
                    <a:pt x="5668974" y="737702"/>
                    <a:pt x="5534474" y="688977"/>
                    <a:pt x="5321934" y="721660"/>
                  </a:cubicBezTo>
                  <a:cubicBezTo>
                    <a:pt x="5122180" y="729416"/>
                    <a:pt x="4926042" y="719075"/>
                    <a:pt x="4699437" y="721660"/>
                  </a:cubicBezTo>
                  <a:cubicBezTo>
                    <a:pt x="4451346" y="743151"/>
                    <a:pt x="4406588" y="729657"/>
                    <a:pt x="4230817" y="721660"/>
                  </a:cubicBezTo>
                  <a:cubicBezTo>
                    <a:pt x="4050355" y="690860"/>
                    <a:pt x="3786560" y="674066"/>
                    <a:pt x="3454446" y="721660"/>
                  </a:cubicBezTo>
                  <a:cubicBezTo>
                    <a:pt x="3100131" y="682525"/>
                    <a:pt x="2843629" y="639178"/>
                    <a:pt x="2601136" y="721660"/>
                  </a:cubicBezTo>
                  <a:cubicBezTo>
                    <a:pt x="2340594" y="746928"/>
                    <a:pt x="2152423" y="713668"/>
                    <a:pt x="1824765" y="721660"/>
                  </a:cubicBezTo>
                  <a:cubicBezTo>
                    <a:pt x="1516453" y="713857"/>
                    <a:pt x="1563460" y="725124"/>
                    <a:pt x="1356144" y="721660"/>
                  </a:cubicBezTo>
                  <a:cubicBezTo>
                    <a:pt x="1149901" y="709954"/>
                    <a:pt x="993398" y="713416"/>
                    <a:pt x="887523" y="721660"/>
                  </a:cubicBezTo>
                  <a:cubicBezTo>
                    <a:pt x="800404" y="687624"/>
                    <a:pt x="400660" y="673453"/>
                    <a:pt x="195084" y="721660"/>
                  </a:cubicBezTo>
                  <a:cubicBezTo>
                    <a:pt x="116355" y="707644"/>
                    <a:pt x="-9351" y="666440"/>
                    <a:pt x="0" y="601380"/>
                  </a:cubicBezTo>
                  <a:cubicBezTo>
                    <a:pt x="33435" y="528007"/>
                    <a:pt x="-24135" y="459393"/>
                    <a:pt x="0" y="365640"/>
                  </a:cubicBezTo>
                  <a:cubicBezTo>
                    <a:pt x="15314" y="278403"/>
                    <a:pt x="18619" y="215064"/>
                    <a:pt x="0" y="120278"/>
                  </a:cubicBezTo>
                  <a:close/>
                </a:path>
                <a:path w="8083941" h="721660" fill="none" stroke="0" extrusionOk="0">
                  <a:moveTo>
                    <a:pt x="0" y="120278"/>
                  </a:moveTo>
                  <a:cubicBezTo>
                    <a:pt x="2179" y="55429"/>
                    <a:pt x="95384" y="-823"/>
                    <a:pt x="195084" y="0"/>
                  </a:cubicBezTo>
                  <a:cubicBezTo>
                    <a:pt x="391513" y="-14386"/>
                    <a:pt x="496845" y="-8183"/>
                    <a:pt x="817579" y="0"/>
                  </a:cubicBezTo>
                  <a:cubicBezTo>
                    <a:pt x="1106897" y="10331"/>
                    <a:pt x="1152749" y="-15886"/>
                    <a:pt x="1286200" y="0"/>
                  </a:cubicBezTo>
                  <a:cubicBezTo>
                    <a:pt x="1431986" y="73998"/>
                    <a:pt x="1588444" y="-70868"/>
                    <a:pt x="1985634" y="0"/>
                  </a:cubicBezTo>
                  <a:cubicBezTo>
                    <a:pt x="2343272" y="-8542"/>
                    <a:pt x="2483556" y="87080"/>
                    <a:pt x="2762005" y="0"/>
                  </a:cubicBezTo>
                  <a:cubicBezTo>
                    <a:pt x="2959364" y="7783"/>
                    <a:pt x="3191014" y="41624"/>
                    <a:pt x="3615315" y="0"/>
                  </a:cubicBezTo>
                  <a:cubicBezTo>
                    <a:pt x="3992893" y="-9332"/>
                    <a:pt x="3954385" y="14472"/>
                    <a:pt x="4083936" y="0"/>
                  </a:cubicBezTo>
                  <a:cubicBezTo>
                    <a:pt x="4224317" y="-27864"/>
                    <a:pt x="4659635" y="-2391"/>
                    <a:pt x="4860307" y="0"/>
                  </a:cubicBezTo>
                  <a:cubicBezTo>
                    <a:pt x="5036283" y="27551"/>
                    <a:pt x="5107650" y="22378"/>
                    <a:pt x="5328928" y="0"/>
                  </a:cubicBezTo>
                  <a:cubicBezTo>
                    <a:pt x="5566449" y="11900"/>
                    <a:pt x="5714032" y="-13744"/>
                    <a:pt x="5874486" y="0"/>
                  </a:cubicBezTo>
                  <a:cubicBezTo>
                    <a:pt x="6049868" y="9324"/>
                    <a:pt x="6318025" y="11186"/>
                    <a:pt x="6496983" y="0"/>
                  </a:cubicBezTo>
                  <a:cubicBezTo>
                    <a:pt x="6672108" y="4645"/>
                    <a:pt x="6742857" y="-3834"/>
                    <a:pt x="6965604" y="0"/>
                  </a:cubicBezTo>
                  <a:cubicBezTo>
                    <a:pt x="7120565" y="24071"/>
                    <a:pt x="7621023" y="-9003"/>
                    <a:pt x="7888857" y="0"/>
                  </a:cubicBezTo>
                  <a:cubicBezTo>
                    <a:pt x="7971240" y="-2318"/>
                    <a:pt x="8081138" y="44870"/>
                    <a:pt x="8083941" y="120278"/>
                  </a:cubicBezTo>
                  <a:cubicBezTo>
                    <a:pt x="8073556" y="219140"/>
                    <a:pt x="8100873" y="297691"/>
                    <a:pt x="8083941" y="346396"/>
                  </a:cubicBezTo>
                  <a:cubicBezTo>
                    <a:pt x="8059251" y="416764"/>
                    <a:pt x="8117254" y="538473"/>
                    <a:pt x="8083941" y="601380"/>
                  </a:cubicBezTo>
                  <a:cubicBezTo>
                    <a:pt x="8085459" y="688477"/>
                    <a:pt x="7973604" y="763892"/>
                    <a:pt x="7888857" y="721660"/>
                  </a:cubicBezTo>
                  <a:cubicBezTo>
                    <a:pt x="7478924" y="731789"/>
                    <a:pt x="7262737" y="744406"/>
                    <a:pt x="7035547" y="721660"/>
                  </a:cubicBezTo>
                  <a:cubicBezTo>
                    <a:pt x="6818114" y="708185"/>
                    <a:pt x="6631469" y="750271"/>
                    <a:pt x="6336114" y="721660"/>
                  </a:cubicBezTo>
                  <a:cubicBezTo>
                    <a:pt x="6093287" y="737284"/>
                    <a:pt x="5901871" y="700799"/>
                    <a:pt x="5790555" y="721660"/>
                  </a:cubicBezTo>
                  <a:cubicBezTo>
                    <a:pt x="5692985" y="747645"/>
                    <a:pt x="5516000" y="693732"/>
                    <a:pt x="5321934" y="721660"/>
                  </a:cubicBezTo>
                  <a:cubicBezTo>
                    <a:pt x="5153918" y="676464"/>
                    <a:pt x="4925303" y="649261"/>
                    <a:pt x="4699437" y="721660"/>
                  </a:cubicBezTo>
                  <a:cubicBezTo>
                    <a:pt x="4443930" y="729697"/>
                    <a:pt x="4391397" y="732929"/>
                    <a:pt x="4230817" y="721660"/>
                  </a:cubicBezTo>
                  <a:cubicBezTo>
                    <a:pt x="4092720" y="722751"/>
                    <a:pt x="3786678" y="734820"/>
                    <a:pt x="3454446" y="721660"/>
                  </a:cubicBezTo>
                  <a:cubicBezTo>
                    <a:pt x="3131966" y="717624"/>
                    <a:pt x="2834073" y="595533"/>
                    <a:pt x="2601136" y="721660"/>
                  </a:cubicBezTo>
                  <a:cubicBezTo>
                    <a:pt x="2312392" y="792883"/>
                    <a:pt x="2131197" y="669927"/>
                    <a:pt x="1824765" y="721660"/>
                  </a:cubicBezTo>
                  <a:cubicBezTo>
                    <a:pt x="1515707" y="715186"/>
                    <a:pt x="1560498" y="731724"/>
                    <a:pt x="1356144" y="721660"/>
                  </a:cubicBezTo>
                  <a:cubicBezTo>
                    <a:pt x="1161511" y="691633"/>
                    <a:pt x="968614" y="719638"/>
                    <a:pt x="887523" y="721660"/>
                  </a:cubicBezTo>
                  <a:cubicBezTo>
                    <a:pt x="829126" y="724657"/>
                    <a:pt x="449841" y="709916"/>
                    <a:pt x="195084" y="721660"/>
                  </a:cubicBezTo>
                  <a:cubicBezTo>
                    <a:pt x="126200" y="712180"/>
                    <a:pt x="7583" y="652663"/>
                    <a:pt x="0" y="601380"/>
                  </a:cubicBezTo>
                  <a:cubicBezTo>
                    <a:pt x="20103" y="525227"/>
                    <a:pt x="-29598" y="468774"/>
                    <a:pt x="0" y="365640"/>
                  </a:cubicBezTo>
                  <a:cubicBezTo>
                    <a:pt x="22003" y="278280"/>
                    <a:pt x="-2436" y="201249"/>
                    <a:pt x="0" y="120278"/>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6"/>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710395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00565 w 8105645"/>
                  <a:gd name="connsiteY2" fmla="*/ 0 h 658819"/>
                  <a:gd name="connsiteX3" fmla="*/ 1079450 w 8105645"/>
                  <a:gd name="connsiteY3" fmla="*/ 0 h 658819"/>
                  <a:gd name="connsiteX4" fmla="*/ 1715580 w 8105645"/>
                  <a:gd name="connsiteY4" fmla="*/ 0 h 658819"/>
                  <a:gd name="connsiteX5" fmla="*/ 2587578 w 8105645"/>
                  <a:gd name="connsiteY5" fmla="*/ 0 h 658819"/>
                  <a:gd name="connsiteX6" fmla="*/ 3066462 w 8105645"/>
                  <a:gd name="connsiteY6" fmla="*/ 0 h 658819"/>
                  <a:gd name="connsiteX7" fmla="*/ 3623969 w 8105645"/>
                  <a:gd name="connsiteY7" fmla="*/ 0 h 658819"/>
                  <a:gd name="connsiteX8" fmla="*/ 4181477 w 8105645"/>
                  <a:gd name="connsiteY8" fmla="*/ 0 h 658819"/>
                  <a:gd name="connsiteX9" fmla="*/ 4817607 w 8105645"/>
                  <a:gd name="connsiteY9" fmla="*/ 0 h 658819"/>
                  <a:gd name="connsiteX10" fmla="*/ 5532360 w 8105645"/>
                  <a:gd name="connsiteY10" fmla="*/ 0 h 658819"/>
                  <a:gd name="connsiteX11" fmla="*/ 6011244 w 8105645"/>
                  <a:gd name="connsiteY11" fmla="*/ 0 h 658819"/>
                  <a:gd name="connsiteX12" fmla="*/ 6568752 w 8105645"/>
                  <a:gd name="connsiteY12" fmla="*/ 0 h 658819"/>
                  <a:gd name="connsiteX13" fmla="*/ 7362128 w 8105645"/>
                  <a:gd name="connsiteY13" fmla="*/ 0 h 658819"/>
                  <a:gd name="connsiteX14" fmla="*/ 7983962 w 8105645"/>
                  <a:gd name="connsiteY14" fmla="*/ 0 h 658819"/>
                  <a:gd name="connsiteX15" fmla="*/ 8105645 w 8105645"/>
                  <a:gd name="connsiteY15" fmla="*/ 109804 h 658819"/>
                  <a:gd name="connsiteX16" fmla="*/ 8105645 w 8105645"/>
                  <a:gd name="connsiteY16" fmla="*/ 549013 h 658819"/>
                  <a:gd name="connsiteX17" fmla="*/ 7983962 w 8105645"/>
                  <a:gd name="connsiteY17" fmla="*/ 658818 h 658819"/>
                  <a:gd name="connsiteX18" fmla="*/ 7505078 w 8105645"/>
                  <a:gd name="connsiteY18" fmla="*/ 658818 h 658819"/>
                  <a:gd name="connsiteX19" fmla="*/ 6711702 w 8105645"/>
                  <a:gd name="connsiteY19" fmla="*/ 658818 h 658819"/>
                  <a:gd name="connsiteX20" fmla="*/ 5839703 w 8105645"/>
                  <a:gd name="connsiteY20" fmla="*/ 658818 h 658819"/>
                  <a:gd name="connsiteX21" fmla="*/ 4967705 w 8105645"/>
                  <a:gd name="connsiteY21" fmla="*/ 658818 h 658819"/>
                  <a:gd name="connsiteX22" fmla="*/ 4252952 w 8105645"/>
                  <a:gd name="connsiteY22" fmla="*/ 658818 h 658819"/>
                  <a:gd name="connsiteX23" fmla="*/ 3538200 w 8105645"/>
                  <a:gd name="connsiteY23" fmla="*/ 658818 h 658819"/>
                  <a:gd name="connsiteX24" fmla="*/ 2902070 w 8105645"/>
                  <a:gd name="connsiteY24" fmla="*/ 658818 h 658819"/>
                  <a:gd name="connsiteX25" fmla="*/ 2344562 w 8105645"/>
                  <a:gd name="connsiteY25" fmla="*/ 658818 h 658819"/>
                  <a:gd name="connsiteX26" fmla="*/ 1787056 w 8105645"/>
                  <a:gd name="connsiteY26" fmla="*/ 658818 h 658819"/>
                  <a:gd name="connsiteX27" fmla="*/ 1150925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688952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05645" h="658819" fill="none" extrusionOk="0">
                    <a:moveTo>
                      <a:pt x="0" y="109804"/>
                    </a:moveTo>
                    <a:cubicBezTo>
                      <a:pt x="-19700" y="47408"/>
                      <a:pt x="51348" y="-4288"/>
                      <a:pt x="121681" y="0"/>
                    </a:cubicBezTo>
                    <a:cubicBezTo>
                      <a:pt x="261493" y="46986"/>
                      <a:pt x="532478" y="-25581"/>
                      <a:pt x="679188" y="0"/>
                    </a:cubicBezTo>
                    <a:cubicBezTo>
                      <a:pt x="818845" y="-8169"/>
                      <a:pt x="984006" y="-6404"/>
                      <a:pt x="1236695" y="0"/>
                    </a:cubicBezTo>
                    <a:cubicBezTo>
                      <a:pt x="1573667" y="39561"/>
                      <a:pt x="1702831" y="-52140"/>
                      <a:pt x="2030072" y="0"/>
                    </a:cubicBezTo>
                    <a:cubicBezTo>
                      <a:pt x="2293664" y="35517"/>
                      <a:pt x="2299516" y="18193"/>
                      <a:pt x="2508956" y="0"/>
                    </a:cubicBezTo>
                    <a:cubicBezTo>
                      <a:pt x="2733879" y="57404"/>
                      <a:pt x="2930997" y="-38460"/>
                      <a:pt x="3223709" y="0"/>
                    </a:cubicBezTo>
                    <a:cubicBezTo>
                      <a:pt x="3341696" y="-41092"/>
                      <a:pt x="3706769" y="72785"/>
                      <a:pt x="4017084" y="0"/>
                    </a:cubicBezTo>
                    <a:cubicBezTo>
                      <a:pt x="4195192" y="38394"/>
                      <a:pt x="4596967" y="-26102"/>
                      <a:pt x="4889082" y="0"/>
                    </a:cubicBezTo>
                    <a:cubicBezTo>
                      <a:pt x="5086374" y="36148"/>
                      <a:pt x="5191698" y="8101"/>
                      <a:pt x="5367968" y="0"/>
                    </a:cubicBezTo>
                    <a:cubicBezTo>
                      <a:pt x="5538681" y="-91485"/>
                      <a:pt x="5831275" y="-17420"/>
                      <a:pt x="6161342" y="0"/>
                    </a:cubicBezTo>
                    <a:cubicBezTo>
                      <a:pt x="6410709" y="27890"/>
                      <a:pt x="6482227" y="12302"/>
                      <a:pt x="6640226" y="0"/>
                    </a:cubicBezTo>
                    <a:cubicBezTo>
                      <a:pt x="6788388" y="60682"/>
                      <a:pt x="7103388" y="-14940"/>
                      <a:pt x="7197735" y="0"/>
                    </a:cubicBezTo>
                    <a:cubicBezTo>
                      <a:pt x="7336496" y="22040"/>
                      <a:pt x="7727919" y="42925"/>
                      <a:pt x="7983962" y="0"/>
                    </a:cubicBezTo>
                    <a:cubicBezTo>
                      <a:pt x="8061956" y="10458"/>
                      <a:pt x="8097012" y="50826"/>
                      <a:pt x="8105645" y="109804"/>
                    </a:cubicBezTo>
                    <a:cubicBezTo>
                      <a:pt x="8092421" y="220593"/>
                      <a:pt x="8069463" y="375530"/>
                      <a:pt x="8105645" y="549013"/>
                    </a:cubicBezTo>
                    <a:cubicBezTo>
                      <a:pt x="8085410" y="622914"/>
                      <a:pt x="8054127" y="642826"/>
                      <a:pt x="7983962" y="658818"/>
                    </a:cubicBezTo>
                    <a:cubicBezTo>
                      <a:pt x="7722793" y="602250"/>
                      <a:pt x="7643606" y="662116"/>
                      <a:pt x="7269209" y="658818"/>
                    </a:cubicBezTo>
                    <a:cubicBezTo>
                      <a:pt x="6843662" y="700369"/>
                      <a:pt x="6669639" y="657341"/>
                      <a:pt x="6397211" y="658818"/>
                    </a:cubicBezTo>
                    <a:cubicBezTo>
                      <a:pt x="6181383" y="642768"/>
                      <a:pt x="5925832" y="725885"/>
                      <a:pt x="5603836" y="658818"/>
                    </a:cubicBezTo>
                    <a:cubicBezTo>
                      <a:pt x="5308886" y="663561"/>
                      <a:pt x="5146097" y="676764"/>
                      <a:pt x="5046329" y="658818"/>
                    </a:cubicBezTo>
                    <a:cubicBezTo>
                      <a:pt x="4978046" y="631866"/>
                      <a:pt x="4861893" y="684460"/>
                      <a:pt x="4710395" y="658818"/>
                    </a:cubicBezTo>
                    <a:cubicBezTo>
                      <a:pt x="4592261" y="640689"/>
                      <a:pt x="4453313" y="676817"/>
                      <a:pt x="4331575" y="658818"/>
                    </a:cubicBezTo>
                    <a:cubicBezTo>
                      <a:pt x="4034248" y="669941"/>
                      <a:pt x="3983231" y="666772"/>
                      <a:pt x="3774068" y="658818"/>
                    </a:cubicBezTo>
                    <a:cubicBezTo>
                      <a:pt x="3583189" y="639823"/>
                      <a:pt x="3398749" y="636545"/>
                      <a:pt x="3295184" y="658818"/>
                    </a:cubicBezTo>
                    <a:cubicBezTo>
                      <a:pt x="3137318" y="648338"/>
                      <a:pt x="2949131" y="726092"/>
                      <a:pt x="2659054" y="658818"/>
                    </a:cubicBezTo>
                    <a:cubicBezTo>
                      <a:pt x="2369561" y="644865"/>
                      <a:pt x="2392565" y="666052"/>
                      <a:pt x="2180169" y="658818"/>
                    </a:cubicBezTo>
                    <a:cubicBezTo>
                      <a:pt x="2038009" y="664574"/>
                      <a:pt x="1641646" y="546695"/>
                      <a:pt x="1386794" y="658818"/>
                    </a:cubicBezTo>
                    <a:cubicBezTo>
                      <a:pt x="1230787" y="844823"/>
                      <a:pt x="599418" y="537511"/>
                      <a:pt x="121681" y="658818"/>
                    </a:cubicBezTo>
                    <a:cubicBezTo>
                      <a:pt x="83079" y="669247"/>
                      <a:pt x="-22715" y="629207"/>
                      <a:pt x="0" y="549013"/>
                    </a:cubicBezTo>
                    <a:cubicBezTo>
                      <a:pt x="-27365" y="416450"/>
                      <a:pt x="-17337" y="299071"/>
                      <a:pt x="0" y="109804"/>
                    </a:cubicBezTo>
                    <a:close/>
                  </a:path>
                  <a:path w="8105645" h="658819" stroke="0" extrusionOk="0">
                    <a:moveTo>
                      <a:pt x="0" y="109804"/>
                    </a:moveTo>
                    <a:cubicBezTo>
                      <a:pt x="20632" y="57226"/>
                      <a:pt x="74142" y="7095"/>
                      <a:pt x="121681" y="0"/>
                    </a:cubicBezTo>
                    <a:cubicBezTo>
                      <a:pt x="282145" y="6548"/>
                      <a:pt x="507814" y="-41499"/>
                      <a:pt x="600565" y="0"/>
                    </a:cubicBezTo>
                    <a:cubicBezTo>
                      <a:pt x="744651" y="-10157"/>
                      <a:pt x="832968" y="15755"/>
                      <a:pt x="1079450" y="0"/>
                    </a:cubicBezTo>
                    <a:cubicBezTo>
                      <a:pt x="1333688" y="25803"/>
                      <a:pt x="1393507" y="8342"/>
                      <a:pt x="1715580" y="0"/>
                    </a:cubicBezTo>
                    <a:cubicBezTo>
                      <a:pt x="1969830" y="6701"/>
                      <a:pt x="2301539" y="94079"/>
                      <a:pt x="2587578" y="0"/>
                    </a:cubicBezTo>
                    <a:cubicBezTo>
                      <a:pt x="2823483" y="-16118"/>
                      <a:pt x="2869902" y="4795"/>
                      <a:pt x="3066462" y="0"/>
                    </a:cubicBezTo>
                    <a:cubicBezTo>
                      <a:pt x="3286793" y="7171"/>
                      <a:pt x="3547397" y="-10932"/>
                      <a:pt x="3623969" y="0"/>
                    </a:cubicBezTo>
                    <a:cubicBezTo>
                      <a:pt x="3704147" y="12240"/>
                      <a:pt x="4016208" y="-17558"/>
                      <a:pt x="4181477" y="0"/>
                    </a:cubicBezTo>
                    <a:cubicBezTo>
                      <a:pt x="4420435" y="-9550"/>
                      <a:pt x="4517576" y="-6013"/>
                      <a:pt x="4817607" y="0"/>
                    </a:cubicBezTo>
                    <a:cubicBezTo>
                      <a:pt x="4994575" y="15293"/>
                      <a:pt x="5301401" y="50662"/>
                      <a:pt x="5532360" y="0"/>
                    </a:cubicBezTo>
                    <a:cubicBezTo>
                      <a:pt x="5782766" y="-21511"/>
                      <a:pt x="5789268" y="6837"/>
                      <a:pt x="6011244" y="0"/>
                    </a:cubicBezTo>
                    <a:cubicBezTo>
                      <a:pt x="6219049" y="17424"/>
                      <a:pt x="6434664" y="-9372"/>
                      <a:pt x="6568752" y="0"/>
                    </a:cubicBezTo>
                    <a:cubicBezTo>
                      <a:pt x="6729341" y="127706"/>
                      <a:pt x="6991781" y="106036"/>
                      <a:pt x="7362128" y="0"/>
                    </a:cubicBezTo>
                    <a:cubicBezTo>
                      <a:pt x="7679662" y="-6327"/>
                      <a:pt x="7679738" y="11933"/>
                      <a:pt x="7983962" y="0"/>
                    </a:cubicBezTo>
                    <a:cubicBezTo>
                      <a:pt x="8048133" y="-3103"/>
                      <a:pt x="8094685" y="65450"/>
                      <a:pt x="8105645" y="109804"/>
                    </a:cubicBezTo>
                    <a:cubicBezTo>
                      <a:pt x="8085528" y="309528"/>
                      <a:pt x="8054408" y="476727"/>
                      <a:pt x="8105645" y="549013"/>
                    </a:cubicBezTo>
                    <a:cubicBezTo>
                      <a:pt x="8087702" y="592031"/>
                      <a:pt x="8032951" y="662376"/>
                      <a:pt x="7983962" y="658818"/>
                    </a:cubicBezTo>
                    <a:cubicBezTo>
                      <a:pt x="7808690" y="688876"/>
                      <a:pt x="7640457" y="696481"/>
                      <a:pt x="7505078" y="658818"/>
                    </a:cubicBezTo>
                    <a:cubicBezTo>
                      <a:pt x="7361682" y="523039"/>
                      <a:pt x="7044880" y="671368"/>
                      <a:pt x="6711702" y="658818"/>
                    </a:cubicBezTo>
                    <a:cubicBezTo>
                      <a:pt x="6404073" y="678944"/>
                      <a:pt x="6217833" y="722382"/>
                      <a:pt x="5839703" y="658818"/>
                    </a:cubicBezTo>
                    <a:cubicBezTo>
                      <a:pt x="5466485" y="667274"/>
                      <a:pt x="5294219" y="716607"/>
                      <a:pt x="4967705" y="658818"/>
                    </a:cubicBezTo>
                    <a:cubicBezTo>
                      <a:pt x="4659907" y="587744"/>
                      <a:pt x="4445141" y="702477"/>
                      <a:pt x="4252952" y="658818"/>
                    </a:cubicBezTo>
                    <a:cubicBezTo>
                      <a:pt x="4062687" y="697084"/>
                      <a:pt x="3686249" y="646520"/>
                      <a:pt x="3538200" y="658818"/>
                    </a:cubicBezTo>
                    <a:cubicBezTo>
                      <a:pt x="3326860" y="659368"/>
                      <a:pt x="3023639" y="597999"/>
                      <a:pt x="2902070" y="658818"/>
                    </a:cubicBezTo>
                    <a:cubicBezTo>
                      <a:pt x="2756184" y="703403"/>
                      <a:pt x="2579722" y="655625"/>
                      <a:pt x="2344562" y="658818"/>
                    </a:cubicBezTo>
                    <a:cubicBezTo>
                      <a:pt x="2105925" y="720045"/>
                      <a:pt x="1924592" y="599465"/>
                      <a:pt x="1787056" y="658818"/>
                    </a:cubicBezTo>
                    <a:cubicBezTo>
                      <a:pt x="1645877" y="600320"/>
                      <a:pt x="1414028" y="678330"/>
                      <a:pt x="1150925" y="658818"/>
                    </a:cubicBezTo>
                    <a:cubicBezTo>
                      <a:pt x="823308" y="657300"/>
                      <a:pt x="583058" y="716415"/>
                      <a:pt x="121681" y="658818"/>
                    </a:cubicBezTo>
                    <a:cubicBezTo>
                      <a:pt x="34066" y="656569"/>
                      <a:pt x="-10933" y="593126"/>
                      <a:pt x="0" y="549013"/>
                    </a:cubicBezTo>
                    <a:cubicBezTo>
                      <a:pt x="1366" y="403370"/>
                      <a:pt x="23006" y="286797"/>
                      <a:pt x="0" y="109804"/>
                    </a:cubicBezTo>
                    <a:close/>
                  </a:path>
                  <a:path w="8105645" h="658819" fill="none" stroke="0" extrusionOk="0">
                    <a:moveTo>
                      <a:pt x="0" y="109804"/>
                    </a:moveTo>
                    <a:cubicBezTo>
                      <a:pt x="7283" y="33219"/>
                      <a:pt x="66102" y="7735"/>
                      <a:pt x="121681" y="0"/>
                    </a:cubicBezTo>
                    <a:cubicBezTo>
                      <a:pt x="255120" y="-24803"/>
                      <a:pt x="503279" y="27588"/>
                      <a:pt x="679188" y="0"/>
                    </a:cubicBezTo>
                    <a:cubicBezTo>
                      <a:pt x="877019" y="-23549"/>
                      <a:pt x="976648" y="-8428"/>
                      <a:pt x="1236695" y="0"/>
                    </a:cubicBezTo>
                    <a:cubicBezTo>
                      <a:pt x="1520145" y="38140"/>
                      <a:pt x="1702347" y="-26633"/>
                      <a:pt x="2030072" y="0"/>
                    </a:cubicBezTo>
                    <a:cubicBezTo>
                      <a:pt x="2297578" y="34172"/>
                      <a:pt x="2305884" y="12761"/>
                      <a:pt x="2508956" y="0"/>
                    </a:cubicBezTo>
                    <a:cubicBezTo>
                      <a:pt x="2749095" y="-3008"/>
                      <a:pt x="3012034" y="9839"/>
                      <a:pt x="3223709" y="0"/>
                    </a:cubicBezTo>
                    <a:cubicBezTo>
                      <a:pt x="3442663" y="-41106"/>
                      <a:pt x="3804317" y="25658"/>
                      <a:pt x="4017084" y="0"/>
                    </a:cubicBezTo>
                    <a:cubicBezTo>
                      <a:pt x="4337579" y="-49440"/>
                      <a:pt x="4689360" y="24335"/>
                      <a:pt x="4889082" y="0"/>
                    </a:cubicBezTo>
                    <a:cubicBezTo>
                      <a:pt x="5127818" y="28891"/>
                      <a:pt x="5249932" y="44049"/>
                      <a:pt x="5367968" y="0"/>
                    </a:cubicBezTo>
                    <a:cubicBezTo>
                      <a:pt x="5599576" y="-25271"/>
                      <a:pt x="5960970" y="28552"/>
                      <a:pt x="6161342" y="0"/>
                    </a:cubicBezTo>
                    <a:cubicBezTo>
                      <a:pt x="6406385" y="-7120"/>
                      <a:pt x="6499103" y="-12093"/>
                      <a:pt x="6640226" y="0"/>
                    </a:cubicBezTo>
                    <a:cubicBezTo>
                      <a:pt x="6790905" y="1883"/>
                      <a:pt x="7059245" y="-6507"/>
                      <a:pt x="7197735" y="0"/>
                    </a:cubicBezTo>
                    <a:cubicBezTo>
                      <a:pt x="7320257" y="-47268"/>
                      <a:pt x="7796811" y="17025"/>
                      <a:pt x="7983962" y="0"/>
                    </a:cubicBezTo>
                    <a:cubicBezTo>
                      <a:pt x="8057302" y="-15915"/>
                      <a:pt x="8098761" y="44143"/>
                      <a:pt x="8105645" y="109804"/>
                    </a:cubicBezTo>
                    <a:cubicBezTo>
                      <a:pt x="8130079" y="233181"/>
                      <a:pt x="8080404" y="352230"/>
                      <a:pt x="8105645" y="549013"/>
                    </a:cubicBezTo>
                    <a:cubicBezTo>
                      <a:pt x="8089195" y="614798"/>
                      <a:pt x="8062863" y="652822"/>
                      <a:pt x="7983962" y="658818"/>
                    </a:cubicBezTo>
                    <a:cubicBezTo>
                      <a:pt x="7712660" y="653371"/>
                      <a:pt x="7604912" y="684133"/>
                      <a:pt x="7269209" y="658818"/>
                    </a:cubicBezTo>
                    <a:cubicBezTo>
                      <a:pt x="6992088" y="606232"/>
                      <a:pt x="6647683" y="679615"/>
                      <a:pt x="6397211" y="658818"/>
                    </a:cubicBezTo>
                    <a:cubicBezTo>
                      <a:pt x="6190838" y="692203"/>
                      <a:pt x="5934563" y="765437"/>
                      <a:pt x="5603836" y="658818"/>
                    </a:cubicBezTo>
                    <a:cubicBezTo>
                      <a:pt x="5260026" y="658099"/>
                      <a:pt x="5165860" y="653615"/>
                      <a:pt x="5046329" y="658818"/>
                    </a:cubicBezTo>
                    <a:cubicBezTo>
                      <a:pt x="4949999" y="641539"/>
                      <a:pt x="4782498" y="667238"/>
                      <a:pt x="4688952" y="658818"/>
                    </a:cubicBezTo>
                    <a:cubicBezTo>
                      <a:pt x="4590321" y="662258"/>
                      <a:pt x="4452898" y="645158"/>
                      <a:pt x="4331575" y="658818"/>
                    </a:cubicBezTo>
                    <a:cubicBezTo>
                      <a:pt x="4030254" y="662067"/>
                      <a:pt x="3984648" y="667079"/>
                      <a:pt x="3774068" y="658818"/>
                    </a:cubicBezTo>
                    <a:cubicBezTo>
                      <a:pt x="3545542" y="647354"/>
                      <a:pt x="3387746" y="631887"/>
                      <a:pt x="3295184" y="658818"/>
                    </a:cubicBezTo>
                    <a:cubicBezTo>
                      <a:pt x="3195352" y="632595"/>
                      <a:pt x="2940546" y="667133"/>
                      <a:pt x="2659054" y="658818"/>
                    </a:cubicBezTo>
                    <a:cubicBezTo>
                      <a:pt x="2347398" y="636877"/>
                      <a:pt x="2397971" y="645769"/>
                      <a:pt x="2180169" y="658818"/>
                    </a:cubicBezTo>
                    <a:cubicBezTo>
                      <a:pt x="1962012" y="718740"/>
                      <a:pt x="1683647" y="580259"/>
                      <a:pt x="1386794" y="658818"/>
                    </a:cubicBezTo>
                    <a:cubicBezTo>
                      <a:pt x="1253613" y="714542"/>
                      <a:pt x="555297" y="652373"/>
                      <a:pt x="121681" y="658818"/>
                    </a:cubicBezTo>
                    <a:cubicBezTo>
                      <a:pt x="70025" y="658965"/>
                      <a:pt x="18782" y="620033"/>
                      <a:pt x="0" y="549013"/>
                    </a:cubicBezTo>
                    <a:cubicBezTo>
                      <a:pt x="26464" y="412607"/>
                      <a:pt x="3089" y="290414"/>
                      <a:pt x="0" y="109804"/>
                    </a:cubicBezTo>
                    <a:close/>
                  </a:path>
                  <a:path w="8105645" h="658819" fill="none" stroke="0" extrusionOk="0">
                    <a:moveTo>
                      <a:pt x="0" y="109804"/>
                    </a:moveTo>
                    <a:cubicBezTo>
                      <a:pt x="6294" y="41712"/>
                      <a:pt x="54898" y="9412"/>
                      <a:pt x="121681" y="0"/>
                    </a:cubicBezTo>
                    <a:cubicBezTo>
                      <a:pt x="248509" y="12767"/>
                      <a:pt x="512264" y="-2337"/>
                      <a:pt x="679188" y="0"/>
                    </a:cubicBezTo>
                    <a:cubicBezTo>
                      <a:pt x="870234" y="-23822"/>
                      <a:pt x="990434" y="-37557"/>
                      <a:pt x="1236695" y="0"/>
                    </a:cubicBezTo>
                    <a:cubicBezTo>
                      <a:pt x="1556527" y="49211"/>
                      <a:pt x="1696332" y="-76815"/>
                      <a:pt x="2030072" y="0"/>
                    </a:cubicBezTo>
                    <a:cubicBezTo>
                      <a:pt x="2299014" y="33750"/>
                      <a:pt x="2300503" y="19025"/>
                      <a:pt x="2508956" y="0"/>
                    </a:cubicBezTo>
                    <a:cubicBezTo>
                      <a:pt x="2764035" y="54497"/>
                      <a:pt x="2961976" y="6753"/>
                      <a:pt x="3223709" y="0"/>
                    </a:cubicBezTo>
                    <a:cubicBezTo>
                      <a:pt x="3382366" y="-16871"/>
                      <a:pt x="3759177" y="87029"/>
                      <a:pt x="4017084" y="0"/>
                    </a:cubicBezTo>
                    <a:cubicBezTo>
                      <a:pt x="4240417" y="16034"/>
                      <a:pt x="4626443" y="5487"/>
                      <a:pt x="4889082" y="0"/>
                    </a:cubicBezTo>
                    <a:cubicBezTo>
                      <a:pt x="5116278" y="31766"/>
                      <a:pt x="5202283" y="14877"/>
                      <a:pt x="5367968" y="0"/>
                    </a:cubicBezTo>
                    <a:cubicBezTo>
                      <a:pt x="5573839" y="-21156"/>
                      <a:pt x="5908561" y="9516"/>
                      <a:pt x="6161342" y="0"/>
                    </a:cubicBezTo>
                    <a:cubicBezTo>
                      <a:pt x="6405521" y="9973"/>
                      <a:pt x="6477430" y="-6524"/>
                      <a:pt x="6640226" y="0"/>
                    </a:cubicBezTo>
                    <a:cubicBezTo>
                      <a:pt x="6792096" y="37177"/>
                      <a:pt x="7087443" y="-7992"/>
                      <a:pt x="7197735" y="0"/>
                    </a:cubicBezTo>
                    <a:cubicBezTo>
                      <a:pt x="7334814" y="-1832"/>
                      <a:pt x="7740143" y="-10422"/>
                      <a:pt x="7983962" y="0"/>
                    </a:cubicBezTo>
                    <a:cubicBezTo>
                      <a:pt x="8057426" y="-1337"/>
                      <a:pt x="8101861" y="49908"/>
                      <a:pt x="8105645" y="109804"/>
                    </a:cubicBezTo>
                    <a:cubicBezTo>
                      <a:pt x="8079516" y="193503"/>
                      <a:pt x="8066974" y="393397"/>
                      <a:pt x="8105645" y="549013"/>
                    </a:cubicBezTo>
                    <a:cubicBezTo>
                      <a:pt x="8085136" y="616198"/>
                      <a:pt x="8057040" y="649076"/>
                      <a:pt x="7983962" y="658818"/>
                    </a:cubicBezTo>
                    <a:cubicBezTo>
                      <a:pt x="7719323" y="638193"/>
                      <a:pt x="7626302" y="666993"/>
                      <a:pt x="7269209" y="658818"/>
                    </a:cubicBezTo>
                    <a:cubicBezTo>
                      <a:pt x="6900464" y="666168"/>
                      <a:pt x="6678570" y="655375"/>
                      <a:pt x="6397211" y="658818"/>
                    </a:cubicBezTo>
                    <a:cubicBezTo>
                      <a:pt x="6149107" y="705403"/>
                      <a:pt x="5925862" y="725294"/>
                      <a:pt x="5603836" y="658818"/>
                    </a:cubicBezTo>
                    <a:cubicBezTo>
                      <a:pt x="5295574" y="651654"/>
                      <a:pt x="5150420" y="646733"/>
                      <a:pt x="5046329" y="658818"/>
                    </a:cubicBezTo>
                    <a:cubicBezTo>
                      <a:pt x="4983037" y="638097"/>
                      <a:pt x="4836100" y="664780"/>
                      <a:pt x="4710395" y="658818"/>
                    </a:cubicBezTo>
                    <a:cubicBezTo>
                      <a:pt x="4603891" y="621194"/>
                      <a:pt x="4453951" y="661146"/>
                      <a:pt x="4331575" y="658818"/>
                    </a:cubicBezTo>
                    <a:cubicBezTo>
                      <a:pt x="4027742" y="655225"/>
                      <a:pt x="3979915" y="676149"/>
                      <a:pt x="3774068" y="658818"/>
                    </a:cubicBezTo>
                    <a:cubicBezTo>
                      <a:pt x="3559912" y="629237"/>
                      <a:pt x="3399061" y="624130"/>
                      <a:pt x="3295184" y="658818"/>
                    </a:cubicBezTo>
                    <a:cubicBezTo>
                      <a:pt x="3126983" y="623088"/>
                      <a:pt x="2942858" y="657351"/>
                      <a:pt x="2659054" y="658818"/>
                    </a:cubicBezTo>
                    <a:cubicBezTo>
                      <a:pt x="2354769" y="645037"/>
                      <a:pt x="2394700" y="655253"/>
                      <a:pt x="2180169" y="658818"/>
                    </a:cubicBezTo>
                    <a:cubicBezTo>
                      <a:pt x="2069165" y="671086"/>
                      <a:pt x="1649859" y="596345"/>
                      <a:pt x="1386794" y="658818"/>
                    </a:cubicBezTo>
                    <a:cubicBezTo>
                      <a:pt x="1255740" y="700071"/>
                      <a:pt x="570390" y="614652"/>
                      <a:pt x="121681" y="658818"/>
                    </a:cubicBezTo>
                    <a:cubicBezTo>
                      <a:pt x="80202" y="645903"/>
                      <a:pt x="6892" y="625596"/>
                      <a:pt x="0" y="549013"/>
                    </a:cubicBezTo>
                    <a:cubicBezTo>
                      <a:pt x="-10640" y="430816"/>
                      <a:pt x="4830" y="300305"/>
                      <a:pt x="0" y="109804"/>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955" y="351404"/>
                  <a:pt x="316223" y="75181"/>
                  <a:pt x="606249" y="0"/>
                </a:cubicBezTo>
                <a:cubicBezTo>
                  <a:pt x="2985084" y="77264"/>
                  <a:pt x="3676490" y="116763"/>
                  <a:pt x="6656782" y="0"/>
                </a:cubicBezTo>
                <a:cubicBezTo>
                  <a:pt x="6978375" y="-91067"/>
                  <a:pt x="7197241" y="251527"/>
                  <a:pt x="7263031" y="606249"/>
                </a:cubicBezTo>
                <a:cubicBezTo>
                  <a:pt x="7396859" y="2117885"/>
                  <a:pt x="7125356" y="3490015"/>
                  <a:pt x="7263031" y="3866924"/>
                </a:cubicBezTo>
                <a:cubicBezTo>
                  <a:pt x="7273734" y="4147426"/>
                  <a:pt x="6948104" y="4424410"/>
                  <a:pt x="6656782" y="4473173"/>
                </a:cubicBezTo>
                <a:cubicBezTo>
                  <a:pt x="4821253" y="4529697"/>
                  <a:pt x="1515887" y="4499204"/>
                  <a:pt x="606249" y="4473173"/>
                </a:cubicBezTo>
                <a:cubicBezTo>
                  <a:pt x="336764" y="4465787"/>
                  <a:pt x="-50812" y="4211793"/>
                  <a:pt x="0" y="3866924"/>
                </a:cubicBezTo>
                <a:cubicBezTo>
                  <a:pt x="102062" y="2811091"/>
                  <a:pt x="-37491" y="2100883"/>
                  <a:pt x="0" y="606249"/>
                </a:cubicBezTo>
                <a:close/>
              </a:path>
              <a:path w="7263031" h="4473173" stroke="0" extrusionOk="0">
                <a:moveTo>
                  <a:pt x="0" y="606249"/>
                </a:moveTo>
                <a:cubicBezTo>
                  <a:pt x="16276" y="331934"/>
                  <a:pt x="274646" y="-6306"/>
                  <a:pt x="606249" y="0"/>
                </a:cubicBezTo>
                <a:cubicBezTo>
                  <a:pt x="3067461" y="40158"/>
                  <a:pt x="4178347" y="-82618"/>
                  <a:pt x="6656782" y="0"/>
                </a:cubicBezTo>
                <a:cubicBezTo>
                  <a:pt x="6901775" y="-26169"/>
                  <a:pt x="7295478" y="268905"/>
                  <a:pt x="7263031" y="606249"/>
                </a:cubicBezTo>
                <a:cubicBezTo>
                  <a:pt x="7338177" y="2130789"/>
                  <a:pt x="7401317" y="3116811"/>
                  <a:pt x="7263031" y="3866924"/>
                </a:cubicBezTo>
                <a:cubicBezTo>
                  <a:pt x="7225796" y="4200007"/>
                  <a:pt x="6945572" y="4453513"/>
                  <a:pt x="6656782" y="4473173"/>
                </a:cubicBezTo>
                <a:cubicBezTo>
                  <a:pt x="5505286" y="4216499"/>
                  <a:pt x="2046234" y="4751918"/>
                  <a:pt x="606249" y="4473173"/>
                </a:cubicBezTo>
                <a:cubicBezTo>
                  <a:pt x="268817" y="4495245"/>
                  <a:pt x="-23463" y="4172973"/>
                  <a:pt x="0" y="3866924"/>
                </a:cubicBezTo>
                <a:cubicBezTo>
                  <a:pt x="35253" y="2751082"/>
                  <a:pt x="67580" y="1483128"/>
                  <a:pt x="0" y="606249"/>
                </a:cubicBezTo>
                <a:close/>
              </a:path>
              <a:path w="7263031" h="4473173" fill="none" stroke="0" extrusionOk="0">
                <a:moveTo>
                  <a:pt x="0" y="606249"/>
                </a:moveTo>
                <a:cubicBezTo>
                  <a:pt x="37205" y="342517"/>
                  <a:pt x="315807" y="84029"/>
                  <a:pt x="606249" y="0"/>
                </a:cubicBezTo>
                <a:cubicBezTo>
                  <a:pt x="3144487" y="124760"/>
                  <a:pt x="3620408" y="98174"/>
                  <a:pt x="6656782" y="0"/>
                </a:cubicBezTo>
                <a:cubicBezTo>
                  <a:pt x="6954469" y="-78369"/>
                  <a:pt x="7227582" y="244812"/>
                  <a:pt x="7263031" y="606249"/>
                </a:cubicBezTo>
                <a:cubicBezTo>
                  <a:pt x="7412815" y="2054254"/>
                  <a:pt x="7214157" y="3388012"/>
                  <a:pt x="7263031" y="3866924"/>
                </a:cubicBezTo>
                <a:cubicBezTo>
                  <a:pt x="7220393" y="4185639"/>
                  <a:pt x="6907892" y="4422235"/>
                  <a:pt x="6656782" y="4473173"/>
                </a:cubicBezTo>
                <a:cubicBezTo>
                  <a:pt x="4719081" y="4391917"/>
                  <a:pt x="1420225" y="4439141"/>
                  <a:pt x="606249" y="4473173"/>
                </a:cubicBezTo>
                <a:cubicBezTo>
                  <a:pt x="237082" y="4464303"/>
                  <a:pt x="-49552" y="4187194"/>
                  <a:pt x="0" y="3866924"/>
                </a:cubicBezTo>
                <a:cubicBezTo>
                  <a:pt x="28009" y="2987496"/>
                  <a:pt x="-65526" y="2224172"/>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1793" y="220389"/>
                  <a:pt x="198580" y="44828"/>
                  <a:pt x="383884" y="0"/>
                </a:cubicBezTo>
                <a:cubicBezTo>
                  <a:pt x="1766791" y="74326"/>
                  <a:pt x="5611089" y="144670"/>
                  <a:pt x="6939988" y="0"/>
                </a:cubicBezTo>
                <a:cubicBezTo>
                  <a:pt x="7145594" y="-44110"/>
                  <a:pt x="7306598" y="166647"/>
                  <a:pt x="7323872" y="383884"/>
                </a:cubicBezTo>
                <a:cubicBezTo>
                  <a:pt x="7485645" y="1928578"/>
                  <a:pt x="7191575" y="3054491"/>
                  <a:pt x="7323872" y="3465732"/>
                </a:cubicBezTo>
                <a:cubicBezTo>
                  <a:pt x="7334827" y="3622145"/>
                  <a:pt x="7141804" y="3838185"/>
                  <a:pt x="6939988" y="3849616"/>
                </a:cubicBezTo>
                <a:cubicBezTo>
                  <a:pt x="5256924" y="3908615"/>
                  <a:pt x="3354284" y="4133402"/>
                  <a:pt x="383884" y="3849616"/>
                </a:cubicBezTo>
                <a:cubicBezTo>
                  <a:pt x="239876" y="3841928"/>
                  <a:pt x="-35414" y="3684747"/>
                  <a:pt x="0" y="3465732"/>
                </a:cubicBezTo>
                <a:cubicBezTo>
                  <a:pt x="54972" y="2249954"/>
                  <a:pt x="-35206" y="915653"/>
                  <a:pt x="0" y="383884"/>
                </a:cubicBezTo>
                <a:close/>
              </a:path>
              <a:path w="7323872" h="3849616" stroke="0" extrusionOk="0">
                <a:moveTo>
                  <a:pt x="0" y="383884"/>
                </a:moveTo>
                <a:cubicBezTo>
                  <a:pt x="20929" y="181808"/>
                  <a:pt x="177980" y="5620"/>
                  <a:pt x="383884" y="0"/>
                </a:cubicBezTo>
                <a:cubicBezTo>
                  <a:pt x="2701548" y="-122882"/>
                  <a:pt x="5595678" y="21019"/>
                  <a:pt x="6939988" y="0"/>
                </a:cubicBezTo>
                <a:cubicBezTo>
                  <a:pt x="7115025" y="-8017"/>
                  <a:pt x="7361116" y="138870"/>
                  <a:pt x="7323872" y="383884"/>
                </a:cubicBezTo>
                <a:cubicBezTo>
                  <a:pt x="7363304" y="961028"/>
                  <a:pt x="7491992" y="2862661"/>
                  <a:pt x="7323872" y="3465732"/>
                </a:cubicBezTo>
                <a:cubicBezTo>
                  <a:pt x="7293154" y="3664710"/>
                  <a:pt x="7090397" y="3828669"/>
                  <a:pt x="6939988" y="3849616"/>
                </a:cubicBezTo>
                <a:cubicBezTo>
                  <a:pt x="5094970" y="3294732"/>
                  <a:pt x="2481657" y="4214398"/>
                  <a:pt x="383884" y="3849616"/>
                </a:cubicBezTo>
                <a:cubicBezTo>
                  <a:pt x="136976" y="3853077"/>
                  <a:pt x="-38803" y="3647873"/>
                  <a:pt x="0" y="3465732"/>
                </a:cubicBezTo>
                <a:cubicBezTo>
                  <a:pt x="36647" y="2310251"/>
                  <a:pt x="62558" y="1050590"/>
                  <a:pt x="0" y="383884"/>
                </a:cubicBezTo>
                <a:close/>
              </a:path>
              <a:path w="7323872" h="3849616" fill="none" stroke="0" extrusionOk="0">
                <a:moveTo>
                  <a:pt x="0" y="383884"/>
                </a:moveTo>
                <a:cubicBezTo>
                  <a:pt x="37388" y="197626"/>
                  <a:pt x="194106" y="41667"/>
                  <a:pt x="383884" y="0"/>
                </a:cubicBezTo>
                <a:cubicBezTo>
                  <a:pt x="2019615" y="220763"/>
                  <a:pt x="5556335" y="81881"/>
                  <a:pt x="6939988" y="0"/>
                </a:cubicBezTo>
                <a:cubicBezTo>
                  <a:pt x="7120157" y="-44689"/>
                  <a:pt x="7329495" y="139324"/>
                  <a:pt x="7323872" y="383884"/>
                </a:cubicBezTo>
                <a:cubicBezTo>
                  <a:pt x="7474645" y="1845409"/>
                  <a:pt x="7233327" y="2993119"/>
                  <a:pt x="7323872" y="3465732"/>
                </a:cubicBezTo>
                <a:cubicBezTo>
                  <a:pt x="7296392" y="3667146"/>
                  <a:pt x="7125527" y="3840041"/>
                  <a:pt x="6939988" y="3849616"/>
                </a:cubicBezTo>
                <a:cubicBezTo>
                  <a:pt x="5131227" y="3700998"/>
                  <a:pt x="3001112" y="3938518"/>
                  <a:pt x="383884" y="3849616"/>
                </a:cubicBezTo>
                <a:cubicBezTo>
                  <a:pt x="196156" y="3844757"/>
                  <a:pt x="-37321" y="3670797"/>
                  <a:pt x="0" y="3465732"/>
                </a:cubicBezTo>
                <a:cubicBezTo>
                  <a:pt x="43815" y="2281613"/>
                  <a:pt x="-75356" y="1036695"/>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2087</Words>
  <Application>Microsoft Office PowerPoint</Application>
  <PresentationFormat>Widescreen</PresentationFormat>
  <Paragraphs>107</Paragraphs>
  <Slides>34</Slides>
  <Notes>17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34</vt:i4>
      </vt:variant>
    </vt:vector>
  </HeadingPairs>
  <TitlesOfParts>
    <vt:vector size="50" baseType="lpstr">
      <vt:lpstr>DengXian</vt:lpstr>
      <vt:lpstr>Microsoft YaHei</vt:lpstr>
      <vt:lpstr>Arial</vt:lpstr>
      <vt:lpstr>Calibri</vt:lpstr>
      <vt:lpstr>Calibri Light</vt:lpstr>
      <vt:lpstr>Cambay</vt:lpstr>
      <vt:lpstr>Cambria</vt:lpstr>
      <vt:lpstr>Paprika</vt:lpstr>
      <vt:lpstr>Segoe UI Historic</vt:lpstr>
      <vt:lpstr>Times New Roman</vt:lpstr>
      <vt:lpstr>Funny Air Travel MK Plan by Slidesgo</vt:lpstr>
      <vt:lpstr>1_Office Theme</vt:lpstr>
      <vt:lpstr>3_Office Theme</vt:lpstr>
      <vt:lpstr>4_Office Theme</vt:lpstr>
      <vt:lpstr>Udhauli Parva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79</cp:revision>
  <dcterms:created xsi:type="dcterms:W3CDTF">2023-12-19T04:17:44Z</dcterms:created>
  <dcterms:modified xsi:type="dcterms:W3CDTF">2025-04-05T13:44:16Z</dcterms:modified>
</cp:coreProperties>
</file>