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5"/>
  </p:notesMasterIdLst>
  <p:sldIdLst>
    <p:sldId id="260" r:id="rId5"/>
    <p:sldId id="313" r:id="rId6"/>
    <p:sldId id="261" r:id="rId7"/>
    <p:sldId id="262" r:id="rId8"/>
    <p:sldId id="263" r:id="rId9"/>
    <p:sldId id="314" r:id="rId10"/>
    <p:sldId id="264" r:id="rId11"/>
    <p:sldId id="315" r:id="rId12"/>
    <p:sldId id="258" r:id="rId13"/>
    <p:sldId id="259" r:id="rId14"/>
    <p:sldId id="265" r:id="rId15"/>
    <p:sldId id="278" r:id="rId16"/>
    <p:sldId id="316" r:id="rId17"/>
    <p:sldId id="279" r:id="rId18"/>
    <p:sldId id="317" r:id="rId19"/>
    <p:sldId id="318" r:id="rId20"/>
    <p:sldId id="319" r:id="rId21"/>
    <p:sldId id="320" r:id="rId22"/>
    <p:sldId id="321" r:id="rId23"/>
    <p:sldId id="322" r:id="rId24"/>
    <p:sldId id="323" r:id="rId25"/>
    <p:sldId id="286" r:id="rId26"/>
    <p:sldId id="287" r:id="rId27"/>
    <p:sldId id="266" r:id="rId28"/>
    <p:sldId id="348" r:id="rId29"/>
    <p:sldId id="310" r:id="rId30"/>
    <p:sldId id="324" r:id="rId31"/>
    <p:sldId id="349" r:id="rId32"/>
    <p:sldId id="350" r:id="rId33"/>
    <p:sldId id="351" r:id="rId34"/>
    <p:sldId id="295" r:id="rId35"/>
    <p:sldId id="267" r:id="rId36"/>
    <p:sldId id="296" r:id="rId37"/>
    <p:sldId id="352" r:id="rId38"/>
    <p:sldId id="308" r:id="rId39"/>
    <p:sldId id="268" r:id="rId40"/>
    <p:sldId id="353" r:id="rId41"/>
    <p:sldId id="354" r:id="rId42"/>
    <p:sldId id="304"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4/4/2025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4/4/2025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control" Target="../activeX/activeX2.xml"/></Relationships>
</file>

<file path=ppt/slides/_rels/slide2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control" Target="../activeX/activeX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71.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4.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5.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3.jpg"/><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0.sv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7.wmf"/><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1.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5.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
        <p:nvSpPr>
          <p:cNvPr id="7" name="Title 1">
            <a:extLst>
              <a:ext uri="{FF2B5EF4-FFF2-40B4-BE49-F238E27FC236}">
                <a16:creationId xmlns:a16="http://schemas.microsoft.com/office/drawing/2014/main" id="{8E0C0FDA-BF60-BEC3-B864-007B92E201AA}"/>
              </a:ext>
            </a:extLst>
          </p:cNvPr>
          <p:cNvSpPr txBox="1">
            <a:spLocks/>
          </p:cNvSpPr>
          <p:nvPr/>
        </p:nvSpPr>
        <p:spPr>
          <a:xfrm>
            <a:off x="5121203" y="313754"/>
            <a:ext cx="6263580" cy="894582"/>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2764</Words>
  <Application>Microsoft Office PowerPoint</Application>
  <PresentationFormat>Widescreen</PresentationFormat>
  <Paragraphs>158</Paragraphs>
  <Slides>40</Slides>
  <Notes>10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等线</vt:lpstr>
      <vt:lpstr>Arial</vt:lpstr>
      <vt:lpstr>Calibri</vt:lpstr>
      <vt:lpstr>Cambria</vt:lpstr>
      <vt:lpstr>Segoe UI Historic</vt:lpstr>
      <vt:lpstr>SVN-Ziclets</vt:lpstr>
      <vt:lpstr>Times New Roman</vt:lpstr>
      <vt:lpstr>思源黑体</vt:lpstr>
      <vt:lpstr>1_Office Theme</vt:lpstr>
      <vt:lpstr>Office Theme</vt:lpstr>
      <vt:lpstr>2_Office Theme</vt:lpstr>
      <vt:lpstr>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81</cp:revision>
  <dcterms:created xsi:type="dcterms:W3CDTF">2023-10-23T05:33:38Z</dcterms:created>
  <dcterms:modified xsi:type="dcterms:W3CDTF">2025-04-04T08:31:06Z</dcterms:modified>
</cp:coreProperties>
</file>