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sldIdLst>
    <p:sldId id="484" r:id="rId2"/>
    <p:sldId id="554" r:id="rId3"/>
    <p:sldId id="2007577173" r:id="rId4"/>
    <p:sldId id="2007577174" r:id="rId5"/>
    <p:sldId id="2007577175" r:id="rId6"/>
    <p:sldId id="2007577176" r:id="rId7"/>
    <p:sldId id="558" r:id="rId8"/>
    <p:sldId id="560" r:id="rId9"/>
    <p:sldId id="559" r:id="rId10"/>
    <p:sldId id="2007577177" r:id="rId11"/>
    <p:sldId id="2007577178" r:id="rId12"/>
    <p:sldId id="2007577179" r:id="rId13"/>
    <p:sldId id="555" r:id="rId14"/>
    <p:sldId id="561" r:id="rId15"/>
    <p:sldId id="2007577180" r:id="rId16"/>
    <p:sldId id="2007577181" r:id="rId17"/>
    <p:sldId id="257" r:id="rId18"/>
    <p:sldId id="258" r:id="rId19"/>
    <p:sldId id="259" r:id="rId20"/>
    <p:sldId id="260" r:id="rId21"/>
    <p:sldId id="261" r:id="rId22"/>
    <p:sldId id="262" r:id="rId23"/>
    <p:sldId id="263" r:id="rId24"/>
    <p:sldId id="574" r:id="rId25"/>
    <p:sldId id="2007577185" r:id="rId26"/>
    <p:sldId id="2007577183" r:id="rId27"/>
    <p:sldId id="2007577184" r:id="rId28"/>
    <p:sldId id="577" r:id="rId29"/>
    <p:sldId id="20075771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952" autoAdjust="0"/>
  </p:normalViewPr>
  <p:slideViewPr>
    <p:cSldViewPr snapToGrid="0">
      <p:cViewPr varScale="1">
        <p:scale>
          <a:sx n="80" d="100"/>
          <a:sy n="80" d="100"/>
        </p:scale>
        <p:origin x="131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07657" y="1021846"/>
            <a:ext cx="3338286" cy="3972479"/>
          </a:xfrm>
          <a:prstGeom prst="rect">
            <a:avLst/>
          </a:prstGeom>
        </p:spPr>
      </p:pic>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0.xml"/><Relationship Id="rId7" Type="http://schemas.openxmlformats.org/officeDocument/2006/relationships/image" Target="../media/image43.png"/><Relationship Id="rId2" Type="http://schemas.openxmlformats.org/officeDocument/2006/relationships/tags" Target="../tags/tag10.xml"/><Relationship Id="rId1" Type="http://schemas.openxmlformats.org/officeDocument/2006/relationships/control" Target="../activeX/activeX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0.xml"/><Relationship Id="rId7" Type="http://schemas.openxmlformats.org/officeDocument/2006/relationships/image" Target="../media/image43.png"/><Relationship Id="rId2" Type="http://schemas.openxmlformats.org/officeDocument/2006/relationships/tags" Target="../tags/tag11.xml"/><Relationship Id="rId1" Type="http://schemas.openxmlformats.org/officeDocument/2006/relationships/control" Target="../activeX/activeX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47.wmf"/></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60.png"/><Relationship Id="rId12" Type="http://schemas.openxmlformats.org/officeDocument/2006/relationships/image" Target="../media/image62.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4.png"/><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8.jpg"/><Relationship Id="rId9" Type="http://schemas.openxmlformats.org/officeDocument/2006/relationships/image" Target="../media/image61.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6.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9.png"/><Relationship Id="rId2" Type="http://schemas.openxmlformats.org/officeDocument/2006/relationships/image" Target="../media/image65.jpg"/><Relationship Id="rId16" Type="http://schemas.openxmlformats.org/officeDocument/2006/relationships/slide" Target="slide23.xml"/><Relationship Id="rId20" Type="http://schemas.openxmlformats.org/officeDocument/2006/relationships/image" Target="../media/image70.gif"/><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61.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jpg"/><Relationship Id="rId1" Type="http://schemas.openxmlformats.org/officeDocument/2006/relationships/slideLayout" Target="../slideLayouts/slideLayout11.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12" Type="http://schemas.openxmlformats.org/officeDocument/2006/relationships/image" Target="../media/image75.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49.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12.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50.png"/><Relationship Id="rId11" Type="http://schemas.openxmlformats.org/officeDocument/2006/relationships/image" Target="../media/image77.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10.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33450" y="76624"/>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45180" y="1086509"/>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
        <p:nvSpPr>
          <p:cNvPr id="3" name="Title 1">
            <a:extLst>
              <a:ext uri="{FF2B5EF4-FFF2-40B4-BE49-F238E27FC236}">
                <a16:creationId xmlns:a16="http://schemas.microsoft.com/office/drawing/2014/main" id="{CEF06015-1F7F-DDAD-F9A1-9FF62309A33E}"/>
              </a:ext>
            </a:extLst>
          </p:cNvPr>
          <p:cNvSpPr txBox="1">
            <a:spLocks/>
          </p:cNvSpPr>
          <p:nvPr/>
        </p:nvSpPr>
        <p:spPr>
          <a:xfrm>
            <a:off x="2833842" y="234024"/>
            <a:ext cx="6186333" cy="894582"/>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name="TextBox1" r:id="rId1" imgW="5661720" imgH="1082160"/>
        </mc:Choice>
        <mc:Fallback>
          <p:control name="TextBox1" r:id="rId1" imgW="5661720" imgH="108216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name="TextBox1" r:id="rId1" imgW="5661720" imgH="1082160"/>
        </mc:Choice>
        <mc:Fallback>
          <p:control name="TextBox1" r:id="rId1" imgW="5661720" imgH="108216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cstate="hq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1584</Words>
  <Application>Microsoft Office PowerPoint</Application>
  <PresentationFormat>Widescreen</PresentationFormat>
  <Paragraphs>194</Paragraphs>
  <Slides>29</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DengXian</vt:lpstr>
      <vt:lpstr>Arial</vt:lpstr>
      <vt:lpstr>Calibri</vt:lpstr>
      <vt:lpstr>Segoe UI Historic</vt:lpstr>
      <vt:lpstr>Times New Roman</vt:lpstr>
      <vt:lpstr>UTM Duepuntozero</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46</cp:revision>
  <dcterms:created xsi:type="dcterms:W3CDTF">2023-07-14T08:36:04Z</dcterms:created>
  <dcterms:modified xsi:type="dcterms:W3CDTF">2025-04-04T08:53:07Z</dcterms:modified>
  <cp:category>9Slide.vn</cp:category>
</cp:coreProperties>
</file>