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Lst>
  <p:notesMasterIdLst>
    <p:notesMasterId r:id="rId26"/>
  </p:notesMasterIdLst>
  <p:sldIdLst>
    <p:sldId id="268" r:id="rId3"/>
    <p:sldId id="261" r:id="rId4"/>
    <p:sldId id="516" r:id="rId5"/>
    <p:sldId id="517" r:id="rId6"/>
    <p:sldId id="518" r:id="rId7"/>
    <p:sldId id="519" r:id="rId8"/>
    <p:sldId id="257" r:id="rId9"/>
    <p:sldId id="266" r:id="rId10"/>
    <p:sldId id="267" r:id="rId11"/>
    <p:sldId id="274" r:id="rId12"/>
    <p:sldId id="270" r:id="rId13"/>
    <p:sldId id="271" r:id="rId14"/>
    <p:sldId id="278" r:id="rId15"/>
    <p:sldId id="279" r:id="rId16"/>
    <p:sldId id="520" r:id="rId17"/>
    <p:sldId id="280" r:id="rId18"/>
    <p:sldId id="521" r:id="rId19"/>
    <p:sldId id="277" r:id="rId20"/>
    <p:sldId id="486" r:id="rId21"/>
    <p:sldId id="522" r:id="rId22"/>
    <p:sldId id="285" r:id="rId23"/>
    <p:sldId id="283" r:id="rId24"/>
    <p:sldId id="34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4750"/>
    <a:srgbClr val="E4DF11"/>
    <a:srgbClr val="D4D020"/>
    <a:srgbClr val="E498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498" autoAdjust="0"/>
  </p:normalViewPr>
  <p:slideViewPr>
    <p:cSldViewPr snapToGrid="0">
      <p:cViewPr varScale="1">
        <p:scale>
          <a:sx n="80" d="100"/>
          <a:sy n="80" d="100"/>
        </p:scale>
        <p:origin x="151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7B791-E146-4FCA-9504-21BBE96967B0}"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04348-667F-4690-9218-B15D5AAC1C65}" type="slidenum">
              <a:rPr lang="en-US" smtClean="0"/>
              <a:t>‹#›</a:t>
            </a:fld>
            <a:endParaRPr lang="en-US"/>
          </a:p>
        </p:txBody>
      </p:sp>
    </p:spTree>
    <p:extLst>
      <p:ext uri="{BB962C8B-B14F-4D97-AF65-F5344CB8AC3E}">
        <p14:creationId xmlns:p14="http://schemas.microsoft.com/office/powerpoint/2010/main" val="89967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a:t>
            </a:fld>
            <a:endParaRPr lang="en-US"/>
          </a:p>
        </p:txBody>
      </p:sp>
    </p:spTree>
    <p:extLst>
      <p:ext uri="{BB962C8B-B14F-4D97-AF65-F5344CB8AC3E}">
        <p14:creationId xmlns:p14="http://schemas.microsoft.com/office/powerpoint/2010/main" val="3914713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11</a:t>
            </a:fld>
            <a:endParaRPr lang="en-US"/>
          </a:p>
        </p:txBody>
      </p:sp>
    </p:spTree>
    <p:extLst>
      <p:ext uri="{BB962C8B-B14F-4D97-AF65-F5344CB8AC3E}">
        <p14:creationId xmlns:p14="http://schemas.microsoft.com/office/powerpoint/2010/main" val="243515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13</a:t>
            </a:fld>
            <a:endParaRPr lang="en-US"/>
          </a:p>
        </p:txBody>
      </p:sp>
    </p:spTree>
    <p:extLst>
      <p:ext uri="{BB962C8B-B14F-4D97-AF65-F5344CB8AC3E}">
        <p14:creationId xmlns:p14="http://schemas.microsoft.com/office/powerpoint/2010/main" val="256168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14</a:t>
            </a:fld>
            <a:endParaRPr lang="en-US"/>
          </a:p>
        </p:txBody>
      </p:sp>
    </p:spTree>
    <p:extLst>
      <p:ext uri="{BB962C8B-B14F-4D97-AF65-F5344CB8AC3E}">
        <p14:creationId xmlns:p14="http://schemas.microsoft.com/office/powerpoint/2010/main" val="475859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855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18</a:t>
            </a:fld>
            <a:endParaRPr lang="en-US"/>
          </a:p>
        </p:txBody>
      </p:sp>
    </p:spTree>
    <p:extLst>
      <p:ext uri="{BB962C8B-B14F-4D97-AF65-F5344CB8AC3E}">
        <p14:creationId xmlns:p14="http://schemas.microsoft.com/office/powerpoint/2010/main" val="872492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74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22</a:t>
            </a:fld>
            <a:endParaRPr lang="en-US"/>
          </a:p>
        </p:txBody>
      </p:sp>
    </p:spTree>
    <p:extLst>
      <p:ext uri="{BB962C8B-B14F-4D97-AF65-F5344CB8AC3E}">
        <p14:creationId xmlns:p14="http://schemas.microsoft.com/office/powerpoint/2010/main" val="163335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46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93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465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797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532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8</a:t>
            </a:fld>
            <a:endParaRPr lang="en-US"/>
          </a:p>
        </p:txBody>
      </p:sp>
    </p:spTree>
    <p:extLst>
      <p:ext uri="{BB962C8B-B14F-4D97-AF65-F5344CB8AC3E}">
        <p14:creationId xmlns:p14="http://schemas.microsoft.com/office/powerpoint/2010/main" val="2900928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A04348-667F-4690-9218-B15D5AAC1C65}" type="slidenum">
              <a:rPr lang="en-US" smtClean="0"/>
              <a:t>9</a:t>
            </a:fld>
            <a:endParaRPr lang="en-US"/>
          </a:p>
        </p:txBody>
      </p:sp>
    </p:spTree>
    <p:extLst>
      <p:ext uri="{BB962C8B-B14F-4D97-AF65-F5344CB8AC3E}">
        <p14:creationId xmlns:p14="http://schemas.microsoft.com/office/powerpoint/2010/main" val="13223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58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470C8-2BBF-4323-B560-2502ACF223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844832-9CD9-45D0-892A-842AFFB7A2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42937F-6B45-4337-A455-AA31E1495063}"/>
              </a:ext>
            </a:extLst>
          </p:cNvPr>
          <p:cNvSpPr>
            <a:spLocks noGrp="1"/>
          </p:cNvSpPr>
          <p:nvPr>
            <p:ph type="dt" sz="half" idx="10"/>
          </p:nvPr>
        </p:nvSpPr>
        <p:spPr/>
        <p:txBody>
          <a:bodyPr/>
          <a:lstStyle/>
          <a:p>
            <a:fld id="{225790C7-3BB1-430A-815D-3A80EC4877DB}" type="datetimeFigureOut">
              <a:rPr lang="en-US" smtClean="0"/>
              <a:t>4/5/2025</a:t>
            </a:fld>
            <a:endParaRPr lang="en-US"/>
          </a:p>
        </p:txBody>
      </p:sp>
      <p:sp>
        <p:nvSpPr>
          <p:cNvPr id="5" name="Footer Placeholder 4">
            <a:extLst>
              <a:ext uri="{FF2B5EF4-FFF2-40B4-BE49-F238E27FC236}">
                <a16:creationId xmlns:a16="http://schemas.microsoft.com/office/drawing/2014/main" id="{089A9ED2-A77E-47F2-BFAF-316C6A032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81585-0F9E-4A58-91D8-5CC9054919FD}"/>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241548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D266-B15C-42CE-B87E-C187FE0317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64E5D7-0353-43F6-8BE6-AFB090FF87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B1017-84B0-4C70-AE2B-CAEBBCDB2DC7}"/>
              </a:ext>
            </a:extLst>
          </p:cNvPr>
          <p:cNvSpPr>
            <a:spLocks noGrp="1"/>
          </p:cNvSpPr>
          <p:nvPr>
            <p:ph type="dt" sz="half" idx="10"/>
          </p:nvPr>
        </p:nvSpPr>
        <p:spPr/>
        <p:txBody>
          <a:bodyPr/>
          <a:lstStyle/>
          <a:p>
            <a:fld id="{225790C7-3BB1-430A-815D-3A80EC4877DB}" type="datetimeFigureOut">
              <a:rPr lang="en-US" smtClean="0"/>
              <a:t>4/5/2025</a:t>
            </a:fld>
            <a:endParaRPr lang="en-US"/>
          </a:p>
        </p:txBody>
      </p:sp>
      <p:sp>
        <p:nvSpPr>
          <p:cNvPr id="5" name="Footer Placeholder 4">
            <a:extLst>
              <a:ext uri="{FF2B5EF4-FFF2-40B4-BE49-F238E27FC236}">
                <a16:creationId xmlns:a16="http://schemas.microsoft.com/office/drawing/2014/main" id="{E7A80647-8F7A-457A-B366-C250AFDAE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4DA37-8953-4686-91D2-CBFC65D80AE0}"/>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961098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85AFF2-9109-4837-B92E-EEC1CD1AFC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C4974A-9764-4DE7-AAC9-B1F55B36D7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C1C31-AF45-4F14-AAFD-6122189B54F4}"/>
              </a:ext>
            </a:extLst>
          </p:cNvPr>
          <p:cNvSpPr>
            <a:spLocks noGrp="1"/>
          </p:cNvSpPr>
          <p:nvPr>
            <p:ph type="dt" sz="half" idx="10"/>
          </p:nvPr>
        </p:nvSpPr>
        <p:spPr/>
        <p:txBody>
          <a:bodyPr/>
          <a:lstStyle/>
          <a:p>
            <a:fld id="{225790C7-3BB1-430A-815D-3A80EC4877DB}" type="datetimeFigureOut">
              <a:rPr lang="en-US" smtClean="0"/>
              <a:t>4/5/2025</a:t>
            </a:fld>
            <a:endParaRPr lang="en-US"/>
          </a:p>
        </p:txBody>
      </p:sp>
      <p:sp>
        <p:nvSpPr>
          <p:cNvPr id="5" name="Footer Placeholder 4">
            <a:extLst>
              <a:ext uri="{FF2B5EF4-FFF2-40B4-BE49-F238E27FC236}">
                <a16:creationId xmlns:a16="http://schemas.microsoft.com/office/drawing/2014/main" id="{4FBF1ABC-5833-421D-B672-3AF99F3E3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6A352-BF4C-4C33-8CF3-5616D80E88C2}"/>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182766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0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154071" y="6071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0" name="Google Shape;10;p2"/>
          <p:cNvGrpSpPr/>
          <p:nvPr/>
        </p:nvGrpSpPr>
        <p:grpSpPr>
          <a:xfrm flipH="1">
            <a:off x="10635099" y="3133003"/>
            <a:ext cx="2265428" cy="4400085"/>
            <a:chOff x="-483250" y="1431772"/>
            <a:chExt cx="2140966" cy="4158347"/>
          </a:xfrm>
        </p:grpSpPr>
        <p:sp>
          <p:nvSpPr>
            <p:cNvPr id="11" name="Google Shape;11;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37;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40;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41;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 name="Google Shape;62;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 name="Google Shape;77;p2"/>
          <p:cNvGrpSpPr/>
          <p:nvPr/>
        </p:nvGrpSpPr>
        <p:grpSpPr>
          <a:xfrm>
            <a:off x="-2628756" y="6138680"/>
            <a:ext cx="9500925" cy="868789"/>
            <a:chOff x="-229753" y="4473097"/>
            <a:chExt cx="9605951" cy="875090"/>
          </a:xfrm>
        </p:grpSpPr>
        <p:grpSp>
          <p:nvGrpSpPr>
            <p:cNvPr id="78" name="Google Shape;78;p2"/>
            <p:cNvGrpSpPr/>
            <p:nvPr/>
          </p:nvGrpSpPr>
          <p:grpSpPr>
            <a:xfrm>
              <a:off x="7873659" y="4902960"/>
              <a:ext cx="1502539" cy="388102"/>
              <a:chOff x="5130459" y="3745735"/>
              <a:chExt cx="1502539" cy="388102"/>
            </a:xfrm>
          </p:grpSpPr>
          <p:sp>
            <p:nvSpPr>
              <p:cNvPr id="79" name="Google Shape;7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9" name="Google Shape;99;p2"/>
            <p:cNvGrpSpPr/>
            <p:nvPr/>
          </p:nvGrpSpPr>
          <p:grpSpPr>
            <a:xfrm>
              <a:off x="-229753" y="4473097"/>
              <a:ext cx="5029191" cy="875090"/>
              <a:chOff x="408363" y="275150"/>
              <a:chExt cx="2598125" cy="452875"/>
            </a:xfrm>
          </p:grpSpPr>
          <p:sp>
            <p:nvSpPr>
              <p:cNvPr id="100" name="Google Shape;10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9" name="Google Shape;11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0" name="Google Shape;12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1" name="Google Shape;12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2" name="Google Shape;12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3" name="Google Shape;12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 name="Google Shape;12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 name="Google Shape;12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6" name="Google Shape;186;p2"/>
            <p:cNvGrpSpPr/>
            <p:nvPr/>
          </p:nvGrpSpPr>
          <p:grpSpPr>
            <a:xfrm flipH="1">
              <a:off x="4567334" y="4473097"/>
              <a:ext cx="4013529" cy="859004"/>
              <a:chOff x="408363" y="283475"/>
              <a:chExt cx="2073425" cy="444550"/>
            </a:xfrm>
          </p:grpSpPr>
          <p:sp>
            <p:nvSpPr>
              <p:cNvPr id="187" name="Google Shape;18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57" name="Google Shape;257;p2"/>
          <p:cNvGrpSpPr/>
          <p:nvPr/>
        </p:nvGrpSpPr>
        <p:grpSpPr>
          <a:xfrm>
            <a:off x="6228076" y="6138680"/>
            <a:ext cx="9500925" cy="868789"/>
            <a:chOff x="-229753" y="4473097"/>
            <a:chExt cx="9605951" cy="875090"/>
          </a:xfrm>
        </p:grpSpPr>
        <p:grpSp>
          <p:nvGrpSpPr>
            <p:cNvPr id="258" name="Google Shape;258;p2"/>
            <p:cNvGrpSpPr/>
            <p:nvPr/>
          </p:nvGrpSpPr>
          <p:grpSpPr>
            <a:xfrm>
              <a:off x="7873659" y="4902960"/>
              <a:ext cx="1502539" cy="388102"/>
              <a:chOff x="5130459" y="3745735"/>
              <a:chExt cx="1502539" cy="388102"/>
            </a:xfrm>
          </p:grpSpPr>
          <p:sp>
            <p:nvSpPr>
              <p:cNvPr id="259" name="Google Shape;25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 name="Google Shape;26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 name="Google Shape;26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9" name="Google Shape;279;p2"/>
            <p:cNvGrpSpPr/>
            <p:nvPr/>
          </p:nvGrpSpPr>
          <p:grpSpPr>
            <a:xfrm>
              <a:off x="-229753" y="4473097"/>
              <a:ext cx="5029191" cy="875090"/>
              <a:chOff x="408363" y="275150"/>
              <a:chExt cx="2598125" cy="452875"/>
            </a:xfrm>
          </p:grpSpPr>
          <p:sp>
            <p:nvSpPr>
              <p:cNvPr id="280" name="Google Shape;28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 name="Google Shape;28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 name="Google Shape;28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 name="Google Shape;28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 name="Google Shape;28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 name="Google Shape;29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 name="Google Shape;29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3" name="Google Shape;29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4" name="Google Shape;29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5" name="Google Shape;29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6" name="Google Shape;29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7" name="Google Shape;29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8" name="Google Shape;29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9" name="Google Shape;29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0" name="Google Shape;30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 name="Google Shape;30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 name="Google Shape;30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 name="Google Shape;30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 name="Google Shape;30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 name="Google Shape;31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 name="Google Shape;31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 name="Google Shape;31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 name="Google Shape;31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 name="Google Shape;31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 name="Google Shape;31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 name="Google Shape;31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 name="Google Shape;32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 name="Google Shape;32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 name="Google Shape;32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 name="Google Shape;32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 name="Google Shape;32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 name="Google Shape;32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 name="Google Shape;32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 name="Google Shape;32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 name="Google Shape;32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 name="Google Shape;32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 name="Google Shape;33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 name="Google Shape;33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 name="Google Shape;34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 name="Google Shape;35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 name="Google Shape;35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 name="Google Shape;35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 name="Google Shape;35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 name="Google Shape;35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 name="Google Shape;35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 name="Google Shape;36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 name="Google Shape;36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 name="Google Shape;36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 name="Google Shape;36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6" name="Google Shape;366;p2"/>
            <p:cNvGrpSpPr/>
            <p:nvPr/>
          </p:nvGrpSpPr>
          <p:grpSpPr>
            <a:xfrm flipH="1">
              <a:off x="4567334" y="4473097"/>
              <a:ext cx="4013529" cy="859004"/>
              <a:chOff x="408363" y="283475"/>
              <a:chExt cx="2073425" cy="444550"/>
            </a:xfrm>
          </p:grpSpPr>
          <p:sp>
            <p:nvSpPr>
              <p:cNvPr id="367" name="Google Shape;36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 name="Google Shape;36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 name="Google Shape;36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 name="Google Shape;37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1" name="Google Shape;37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5" name="Google Shape;37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6" name="Google Shape;37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7" name="Google Shape;37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 name="Google Shape;38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 name="Google Shape;39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 name="Google Shape;39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 name="Google Shape;39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 name="Google Shape;39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 name="Google Shape;39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 name="Google Shape;39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 name="Google Shape;40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1" name="Google Shape;40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2" name="Google Shape;40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6" name="Google Shape;40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7" name="Google Shape;40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8" name="Google Shape;40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9" name="Google Shape;40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0" name="Google Shape;41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1" name="Google Shape;41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2" name="Google Shape;41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3" name="Google Shape;41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4" name="Google Shape;41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5" name="Google Shape;41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6" name="Google Shape;41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7" name="Google Shape;41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8" name="Google Shape;41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3" name="Google Shape;42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4" name="Google Shape;42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5" name="Google Shape;42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7" name="Google Shape;42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8" name="Google Shape;42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9" name="Google Shape;42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0" name="Google Shape;43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1" name="Google Shape;43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2" name="Google Shape;43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 name="Google Shape;43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 name="Google Shape;43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 name="Google Shape;43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 name="Google Shape;43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437" name="Google Shape;437;p2"/>
          <p:cNvGrpSpPr/>
          <p:nvPr/>
        </p:nvGrpSpPr>
        <p:grpSpPr>
          <a:xfrm rot="-9503680" flipH="1">
            <a:off x="10773919" y="5279218"/>
            <a:ext cx="1909067" cy="2587713"/>
            <a:chOff x="4833338" y="4797750"/>
            <a:chExt cx="542950" cy="735925"/>
          </a:xfrm>
        </p:grpSpPr>
        <p:sp>
          <p:nvSpPr>
            <p:cNvPr id="438" name="Google Shape;438;p2"/>
            <p:cNvSpPr/>
            <p:nvPr/>
          </p:nvSpPr>
          <p:spPr>
            <a:xfrm>
              <a:off x="4856838" y="4970700"/>
              <a:ext cx="14375" cy="46875"/>
            </a:xfrm>
            <a:custGeom>
              <a:avLst/>
              <a:gdLst/>
              <a:ahLst/>
              <a:cxnLst/>
              <a:rect l="l" t="t" r="r" b="b"/>
              <a:pathLst>
                <a:path w="575" h="1875" extrusionOk="0">
                  <a:moveTo>
                    <a:pt x="122" y="0"/>
                  </a:moveTo>
                  <a:cubicBezTo>
                    <a:pt x="101" y="0"/>
                    <a:pt x="79" y="12"/>
                    <a:pt x="77" y="37"/>
                  </a:cubicBezTo>
                  <a:cubicBezTo>
                    <a:pt x="1" y="671"/>
                    <a:pt x="172" y="1327"/>
                    <a:pt x="513" y="1862"/>
                  </a:cubicBezTo>
                  <a:cubicBezTo>
                    <a:pt x="519" y="1871"/>
                    <a:pt x="527" y="1875"/>
                    <a:pt x="534" y="1875"/>
                  </a:cubicBezTo>
                  <a:cubicBezTo>
                    <a:pt x="554" y="1875"/>
                    <a:pt x="575" y="1851"/>
                    <a:pt x="561" y="1828"/>
                  </a:cubicBezTo>
                  <a:cubicBezTo>
                    <a:pt x="248" y="1257"/>
                    <a:pt x="138" y="686"/>
                    <a:pt x="165" y="41"/>
                  </a:cubicBezTo>
                  <a:cubicBezTo>
                    <a:pt x="167" y="14"/>
                    <a:pt x="144" y="0"/>
                    <a:pt x="1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 name="Google Shape;439;p2"/>
            <p:cNvSpPr/>
            <p:nvPr/>
          </p:nvSpPr>
          <p:spPr>
            <a:xfrm>
              <a:off x="4933588" y="4934575"/>
              <a:ext cx="228450" cy="596350"/>
            </a:xfrm>
            <a:custGeom>
              <a:avLst/>
              <a:gdLst/>
              <a:ahLst/>
              <a:cxnLst/>
              <a:rect l="l" t="t" r="r" b="b"/>
              <a:pathLst>
                <a:path w="9138" h="23854" extrusionOk="0">
                  <a:moveTo>
                    <a:pt x="3923" y="0"/>
                  </a:moveTo>
                  <a:cubicBezTo>
                    <a:pt x="3636" y="0"/>
                    <a:pt x="3339" y="38"/>
                    <a:pt x="3033" y="118"/>
                  </a:cubicBezTo>
                  <a:cubicBezTo>
                    <a:pt x="1809" y="438"/>
                    <a:pt x="915" y="1476"/>
                    <a:pt x="947" y="2761"/>
                  </a:cubicBezTo>
                  <a:cubicBezTo>
                    <a:pt x="974" y="3848"/>
                    <a:pt x="1478" y="4860"/>
                    <a:pt x="1525" y="5944"/>
                  </a:cubicBezTo>
                  <a:cubicBezTo>
                    <a:pt x="1562" y="6841"/>
                    <a:pt x="1162" y="7503"/>
                    <a:pt x="700" y="8236"/>
                  </a:cubicBezTo>
                  <a:cubicBezTo>
                    <a:pt x="0" y="9347"/>
                    <a:pt x="65" y="10296"/>
                    <a:pt x="700" y="11418"/>
                  </a:cubicBezTo>
                  <a:cubicBezTo>
                    <a:pt x="1152" y="12217"/>
                    <a:pt x="1744" y="12982"/>
                    <a:pt x="1946" y="13897"/>
                  </a:cubicBezTo>
                  <a:cubicBezTo>
                    <a:pt x="2190" y="14994"/>
                    <a:pt x="1720" y="16091"/>
                    <a:pt x="1885" y="17187"/>
                  </a:cubicBezTo>
                  <a:cubicBezTo>
                    <a:pt x="2002" y="17979"/>
                    <a:pt x="2550" y="18474"/>
                    <a:pt x="3079" y="19018"/>
                  </a:cubicBezTo>
                  <a:cubicBezTo>
                    <a:pt x="3533" y="19481"/>
                    <a:pt x="3949" y="19977"/>
                    <a:pt x="4330" y="20500"/>
                  </a:cubicBezTo>
                  <a:cubicBezTo>
                    <a:pt x="5071" y="21528"/>
                    <a:pt x="5676" y="22656"/>
                    <a:pt x="6089" y="23853"/>
                  </a:cubicBezTo>
                  <a:lnTo>
                    <a:pt x="6099" y="23852"/>
                  </a:lnTo>
                  <a:cubicBezTo>
                    <a:pt x="5249" y="20337"/>
                    <a:pt x="6502" y="16552"/>
                    <a:pt x="7464" y="13194"/>
                  </a:cubicBezTo>
                  <a:cubicBezTo>
                    <a:pt x="8319" y="10208"/>
                    <a:pt x="9137" y="7025"/>
                    <a:pt x="8714" y="3940"/>
                  </a:cubicBezTo>
                  <a:lnTo>
                    <a:pt x="8712" y="3940"/>
                  </a:lnTo>
                  <a:cubicBezTo>
                    <a:pt x="8722" y="3997"/>
                    <a:pt x="8670" y="4041"/>
                    <a:pt x="8620" y="4041"/>
                  </a:cubicBezTo>
                  <a:cubicBezTo>
                    <a:pt x="8592" y="4041"/>
                    <a:pt x="8564" y="4027"/>
                    <a:pt x="8549" y="3993"/>
                  </a:cubicBezTo>
                  <a:cubicBezTo>
                    <a:pt x="7713" y="2147"/>
                    <a:pt x="6101" y="0"/>
                    <a:pt x="392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 name="Google Shape;440;p2"/>
            <p:cNvSpPr/>
            <p:nvPr/>
          </p:nvSpPr>
          <p:spPr>
            <a:xfrm>
              <a:off x="5082213" y="4960000"/>
              <a:ext cx="105300" cy="561350"/>
            </a:xfrm>
            <a:custGeom>
              <a:avLst/>
              <a:gdLst/>
              <a:ahLst/>
              <a:cxnLst/>
              <a:rect l="l" t="t" r="r" b="b"/>
              <a:pathLst>
                <a:path w="4212" h="22454" extrusionOk="0">
                  <a:moveTo>
                    <a:pt x="2542" y="0"/>
                  </a:moveTo>
                  <a:cubicBezTo>
                    <a:pt x="2482" y="27"/>
                    <a:pt x="2426" y="57"/>
                    <a:pt x="2376" y="96"/>
                  </a:cubicBezTo>
                  <a:cubicBezTo>
                    <a:pt x="2333" y="129"/>
                    <a:pt x="2295" y="175"/>
                    <a:pt x="2255" y="216"/>
                  </a:cubicBezTo>
                  <a:cubicBezTo>
                    <a:pt x="2258" y="220"/>
                    <a:pt x="2261" y="223"/>
                    <a:pt x="2262" y="226"/>
                  </a:cubicBezTo>
                  <a:cubicBezTo>
                    <a:pt x="3729" y="3735"/>
                    <a:pt x="2984" y="7631"/>
                    <a:pt x="2002" y="11162"/>
                  </a:cubicBezTo>
                  <a:cubicBezTo>
                    <a:pt x="1464" y="13098"/>
                    <a:pt x="843" y="15011"/>
                    <a:pt x="451" y="16980"/>
                  </a:cubicBezTo>
                  <a:cubicBezTo>
                    <a:pt x="84" y="18817"/>
                    <a:pt x="0" y="20606"/>
                    <a:pt x="181" y="22454"/>
                  </a:cubicBezTo>
                  <a:cubicBezTo>
                    <a:pt x="146" y="20654"/>
                    <a:pt x="271" y="18851"/>
                    <a:pt x="624" y="17082"/>
                  </a:cubicBezTo>
                  <a:cubicBezTo>
                    <a:pt x="989" y="15261"/>
                    <a:pt x="1567" y="13494"/>
                    <a:pt x="2094" y="11717"/>
                  </a:cubicBezTo>
                  <a:cubicBezTo>
                    <a:pt x="3216" y="7945"/>
                    <a:pt x="4212" y="3771"/>
                    <a:pt x="254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 name="Google Shape;441;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 name="Google Shape;442;p2"/>
            <p:cNvSpPr/>
            <p:nvPr/>
          </p:nvSpPr>
          <p:spPr>
            <a:xfrm>
              <a:off x="5100563" y="5283200"/>
              <a:ext cx="14200" cy="50250"/>
            </a:xfrm>
            <a:custGeom>
              <a:avLst/>
              <a:gdLst/>
              <a:ahLst/>
              <a:cxnLst/>
              <a:rect l="l" t="t" r="r" b="b"/>
              <a:pathLst>
                <a:path w="568" h="2010" extrusionOk="0">
                  <a:moveTo>
                    <a:pt x="568" y="0"/>
                  </a:moveTo>
                  <a:lnTo>
                    <a:pt x="568" y="0"/>
                  </a:lnTo>
                  <a:cubicBezTo>
                    <a:pt x="500" y="127"/>
                    <a:pt x="430" y="254"/>
                    <a:pt x="355" y="379"/>
                  </a:cubicBezTo>
                  <a:cubicBezTo>
                    <a:pt x="355" y="381"/>
                    <a:pt x="352" y="384"/>
                    <a:pt x="349" y="386"/>
                  </a:cubicBezTo>
                  <a:cubicBezTo>
                    <a:pt x="240" y="928"/>
                    <a:pt x="120" y="1470"/>
                    <a:pt x="0" y="2009"/>
                  </a:cubicBezTo>
                  <a:cubicBezTo>
                    <a:pt x="183" y="1329"/>
                    <a:pt x="377" y="658"/>
                    <a:pt x="56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 name="Google Shape;443;p2"/>
            <p:cNvSpPr/>
            <p:nvPr/>
          </p:nvSpPr>
          <p:spPr>
            <a:xfrm>
              <a:off x="5075888" y="4955375"/>
              <a:ext cx="300400" cy="577325"/>
            </a:xfrm>
            <a:custGeom>
              <a:avLst/>
              <a:gdLst/>
              <a:ahLst/>
              <a:cxnLst/>
              <a:rect l="l" t="t" r="r" b="b"/>
              <a:pathLst>
                <a:path w="12016" h="23093" extrusionOk="0">
                  <a:moveTo>
                    <a:pt x="7673" y="522"/>
                  </a:moveTo>
                  <a:cubicBezTo>
                    <a:pt x="8667" y="522"/>
                    <a:pt x="9652" y="866"/>
                    <a:pt x="10411" y="1624"/>
                  </a:cubicBezTo>
                  <a:cubicBezTo>
                    <a:pt x="11230" y="2443"/>
                    <a:pt x="11699" y="3600"/>
                    <a:pt x="11712" y="4757"/>
                  </a:cubicBezTo>
                  <a:cubicBezTo>
                    <a:pt x="11724" y="5995"/>
                    <a:pt x="11096" y="6828"/>
                    <a:pt x="10537" y="7868"/>
                  </a:cubicBezTo>
                  <a:cubicBezTo>
                    <a:pt x="10304" y="8300"/>
                    <a:pt x="10156" y="8741"/>
                    <a:pt x="10170" y="9238"/>
                  </a:cubicBezTo>
                  <a:cubicBezTo>
                    <a:pt x="10185" y="9774"/>
                    <a:pt x="10375" y="10285"/>
                    <a:pt x="10421" y="10819"/>
                  </a:cubicBezTo>
                  <a:cubicBezTo>
                    <a:pt x="10551" y="12266"/>
                    <a:pt x="9261" y="12680"/>
                    <a:pt x="8219" y="13252"/>
                  </a:cubicBezTo>
                  <a:cubicBezTo>
                    <a:pt x="7417" y="13694"/>
                    <a:pt x="6889" y="14254"/>
                    <a:pt x="6638" y="15149"/>
                  </a:cubicBezTo>
                  <a:cubicBezTo>
                    <a:pt x="6310" y="16311"/>
                    <a:pt x="6289" y="17448"/>
                    <a:pt x="5222" y="18221"/>
                  </a:cubicBezTo>
                  <a:cubicBezTo>
                    <a:pt x="4223" y="18947"/>
                    <a:pt x="3141" y="19396"/>
                    <a:pt x="2252" y="20281"/>
                  </a:cubicBezTo>
                  <a:cubicBezTo>
                    <a:pt x="1530" y="21005"/>
                    <a:pt x="955" y="21854"/>
                    <a:pt x="527" y="22784"/>
                  </a:cubicBezTo>
                  <a:cubicBezTo>
                    <a:pt x="493" y="20784"/>
                    <a:pt x="651" y="18797"/>
                    <a:pt x="1086" y="16842"/>
                  </a:cubicBezTo>
                  <a:cubicBezTo>
                    <a:pt x="1520" y="14889"/>
                    <a:pt x="2169" y="12996"/>
                    <a:pt x="2740" y="11082"/>
                  </a:cubicBezTo>
                  <a:cubicBezTo>
                    <a:pt x="3534" y="8419"/>
                    <a:pt x="4149" y="5554"/>
                    <a:pt x="3748" y="2803"/>
                  </a:cubicBezTo>
                  <a:cubicBezTo>
                    <a:pt x="3749" y="2800"/>
                    <a:pt x="3753" y="2797"/>
                    <a:pt x="3755" y="2796"/>
                  </a:cubicBezTo>
                  <a:cubicBezTo>
                    <a:pt x="4524" y="1371"/>
                    <a:pt x="6110" y="522"/>
                    <a:pt x="7673" y="522"/>
                  </a:cubicBezTo>
                  <a:close/>
                  <a:moveTo>
                    <a:pt x="2879" y="0"/>
                  </a:moveTo>
                  <a:cubicBezTo>
                    <a:pt x="2846" y="0"/>
                    <a:pt x="2812" y="17"/>
                    <a:pt x="2790" y="43"/>
                  </a:cubicBezTo>
                  <a:cubicBezTo>
                    <a:pt x="2704" y="69"/>
                    <a:pt x="2622" y="112"/>
                    <a:pt x="2548" y="164"/>
                  </a:cubicBezTo>
                  <a:cubicBezTo>
                    <a:pt x="2470" y="219"/>
                    <a:pt x="2372" y="298"/>
                    <a:pt x="2351" y="396"/>
                  </a:cubicBezTo>
                  <a:cubicBezTo>
                    <a:pt x="2327" y="422"/>
                    <a:pt x="2315" y="461"/>
                    <a:pt x="2332" y="506"/>
                  </a:cubicBezTo>
                  <a:cubicBezTo>
                    <a:pt x="2429" y="743"/>
                    <a:pt x="2515" y="982"/>
                    <a:pt x="2593" y="1223"/>
                  </a:cubicBezTo>
                  <a:cubicBezTo>
                    <a:pt x="3159" y="2625"/>
                    <a:pt x="3338" y="4192"/>
                    <a:pt x="3313" y="5711"/>
                  </a:cubicBezTo>
                  <a:cubicBezTo>
                    <a:pt x="3417" y="3911"/>
                    <a:pt x="3227" y="2118"/>
                    <a:pt x="2515" y="415"/>
                  </a:cubicBezTo>
                  <a:cubicBezTo>
                    <a:pt x="2514" y="411"/>
                    <a:pt x="2509" y="410"/>
                    <a:pt x="2508" y="404"/>
                  </a:cubicBezTo>
                  <a:cubicBezTo>
                    <a:pt x="2549" y="366"/>
                    <a:pt x="2586" y="319"/>
                    <a:pt x="2629" y="284"/>
                  </a:cubicBezTo>
                  <a:cubicBezTo>
                    <a:pt x="2679" y="246"/>
                    <a:pt x="2738" y="216"/>
                    <a:pt x="2795" y="189"/>
                  </a:cubicBezTo>
                  <a:lnTo>
                    <a:pt x="2795" y="189"/>
                  </a:lnTo>
                  <a:cubicBezTo>
                    <a:pt x="4465" y="3960"/>
                    <a:pt x="3469" y="8132"/>
                    <a:pt x="2347" y="11906"/>
                  </a:cubicBezTo>
                  <a:cubicBezTo>
                    <a:pt x="1818" y="13682"/>
                    <a:pt x="1242" y="15450"/>
                    <a:pt x="877" y="17271"/>
                  </a:cubicBezTo>
                  <a:cubicBezTo>
                    <a:pt x="524" y="19039"/>
                    <a:pt x="402" y="20843"/>
                    <a:pt x="434" y="22643"/>
                  </a:cubicBezTo>
                  <a:cubicBezTo>
                    <a:pt x="253" y="20795"/>
                    <a:pt x="335" y="19005"/>
                    <a:pt x="702" y="17168"/>
                  </a:cubicBezTo>
                  <a:cubicBezTo>
                    <a:pt x="1045" y="15453"/>
                    <a:pt x="1561" y="13780"/>
                    <a:pt x="2042" y="12098"/>
                  </a:cubicBezTo>
                  <a:lnTo>
                    <a:pt x="2042" y="12098"/>
                  </a:lnTo>
                  <a:cubicBezTo>
                    <a:pt x="1894" y="12444"/>
                    <a:pt x="1733" y="12784"/>
                    <a:pt x="1555" y="13115"/>
                  </a:cubicBezTo>
                  <a:cubicBezTo>
                    <a:pt x="1364" y="13773"/>
                    <a:pt x="1168" y="14443"/>
                    <a:pt x="987" y="15125"/>
                  </a:cubicBezTo>
                  <a:cubicBezTo>
                    <a:pt x="491" y="17345"/>
                    <a:pt x="1" y="19560"/>
                    <a:pt x="332" y="21840"/>
                  </a:cubicBezTo>
                  <a:cubicBezTo>
                    <a:pt x="355" y="21994"/>
                    <a:pt x="320" y="22124"/>
                    <a:pt x="253" y="22229"/>
                  </a:cubicBezTo>
                  <a:cubicBezTo>
                    <a:pt x="293" y="22495"/>
                    <a:pt x="345" y="22757"/>
                    <a:pt x="409" y="23020"/>
                  </a:cubicBezTo>
                  <a:cubicBezTo>
                    <a:pt x="411" y="23036"/>
                    <a:pt x="416" y="23050"/>
                    <a:pt x="419" y="23067"/>
                  </a:cubicBezTo>
                  <a:cubicBezTo>
                    <a:pt x="423" y="23082"/>
                    <a:pt x="435" y="23090"/>
                    <a:pt x="447" y="23090"/>
                  </a:cubicBezTo>
                  <a:cubicBezTo>
                    <a:pt x="453" y="23090"/>
                    <a:pt x="460" y="23087"/>
                    <a:pt x="465" y="23084"/>
                  </a:cubicBezTo>
                  <a:cubicBezTo>
                    <a:pt x="474" y="23089"/>
                    <a:pt x="484" y="23092"/>
                    <a:pt x="494" y="23092"/>
                  </a:cubicBezTo>
                  <a:cubicBezTo>
                    <a:pt x="507" y="23092"/>
                    <a:pt x="521" y="23086"/>
                    <a:pt x="527" y="23074"/>
                  </a:cubicBezTo>
                  <a:cubicBezTo>
                    <a:pt x="553" y="23071"/>
                    <a:pt x="579" y="23057"/>
                    <a:pt x="594" y="23027"/>
                  </a:cubicBezTo>
                  <a:cubicBezTo>
                    <a:pt x="1285" y="21507"/>
                    <a:pt x="2395" y="20194"/>
                    <a:pt x="3820" y="19308"/>
                  </a:cubicBezTo>
                  <a:cubicBezTo>
                    <a:pt x="4965" y="18595"/>
                    <a:pt x="6098" y="18148"/>
                    <a:pt x="6502" y="16744"/>
                  </a:cubicBezTo>
                  <a:cubicBezTo>
                    <a:pt x="6677" y="16137"/>
                    <a:pt x="6728" y="15495"/>
                    <a:pt x="6954" y="14902"/>
                  </a:cubicBezTo>
                  <a:cubicBezTo>
                    <a:pt x="7205" y="14250"/>
                    <a:pt x="7653" y="13829"/>
                    <a:pt x="8251" y="13492"/>
                  </a:cubicBezTo>
                  <a:cubicBezTo>
                    <a:pt x="9014" y="13061"/>
                    <a:pt x="10012" y="12760"/>
                    <a:pt x="10452" y="11937"/>
                  </a:cubicBezTo>
                  <a:cubicBezTo>
                    <a:pt x="11088" y="10753"/>
                    <a:pt x="10050" y="9445"/>
                    <a:pt x="10609" y="8209"/>
                  </a:cubicBezTo>
                  <a:cubicBezTo>
                    <a:pt x="11096" y="7134"/>
                    <a:pt x="11816" y="6337"/>
                    <a:pt x="11892" y="5104"/>
                  </a:cubicBezTo>
                  <a:cubicBezTo>
                    <a:pt x="12015" y="3085"/>
                    <a:pt x="10759" y="1001"/>
                    <a:pt x="8758" y="456"/>
                  </a:cubicBezTo>
                  <a:cubicBezTo>
                    <a:pt x="8384" y="354"/>
                    <a:pt x="8001" y="305"/>
                    <a:pt x="7618" y="305"/>
                  </a:cubicBezTo>
                  <a:cubicBezTo>
                    <a:pt x="6058" y="305"/>
                    <a:pt x="4511" y="1120"/>
                    <a:pt x="3694" y="2464"/>
                  </a:cubicBezTo>
                  <a:cubicBezTo>
                    <a:pt x="3550" y="1646"/>
                    <a:pt x="3313" y="842"/>
                    <a:pt x="2963" y="57"/>
                  </a:cubicBezTo>
                  <a:cubicBezTo>
                    <a:pt x="2945" y="17"/>
                    <a:pt x="2913" y="0"/>
                    <a:pt x="287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 name="Google Shape;444;p2"/>
            <p:cNvSpPr/>
            <p:nvPr/>
          </p:nvSpPr>
          <p:spPr>
            <a:xfrm>
              <a:off x="5082213" y="4959950"/>
              <a:ext cx="105300" cy="561375"/>
            </a:xfrm>
            <a:custGeom>
              <a:avLst/>
              <a:gdLst/>
              <a:ahLst/>
              <a:cxnLst/>
              <a:rect l="l" t="t" r="r" b="b"/>
              <a:pathLst>
                <a:path w="4212" h="22455" extrusionOk="0">
                  <a:moveTo>
                    <a:pt x="2542" y="1"/>
                  </a:moveTo>
                  <a:lnTo>
                    <a:pt x="2542" y="1"/>
                  </a:lnTo>
                  <a:cubicBezTo>
                    <a:pt x="2485" y="28"/>
                    <a:pt x="2426" y="57"/>
                    <a:pt x="2376" y="95"/>
                  </a:cubicBezTo>
                  <a:cubicBezTo>
                    <a:pt x="2333" y="131"/>
                    <a:pt x="2296" y="177"/>
                    <a:pt x="2255" y="215"/>
                  </a:cubicBezTo>
                  <a:cubicBezTo>
                    <a:pt x="2258" y="221"/>
                    <a:pt x="2261" y="222"/>
                    <a:pt x="2262" y="227"/>
                  </a:cubicBezTo>
                  <a:cubicBezTo>
                    <a:pt x="2974" y="1929"/>
                    <a:pt x="3164" y="3722"/>
                    <a:pt x="3060" y="5522"/>
                  </a:cubicBezTo>
                  <a:cubicBezTo>
                    <a:pt x="3053" y="5929"/>
                    <a:pt x="3034" y="6333"/>
                    <a:pt x="3002" y="6728"/>
                  </a:cubicBezTo>
                  <a:cubicBezTo>
                    <a:pt x="2862" y="8484"/>
                    <a:pt x="2491" y="10276"/>
                    <a:pt x="1792" y="11911"/>
                  </a:cubicBezTo>
                  <a:cubicBezTo>
                    <a:pt x="1308" y="13594"/>
                    <a:pt x="792" y="15267"/>
                    <a:pt x="451" y="16979"/>
                  </a:cubicBezTo>
                  <a:cubicBezTo>
                    <a:pt x="82" y="18818"/>
                    <a:pt x="0" y="20606"/>
                    <a:pt x="181" y="22454"/>
                  </a:cubicBezTo>
                  <a:cubicBezTo>
                    <a:pt x="149" y="20654"/>
                    <a:pt x="271" y="18850"/>
                    <a:pt x="624" y="17082"/>
                  </a:cubicBezTo>
                  <a:cubicBezTo>
                    <a:pt x="989" y="15261"/>
                    <a:pt x="1565" y="13495"/>
                    <a:pt x="2094" y="11718"/>
                  </a:cubicBezTo>
                  <a:cubicBezTo>
                    <a:pt x="3216" y="7944"/>
                    <a:pt x="4212" y="3772"/>
                    <a:pt x="25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2"/>
            <p:cNvSpPr/>
            <p:nvPr/>
          </p:nvSpPr>
          <p:spPr>
            <a:xfrm>
              <a:off x="5086238" y="4967750"/>
              <a:ext cx="284400" cy="553575"/>
            </a:xfrm>
            <a:custGeom>
              <a:avLst/>
              <a:gdLst/>
              <a:ahLst/>
              <a:cxnLst/>
              <a:rect l="l" t="t" r="r" b="b"/>
              <a:pathLst>
                <a:path w="11376" h="22143" extrusionOk="0">
                  <a:moveTo>
                    <a:pt x="8147" y="0"/>
                  </a:moveTo>
                  <a:cubicBezTo>
                    <a:pt x="8139" y="0"/>
                    <a:pt x="8131" y="3"/>
                    <a:pt x="8122" y="9"/>
                  </a:cubicBezTo>
                  <a:cubicBezTo>
                    <a:pt x="6725" y="1081"/>
                    <a:pt x="5471" y="2344"/>
                    <a:pt x="3609" y="2415"/>
                  </a:cubicBezTo>
                  <a:cubicBezTo>
                    <a:pt x="3583" y="2316"/>
                    <a:pt x="3557" y="2217"/>
                    <a:pt x="3526" y="2119"/>
                  </a:cubicBezTo>
                  <a:cubicBezTo>
                    <a:pt x="3509" y="2063"/>
                    <a:pt x="3461" y="2039"/>
                    <a:pt x="3415" y="2039"/>
                  </a:cubicBezTo>
                  <a:cubicBezTo>
                    <a:pt x="3354" y="2039"/>
                    <a:pt x="3296" y="2082"/>
                    <a:pt x="3319" y="2155"/>
                  </a:cubicBezTo>
                  <a:cubicBezTo>
                    <a:pt x="3353" y="2267"/>
                    <a:pt x="3384" y="2381"/>
                    <a:pt x="3411" y="2494"/>
                  </a:cubicBezTo>
                  <a:cubicBezTo>
                    <a:pt x="3404" y="2525"/>
                    <a:pt x="3408" y="2555"/>
                    <a:pt x="3428" y="2575"/>
                  </a:cubicBezTo>
                  <a:cubicBezTo>
                    <a:pt x="3615" y="3415"/>
                    <a:pt x="3595" y="4291"/>
                    <a:pt x="3499" y="5162"/>
                  </a:cubicBezTo>
                  <a:cubicBezTo>
                    <a:pt x="3493" y="5161"/>
                    <a:pt x="3487" y="5161"/>
                    <a:pt x="3481" y="5161"/>
                  </a:cubicBezTo>
                  <a:cubicBezTo>
                    <a:pt x="3380" y="5161"/>
                    <a:pt x="3334" y="5317"/>
                    <a:pt x="3447" y="5356"/>
                  </a:cubicBezTo>
                  <a:cubicBezTo>
                    <a:pt x="3456" y="5359"/>
                    <a:pt x="3468" y="5360"/>
                    <a:pt x="3476" y="5364"/>
                  </a:cubicBezTo>
                  <a:cubicBezTo>
                    <a:pt x="3390" y="6074"/>
                    <a:pt x="3259" y="6778"/>
                    <a:pt x="3153" y="7455"/>
                  </a:cubicBezTo>
                  <a:cubicBezTo>
                    <a:pt x="3129" y="7611"/>
                    <a:pt x="3102" y="7764"/>
                    <a:pt x="3075" y="7918"/>
                  </a:cubicBezTo>
                  <a:cubicBezTo>
                    <a:pt x="3067" y="7927"/>
                    <a:pt x="3061" y="7938"/>
                    <a:pt x="3058" y="7952"/>
                  </a:cubicBezTo>
                  <a:cubicBezTo>
                    <a:pt x="2831" y="9039"/>
                    <a:pt x="2566" y="10101"/>
                    <a:pt x="2268" y="11154"/>
                  </a:cubicBezTo>
                  <a:cubicBezTo>
                    <a:pt x="2267" y="11154"/>
                    <a:pt x="2267" y="11154"/>
                    <a:pt x="2266" y="11154"/>
                  </a:cubicBezTo>
                  <a:cubicBezTo>
                    <a:pt x="2224" y="11154"/>
                    <a:pt x="2189" y="11204"/>
                    <a:pt x="2220" y="11250"/>
                  </a:cubicBezTo>
                  <a:cubicBezTo>
                    <a:pt x="2224" y="11257"/>
                    <a:pt x="2228" y="11263"/>
                    <a:pt x="2234" y="11270"/>
                  </a:cubicBezTo>
                  <a:cubicBezTo>
                    <a:pt x="2176" y="11470"/>
                    <a:pt x="2119" y="11672"/>
                    <a:pt x="2059" y="11873"/>
                  </a:cubicBezTo>
                  <a:cubicBezTo>
                    <a:pt x="1994" y="12061"/>
                    <a:pt x="1929" y="12246"/>
                    <a:pt x="1858" y="12431"/>
                  </a:cubicBezTo>
                  <a:cubicBezTo>
                    <a:pt x="709" y="15473"/>
                    <a:pt x="0" y="18798"/>
                    <a:pt x="134" y="22069"/>
                  </a:cubicBezTo>
                  <a:cubicBezTo>
                    <a:pt x="136" y="22116"/>
                    <a:pt x="176" y="22142"/>
                    <a:pt x="212" y="22142"/>
                  </a:cubicBezTo>
                  <a:cubicBezTo>
                    <a:pt x="243" y="22142"/>
                    <a:pt x="271" y="22123"/>
                    <a:pt x="271" y="22082"/>
                  </a:cubicBezTo>
                  <a:cubicBezTo>
                    <a:pt x="270" y="21009"/>
                    <a:pt x="363" y="19943"/>
                    <a:pt x="497" y="18881"/>
                  </a:cubicBezTo>
                  <a:cubicBezTo>
                    <a:pt x="633" y="19399"/>
                    <a:pt x="970" y="19905"/>
                    <a:pt x="1325" y="20275"/>
                  </a:cubicBezTo>
                  <a:cubicBezTo>
                    <a:pt x="1332" y="20283"/>
                    <a:pt x="1340" y="20286"/>
                    <a:pt x="1348" y="20286"/>
                  </a:cubicBezTo>
                  <a:cubicBezTo>
                    <a:pt x="1372" y="20286"/>
                    <a:pt x="1393" y="20257"/>
                    <a:pt x="1374" y="20232"/>
                  </a:cubicBezTo>
                  <a:cubicBezTo>
                    <a:pt x="973" y="19694"/>
                    <a:pt x="787" y="19173"/>
                    <a:pt x="538" y="18565"/>
                  </a:cubicBezTo>
                  <a:cubicBezTo>
                    <a:pt x="619" y="17971"/>
                    <a:pt x="709" y="17378"/>
                    <a:pt x="802" y="16785"/>
                  </a:cubicBezTo>
                  <a:cubicBezTo>
                    <a:pt x="871" y="16350"/>
                    <a:pt x="963" y="15925"/>
                    <a:pt x="1069" y="15508"/>
                  </a:cubicBezTo>
                  <a:cubicBezTo>
                    <a:pt x="1255" y="16179"/>
                    <a:pt x="1679" y="16756"/>
                    <a:pt x="2180" y="17239"/>
                  </a:cubicBezTo>
                  <a:cubicBezTo>
                    <a:pt x="2581" y="17627"/>
                    <a:pt x="3233" y="18355"/>
                    <a:pt x="3828" y="18355"/>
                  </a:cubicBezTo>
                  <a:cubicBezTo>
                    <a:pt x="3836" y="18355"/>
                    <a:pt x="3844" y="18355"/>
                    <a:pt x="3852" y="18355"/>
                  </a:cubicBezTo>
                  <a:cubicBezTo>
                    <a:pt x="3898" y="18353"/>
                    <a:pt x="3907" y="18288"/>
                    <a:pt x="3859" y="18284"/>
                  </a:cubicBezTo>
                  <a:cubicBezTo>
                    <a:pt x="3287" y="18236"/>
                    <a:pt x="2516" y="17372"/>
                    <a:pt x="2152" y="16986"/>
                  </a:cubicBezTo>
                  <a:cubicBezTo>
                    <a:pt x="1658" y="16464"/>
                    <a:pt x="1333" y="15889"/>
                    <a:pt x="1161" y="15191"/>
                  </a:cubicBezTo>
                  <a:cubicBezTo>
                    <a:pt x="1159" y="15186"/>
                    <a:pt x="1157" y="15185"/>
                    <a:pt x="1157" y="15184"/>
                  </a:cubicBezTo>
                  <a:cubicBezTo>
                    <a:pt x="1445" y="14147"/>
                    <a:pt x="1820" y="13146"/>
                    <a:pt x="2194" y="12126"/>
                  </a:cubicBezTo>
                  <a:cubicBezTo>
                    <a:pt x="3048" y="13484"/>
                    <a:pt x="4607" y="14507"/>
                    <a:pt x="6176" y="14795"/>
                  </a:cubicBezTo>
                  <a:cubicBezTo>
                    <a:pt x="6178" y="14796"/>
                    <a:pt x="6181" y="14796"/>
                    <a:pt x="6183" y="14796"/>
                  </a:cubicBezTo>
                  <a:cubicBezTo>
                    <a:pt x="6227" y="14796"/>
                    <a:pt x="6240" y="14724"/>
                    <a:pt x="6195" y="14711"/>
                  </a:cubicBezTo>
                  <a:cubicBezTo>
                    <a:pt x="4566" y="14198"/>
                    <a:pt x="3370" y="13334"/>
                    <a:pt x="2320" y="11998"/>
                  </a:cubicBezTo>
                  <a:cubicBezTo>
                    <a:pt x="2305" y="11978"/>
                    <a:pt x="2283" y="11970"/>
                    <a:pt x="2261" y="11970"/>
                  </a:cubicBezTo>
                  <a:cubicBezTo>
                    <a:pt x="2258" y="11970"/>
                    <a:pt x="2254" y="11970"/>
                    <a:pt x="2251" y="11970"/>
                  </a:cubicBezTo>
                  <a:cubicBezTo>
                    <a:pt x="2262" y="11939"/>
                    <a:pt x="2275" y="11910"/>
                    <a:pt x="2285" y="11880"/>
                  </a:cubicBezTo>
                  <a:cubicBezTo>
                    <a:pt x="2331" y="11756"/>
                    <a:pt x="2371" y="11633"/>
                    <a:pt x="2413" y="11509"/>
                  </a:cubicBezTo>
                  <a:cubicBezTo>
                    <a:pt x="2945" y="12168"/>
                    <a:pt x="3665" y="12711"/>
                    <a:pt x="4394" y="13110"/>
                  </a:cubicBezTo>
                  <a:cubicBezTo>
                    <a:pt x="4398" y="13112"/>
                    <a:pt x="4402" y="13113"/>
                    <a:pt x="4406" y="13113"/>
                  </a:cubicBezTo>
                  <a:cubicBezTo>
                    <a:pt x="4427" y="13113"/>
                    <a:pt x="4441" y="13086"/>
                    <a:pt x="4421" y="13073"/>
                  </a:cubicBezTo>
                  <a:cubicBezTo>
                    <a:pt x="3670" y="12586"/>
                    <a:pt x="3065" y="12001"/>
                    <a:pt x="2468" y="11353"/>
                  </a:cubicBezTo>
                  <a:cubicBezTo>
                    <a:pt x="2856" y="10170"/>
                    <a:pt x="3119" y="8959"/>
                    <a:pt x="3322" y="7731"/>
                  </a:cubicBezTo>
                  <a:cubicBezTo>
                    <a:pt x="3535" y="8160"/>
                    <a:pt x="3948" y="8487"/>
                    <a:pt x="4304" y="8801"/>
                  </a:cubicBezTo>
                  <a:cubicBezTo>
                    <a:pt x="4848" y="9281"/>
                    <a:pt x="5441" y="9704"/>
                    <a:pt x="6073" y="10067"/>
                  </a:cubicBezTo>
                  <a:cubicBezTo>
                    <a:pt x="7216" y="10725"/>
                    <a:pt x="8594" y="11311"/>
                    <a:pt x="9928" y="11380"/>
                  </a:cubicBezTo>
                  <a:cubicBezTo>
                    <a:pt x="9929" y="11380"/>
                    <a:pt x="9929" y="11380"/>
                    <a:pt x="9930" y="11380"/>
                  </a:cubicBezTo>
                  <a:cubicBezTo>
                    <a:pt x="9970" y="11380"/>
                    <a:pt x="9986" y="11321"/>
                    <a:pt x="9944" y="11308"/>
                  </a:cubicBezTo>
                  <a:cubicBezTo>
                    <a:pt x="8689" y="10950"/>
                    <a:pt x="7506" y="10647"/>
                    <a:pt x="6351" y="10009"/>
                  </a:cubicBezTo>
                  <a:cubicBezTo>
                    <a:pt x="5801" y="9706"/>
                    <a:pt x="5279" y="9353"/>
                    <a:pt x="4791" y="8959"/>
                  </a:cubicBezTo>
                  <a:cubicBezTo>
                    <a:pt x="4287" y="8551"/>
                    <a:pt x="3617" y="8048"/>
                    <a:pt x="3391" y="7420"/>
                  </a:cubicBezTo>
                  <a:cubicBezTo>
                    <a:pt x="3386" y="7410"/>
                    <a:pt x="3380" y="7400"/>
                    <a:pt x="3373" y="7393"/>
                  </a:cubicBezTo>
                  <a:cubicBezTo>
                    <a:pt x="3394" y="7266"/>
                    <a:pt x="3414" y="7138"/>
                    <a:pt x="3434" y="7011"/>
                  </a:cubicBezTo>
                  <a:cubicBezTo>
                    <a:pt x="3511" y="6490"/>
                    <a:pt x="3599" y="5959"/>
                    <a:pt x="3668" y="5426"/>
                  </a:cubicBezTo>
                  <a:cubicBezTo>
                    <a:pt x="4787" y="5782"/>
                    <a:pt x="5965" y="5970"/>
                    <a:pt x="7142" y="5970"/>
                  </a:cubicBezTo>
                  <a:cubicBezTo>
                    <a:pt x="8579" y="5970"/>
                    <a:pt x="10013" y="5690"/>
                    <a:pt x="11332" y="5099"/>
                  </a:cubicBezTo>
                  <a:cubicBezTo>
                    <a:pt x="11376" y="5080"/>
                    <a:pt x="11350" y="5024"/>
                    <a:pt x="11311" y="5024"/>
                  </a:cubicBezTo>
                  <a:cubicBezTo>
                    <a:pt x="11306" y="5024"/>
                    <a:pt x="11301" y="5025"/>
                    <a:pt x="11296" y="5027"/>
                  </a:cubicBezTo>
                  <a:cubicBezTo>
                    <a:pt x="9933" y="5508"/>
                    <a:pt x="8532" y="5766"/>
                    <a:pt x="7130" y="5766"/>
                  </a:cubicBezTo>
                  <a:cubicBezTo>
                    <a:pt x="5979" y="5766"/>
                    <a:pt x="4827" y="5592"/>
                    <a:pt x="3694" y="5223"/>
                  </a:cubicBezTo>
                  <a:cubicBezTo>
                    <a:pt x="3723" y="4963"/>
                    <a:pt x="3747" y="4706"/>
                    <a:pt x="3761" y="4447"/>
                  </a:cubicBezTo>
                  <a:cubicBezTo>
                    <a:pt x="4266" y="4550"/>
                    <a:pt x="4786" y="4597"/>
                    <a:pt x="5309" y="4597"/>
                  </a:cubicBezTo>
                  <a:cubicBezTo>
                    <a:pt x="6387" y="4597"/>
                    <a:pt x="7479" y="4398"/>
                    <a:pt x="8483" y="4089"/>
                  </a:cubicBezTo>
                  <a:cubicBezTo>
                    <a:pt x="8506" y="4083"/>
                    <a:pt x="8503" y="4049"/>
                    <a:pt x="8482" y="4049"/>
                  </a:cubicBezTo>
                  <a:cubicBezTo>
                    <a:pt x="8480" y="4049"/>
                    <a:pt x="8478" y="4049"/>
                    <a:pt x="8475" y="4050"/>
                  </a:cubicBezTo>
                  <a:cubicBezTo>
                    <a:pt x="7493" y="4307"/>
                    <a:pt x="6534" y="4401"/>
                    <a:pt x="5561" y="4401"/>
                  </a:cubicBezTo>
                  <a:cubicBezTo>
                    <a:pt x="4972" y="4401"/>
                    <a:pt x="4378" y="4366"/>
                    <a:pt x="3771" y="4313"/>
                  </a:cubicBezTo>
                  <a:cubicBezTo>
                    <a:pt x="3797" y="3734"/>
                    <a:pt x="3771" y="3156"/>
                    <a:pt x="3651" y="2590"/>
                  </a:cubicBezTo>
                  <a:cubicBezTo>
                    <a:pt x="5437" y="2498"/>
                    <a:pt x="6990" y="1341"/>
                    <a:pt x="8172" y="66"/>
                  </a:cubicBezTo>
                  <a:cubicBezTo>
                    <a:pt x="8198" y="38"/>
                    <a:pt x="8177" y="0"/>
                    <a:pt x="814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2"/>
            <p:cNvSpPr/>
            <p:nvPr/>
          </p:nvSpPr>
          <p:spPr>
            <a:xfrm>
              <a:off x="5046213" y="5427725"/>
              <a:ext cx="36725" cy="21900"/>
            </a:xfrm>
            <a:custGeom>
              <a:avLst/>
              <a:gdLst/>
              <a:ahLst/>
              <a:cxnLst/>
              <a:rect l="l" t="t" r="r" b="b"/>
              <a:pathLst>
                <a:path w="1469" h="876" extrusionOk="0">
                  <a:moveTo>
                    <a:pt x="1392" y="1"/>
                  </a:moveTo>
                  <a:cubicBezTo>
                    <a:pt x="1380" y="1"/>
                    <a:pt x="1367" y="5"/>
                    <a:pt x="1357" y="16"/>
                  </a:cubicBezTo>
                  <a:cubicBezTo>
                    <a:pt x="1172" y="214"/>
                    <a:pt x="1022" y="413"/>
                    <a:pt x="782" y="553"/>
                  </a:cubicBezTo>
                  <a:cubicBezTo>
                    <a:pt x="547" y="688"/>
                    <a:pt x="290" y="738"/>
                    <a:pt x="31" y="805"/>
                  </a:cubicBezTo>
                  <a:cubicBezTo>
                    <a:pt x="0" y="812"/>
                    <a:pt x="2" y="856"/>
                    <a:pt x="36" y="862"/>
                  </a:cubicBezTo>
                  <a:cubicBezTo>
                    <a:pt x="89" y="871"/>
                    <a:pt x="143" y="876"/>
                    <a:pt x="199" y="876"/>
                  </a:cubicBezTo>
                  <a:cubicBezTo>
                    <a:pt x="694" y="876"/>
                    <a:pt x="1265" y="523"/>
                    <a:pt x="1453" y="81"/>
                  </a:cubicBezTo>
                  <a:cubicBezTo>
                    <a:pt x="1469" y="42"/>
                    <a:pt x="1430" y="1"/>
                    <a:pt x="139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 name="Google Shape;448;p2"/>
            <p:cNvSpPr/>
            <p:nvPr/>
          </p:nvSpPr>
          <p:spPr>
            <a:xfrm>
              <a:off x="4980613" y="5331575"/>
              <a:ext cx="122825" cy="18525"/>
            </a:xfrm>
            <a:custGeom>
              <a:avLst/>
              <a:gdLst/>
              <a:ahLst/>
              <a:cxnLst/>
              <a:rect l="l" t="t" r="r" b="b"/>
              <a:pathLst>
                <a:path w="4913" h="741" extrusionOk="0">
                  <a:moveTo>
                    <a:pt x="4739" y="0"/>
                  </a:moveTo>
                  <a:cubicBezTo>
                    <a:pt x="4652" y="0"/>
                    <a:pt x="4647" y="135"/>
                    <a:pt x="4722" y="172"/>
                  </a:cubicBezTo>
                  <a:lnTo>
                    <a:pt x="4722" y="172"/>
                  </a:lnTo>
                  <a:cubicBezTo>
                    <a:pt x="4700" y="161"/>
                    <a:pt x="4667" y="156"/>
                    <a:pt x="4626" y="156"/>
                  </a:cubicBezTo>
                  <a:cubicBezTo>
                    <a:pt x="4324" y="156"/>
                    <a:pt x="3577" y="418"/>
                    <a:pt x="3344" y="454"/>
                  </a:cubicBezTo>
                  <a:cubicBezTo>
                    <a:pt x="2965" y="512"/>
                    <a:pt x="2581" y="542"/>
                    <a:pt x="2196" y="542"/>
                  </a:cubicBezTo>
                  <a:cubicBezTo>
                    <a:pt x="2189" y="542"/>
                    <a:pt x="2181" y="542"/>
                    <a:pt x="2173" y="542"/>
                  </a:cubicBezTo>
                  <a:cubicBezTo>
                    <a:pt x="1461" y="542"/>
                    <a:pt x="774" y="417"/>
                    <a:pt x="79" y="276"/>
                  </a:cubicBezTo>
                  <a:cubicBezTo>
                    <a:pt x="75" y="275"/>
                    <a:pt x="71" y="275"/>
                    <a:pt x="68" y="275"/>
                  </a:cubicBezTo>
                  <a:cubicBezTo>
                    <a:pt x="13" y="275"/>
                    <a:pt x="0" y="365"/>
                    <a:pt x="53" y="385"/>
                  </a:cubicBezTo>
                  <a:cubicBezTo>
                    <a:pt x="748" y="636"/>
                    <a:pt x="1493" y="740"/>
                    <a:pt x="2233" y="740"/>
                  </a:cubicBezTo>
                  <a:cubicBezTo>
                    <a:pt x="2362" y="740"/>
                    <a:pt x="2490" y="737"/>
                    <a:pt x="2619" y="731"/>
                  </a:cubicBezTo>
                  <a:cubicBezTo>
                    <a:pt x="3291" y="700"/>
                    <a:pt x="4306" y="648"/>
                    <a:pt x="4872" y="241"/>
                  </a:cubicBezTo>
                  <a:cubicBezTo>
                    <a:pt x="4913" y="213"/>
                    <a:pt x="4913" y="158"/>
                    <a:pt x="4899" y="117"/>
                  </a:cubicBezTo>
                  <a:cubicBezTo>
                    <a:pt x="4870" y="29"/>
                    <a:pt x="4844" y="21"/>
                    <a:pt x="4759" y="2"/>
                  </a:cubicBezTo>
                  <a:cubicBezTo>
                    <a:pt x="4752" y="1"/>
                    <a:pt x="4745" y="0"/>
                    <a:pt x="473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 name="Google Shape;449;p2"/>
            <p:cNvSpPr/>
            <p:nvPr/>
          </p:nvSpPr>
          <p:spPr>
            <a:xfrm>
              <a:off x="4950863" y="5226700"/>
              <a:ext cx="181025" cy="35675"/>
            </a:xfrm>
            <a:custGeom>
              <a:avLst/>
              <a:gdLst/>
              <a:ahLst/>
              <a:cxnLst/>
              <a:rect l="l" t="t" r="r" b="b"/>
              <a:pathLst>
                <a:path w="7241" h="1427" extrusionOk="0">
                  <a:moveTo>
                    <a:pt x="66" y="1"/>
                  </a:moveTo>
                  <a:cubicBezTo>
                    <a:pt x="25" y="1"/>
                    <a:pt x="0" y="63"/>
                    <a:pt x="40" y="89"/>
                  </a:cubicBezTo>
                  <a:cubicBezTo>
                    <a:pt x="1310" y="942"/>
                    <a:pt x="2915" y="1426"/>
                    <a:pt x="4491" y="1426"/>
                  </a:cubicBezTo>
                  <a:cubicBezTo>
                    <a:pt x="5403" y="1426"/>
                    <a:pt x="6305" y="1265"/>
                    <a:pt x="7126" y="919"/>
                  </a:cubicBezTo>
                  <a:cubicBezTo>
                    <a:pt x="7240" y="870"/>
                    <a:pt x="7179" y="715"/>
                    <a:pt x="7074" y="715"/>
                  </a:cubicBezTo>
                  <a:cubicBezTo>
                    <a:pt x="7060" y="715"/>
                    <a:pt x="7046" y="717"/>
                    <a:pt x="7032" y="723"/>
                  </a:cubicBezTo>
                  <a:cubicBezTo>
                    <a:pt x="6211" y="1041"/>
                    <a:pt x="5363" y="1197"/>
                    <a:pt x="4503" y="1197"/>
                  </a:cubicBezTo>
                  <a:cubicBezTo>
                    <a:pt x="4102" y="1197"/>
                    <a:pt x="3699" y="1163"/>
                    <a:pt x="3295" y="1096"/>
                  </a:cubicBezTo>
                  <a:cubicBezTo>
                    <a:pt x="2153" y="902"/>
                    <a:pt x="1147" y="433"/>
                    <a:pt x="83" y="4"/>
                  </a:cubicBezTo>
                  <a:cubicBezTo>
                    <a:pt x="77" y="2"/>
                    <a:pt x="71" y="1"/>
                    <a:pt x="6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 name="Google Shape;450;p2"/>
            <p:cNvSpPr/>
            <p:nvPr/>
          </p:nvSpPr>
          <p:spPr>
            <a:xfrm>
              <a:off x="4968038" y="5109150"/>
              <a:ext cx="184150" cy="52225"/>
            </a:xfrm>
            <a:custGeom>
              <a:avLst/>
              <a:gdLst/>
              <a:ahLst/>
              <a:cxnLst/>
              <a:rect l="l" t="t" r="r" b="b"/>
              <a:pathLst>
                <a:path w="7366" h="2089" extrusionOk="0">
                  <a:moveTo>
                    <a:pt x="64" y="1"/>
                  </a:moveTo>
                  <a:cubicBezTo>
                    <a:pt x="32" y="1"/>
                    <a:pt x="0" y="32"/>
                    <a:pt x="23" y="67"/>
                  </a:cubicBezTo>
                  <a:cubicBezTo>
                    <a:pt x="616" y="1082"/>
                    <a:pt x="1843" y="1449"/>
                    <a:pt x="2921" y="1698"/>
                  </a:cubicBezTo>
                  <a:cubicBezTo>
                    <a:pt x="3799" y="1899"/>
                    <a:pt x="4725" y="2089"/>
                    <a:pt x="5639" y="2089"/>
                  </a:cubicBezTo>
                  <a:cubicBezTo>
                    <a:pt x="6190" y="2089"/>
                    <a:pt x="6736" y="2020"/>
                    <a:pt x="7264" y="1844"/>
                  </a:cubicBezTo>
                  <a:cubicBezTo>
                    <a:pt x="7366" y="1809"/>
                    <a:pt x="7317" y="1649"/>
                    <a:pt x="7221" y="1649"/>
                  </a:cubicBezTo>
                  <a:cubicBezTo>
                    <a:pt x="7214" y="1649"/>
                    <a:pt x="7207" y="1649"/>
                    <a:pt x="7200" y="1651"/>
                  </a:cubicBezTo>
                  <a:cubicBezTo>
                    <a:pt x="6665" y="1783"/>
                    <a:pt x="6135" y="1838"/>
                    <a:pt x="5608" y="1838"/>
                  </a:cubicBezTo>
                  <a:cubicBezTo>
                    <a:pt x="4736" y="1838"/>
                    <a:pt x="3871" y="1688"/>
                    <a:pt x="2995" y="1487"/>
                  </a:cubicBezTo>
                  <a:cubicBezTo>
                    <a:pt x="1891" y="1235"/>
                    <a:pt x="878" y="877"/>
                    <a:pt x="99" y="16"/>
                  </a:cubicBezTo>
                  <a:cubicBezTo>
                    <a:pt x="89" y="5"/>
                    <a:pt x="77" y="1"/>
                    <a:pt x="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 name="Google Shape;451;p2"/>
            <p:cNvSpPr/>
            <p:nvPr/>
          </p:nvSpPr>
          <p:spPr>
            <a:xfrm>
              <a:off x="4975188" y="4958025"/>
              <a:ext cx="181100" cy="120375"/>
            </a:xfrm>
            <a:custGeom>
              <a:avLst/>
              <a:gdLst/>
              <a:ahLst/>
              <a:cxnLst/>
              <a:rect l="l" t="t" r="r" b="b"/>
              <a:pathLst>
                <a:path w="7244" h="4815" extrusionOk="0">
                  <a:moveTo>
                    <a:pt x="14" y="0"/>
                  </a:moveTo>
                  <a:cubicBezTo>
                    <a:pt x="7" y="0"/>
                    <a:pt x="1" y="8"/>
                    <a:pt x="5" y="16"/>
                  </a:cubicBezTo>
                  <a:cubicBezTo>
                    <a:pt x="413" y="1227"/>
                    <a:pt x="1768" y="2310"/>
                    <a:pt x="2799" y="2988"/>
                  </a:cubicBezTo>
                  <a:cubicBezTo>
                    <a:pt x="3422" y="3396"/>
                    <a:pt x="4086" y="3718"/>
                    <a:pt x="4778" y="3989"/>
                  </a:cubicBezTo>
                  <a:cubicBezTo>
                    <a:pt x="5529" y="4284"/>
                    <a:pt x="6314" y="4624"/>
                    <a:pt x="7099" y="4812"/>
                  </a:cubicBezTo>
                  <a:cubicBezTo>
                    <a:pt x="7108" y="4814"/>
                    <a:pt x="7116" y="4815"/>
                    <a:pt x="7124" y="4815"/>
                  </a:cubicBezTo>
                  <a:cubicBezTo>
                    <a:pt x="7211" y="4815"/>
                    <a:pt x="7244" y="4699"/>
                    <a:pt x="7156" y="4656"/>
                  </a:cubicBezTo>
                  <a:cubicBezTo>
                    <a:pt x="5799" y="3973"/>
                    <a:pt x="4308" y="3689"/>
                    <a:pt x="3009" y="2858"/>
                  </a:cubicBezTo>
                  <a:cubicBezTo>
                    <a:pt x="2399" y="2467"/>
                    <a:pt x="1839" y="2011"/>
                    <a:pt x="1329" y="1501"/>
                  </a:cubicBezTo>
                  <a:cubicBezTo>
                    <a:pt x="863" y="1032"/>
                    <a:pt x="505" y="446"/>
                    <a:pt x="23" y="4"/>
                  </a:cubicBezTo>
                  <a:cubicBezTo>
                    <a:pt x="20" y="2"/>
                    <a:pt x="17" y="0"/>
                    <a:pt x="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 name="Google Shape;452;p2"/>
            <p:cNvSpPr/>
            <p:nvPr/>
          </p:nvSpPr>
          <p:spPr>
            <a:xfrm>
              <a:off x="5119788" y="5383275"/>
              <a:ext cx="35100" cy="40550"/>
            </a:xfrm>
            <a:custGeom>
              <a:avLst/>
              <a:gdLst/>
              <a:ahLst/>
              <a:cxnLst/>
              <a:rect l="l" t="t" r="r" b="b"/>
              <a:pathLst>
                <a:path w="1404" h="1622" extrusionOk="0">
                  <a:moveTo>
                    <a:pt x="42" y="0"/>
                  </a:moveTo>
                  <a:cubicBezTo>
                    <a:pt x="21" y="0"/>
                    <a:pt x="0" y="21"/>
                    <a:pt x="11" y="49"/>
                  </a:cubicBezTo>
                  <a:cubicBezTo>
                    <a:pt x="235" y="679"/>
                    <a:pt x="717" y="1400"/>
                    <a:pt x="1377" y="1621"/>
                  </a:cubicBezTo>
                  <a:cubicBezTo>
                    <a:pt x="1380" y="1621"/>
                    <a:pt x="1382" y="1622"/>
                    <a:pt x="1384" y="1622"/>
                  </a:cubicBezTo>
                  <a:cubicBezTo>
                    <a:pt x="1399" y="1622"/>
                    <a:pt x="1403" y="1601"/>
                    <a:pt x="1387" y="1592"/>
                  </a:cubicBezTo>
                  <a:cubicBezTo>
                    <a:pt x="691" y="1252"/>
                    <a:pt x="463" y="632"/>
                    <a:pt x="73" y="18"/>
                  </a:cubicBezTo>
                  <a:cubicBezTo>
                    <a:pt x="65" y="6"/>
                    <a:pt x="53" y="0"/>
                    <a:pt x="4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 name="Google Shape;453;p2"/>
            <p:cNvSpPr/>
            <p:nvPr/>
          </p:nvSpPr>
          <p:spPr>
            <a:xfrm>
              <a:off x="5243188" y="5191850"/>
              <a:ext cx="82275" cy="39925"/>
            </a:xfrm>
            <a:custGeom>
              <a:avLst/>
              <a:gdLst/>
              <a:ahLst/>
              <a:cxnLst/>
              <a:rect l="l" t="t" r="r" b="b"/>
              <a:pathLst>
                <a:path w="3291" h="1597" extrusionOk="0">
                  <a:moveTo>
                    <a:pt x="68" y="0"/>
                  </a:moveTo>
                  <a:cubicBezTo>
                    <a:pt x="30" y="0"/>
                    <a:pt x="1" y="49"/>
                    <a:pt x="39" y="77"/>
                  </a:cubicBezTo>
                  <a:cubicBezTo>
                    <a:pt x="533" y="424"/>
                    <a:pt x="959" y="825"/>
                    <a:pt x="1510" y="1096"/>
                  </a:cubicBezTo>
                  <a:cubicBezTo>
                    <a:pt x="2063" y="1370"/>
                    <a:pt x="2655" y="1529"/>
                    <a:pt x="3265" y="1596"/>
                  </a:cubicBezTo>
                  <a:cubicBezTo>
                    <a:pt x="3266" y="1596"/>
                    <a:pt x="3267" y="1596"/>
                    <a:pt x="3269" y="1596"/>
                  </a:cubicBezTo>
                  <a:cubicBezTo>
                    <a:pt x="3290" y="1596"/>
                    <a:pt x="3290" y="1562"/>
                    <a:pt x="3269" y="1559"/>
                  </a:cubicBezTo>
                  <a:cubicBezTo>
                    <a:pt x="2611" y="1453"/>
                    <a:pt x="1977" y="1256"/>
                    <a:pt x="1393" y="929"/>
                  </a:cubicBezTo>
                  <a:cubicBezTo>
                    <a:pt x="927" y="668"/>
                    <a:pt x="558" y="248"/>
                    <a:pt x="91" y="6"/>
                  </a:cubicBezTo>
                  <a:cubicBezTo>
                    <a:pt x="83" y="2"/>
                    <a:pt x="7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 name="Google Shape;454;p2"/>
            <p:cNvSpPr/>
            <p:nvPr/>
          </p:nvSpPr>
          <p:spPr>
            <a:xfrm>
              <a:off x="5000813" y="4967150"/>
              <a:ext cx="68925" cy="53125"/>
            </a:xfrm>
            <a:custGeom>
              <a:avLst/>
              <a:gdLst/>
              <a:ahLst/>
              <a:cxnLst/>
              <a:rect l="l" t="t" r="r" b="b"/>
              <a:pathLst>
                <a:path w="2757" h="2125" extrusionOk="0">
                  <a:moveTo>
                    <a:pt x="52" y="1"/>
                  </a:moveTo>
                  <a:cubicBezTo>
                    <a:pt x="24" y="1"/>
                    <a:pt x="1" y="31"/>
                    <a:pt x="23" y="59"/>
                  </a:cubicBezTo>
                  <a:cubicBezTo>
                    <a:pt x="685" y="926"/>
                    <a:pt x="1634" y="1610"/>
                    <a:pt x="2591" y="2114"/>
                  </a:cubicBezTo>
                  <a:cubicBezTo>
                    <a:pt x="2605" y="2122"/>
                    <a:pt x="2618" y="2125"/>
                    <a:pt x="2631" y="2125"/>
                  </a:cubicBezTo>
                  <a:cubicBezTo>
                    <a:pt x="2703" y="2125"/>
                    <a:pt x="2757" y="2026"/>
                    <a:pt x="2680" y="1984"/>
                  </a:cubicBezTo>
                  <a:cubicBezTo>
                    <a:pt x="1702" y="1444"/>
                    <a:pt x="900" y="763"/>
                    <a:pt x="78" y="11"/>
                  </a:cubicBezTo>
                  <a:cubicBezTo>
                    <a:pt x="70" y="4"/>
                    <a:pt x="61" y="1"/>
                    <a:pt x="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2"/>
            <p:cNvSpPr/>
            <p:nvPr/>
          </p:nvSpPr>
          <p:spPr>
            <a:xfrm>
              <a:off x="5032188" y="5126325"/>
              <a:ext cx="109225" cy="19800"/>
            </a:xfrm>
            <a:custGeom>
              <a:avLst/>
              <a:gdLst/>
              <a:ahLst/>
              <a:cxnLst/>
              <a:rect l="l" t="t" r="r" b="b"/>
              <a:pathLst>
                <a:path w="4369" h="792" extrusionOk="0">
                  <a:moveTo>
                    <a:pt x="43" y="1"/>
                  </a:moveTo>
                  <a:cubicBezTo>
                    <a:pt x="11" y="1"/>
                    <a:pt x="0" y="47"/>
                    <a:pt x="33" y="63"/>
                  </a:cubicBezTo>
                  <a:cubicBezTo>
                    <a:pt x="932" y="514"/>
                    <a:pt x="2058" y="791"/>
                    <a:pt x="3129" y="791"/>
                  </a:cubicBezTo>
                  <a:cubicBezTo>
                    <a:pt x="3528" y="791"/>
                    <a:pt x="3919" y="753"/>
                    <a:pt x="4288" y="670"/>
                  </a:cubicBezTo>
                  <a:cubicBezTo>
                    <a:pt x="4367" y="652"/>
                    <a:pt x="4369" y="519"/>
                    <a:pt x="4283" y="519"/>
                  </a:cubicBezTo>
                  <a:cubicBezTo>
                    <a:pt x="4282" y="519"/>
                    <a:pt x="4282" y="519"/>
                    <a:pt x="4281" y="519"/>
                  </a:cubicBezTo>
                  <a:cubicBezTo>
                    <a:pt x="3862" y="526"/>
                    <a:pt x="3451" y="550"/>
                    <a:pt x="3038" y="550"/>
                  </a:cubicBezTo>
                  <a:cubicBezTo>
                    <a:pt x="2773" y="550"/>
                    <a:pt x="2507" y="540"/>
                    <a:pt x="2237" y="509"/>
                  </a:cubicBezTo>
                  <a:cubicBezTo>
                    <a:pt x="1487" y="423"/>
                    <a:pt x="774" y="221"/>
                    <a:pt x="54" y="3"/>
                  </a:cubicBezTo>
                  <a:cubicBezTo>
                    <a:pt x="50" y="1"/>
                    <a:pt x="46" y="1"/>
                    <a:pt x="4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2"/>
            <p:cNvSpPr/>
            <p:nvPr/>
          </p:nvSpPr>
          <p:spPr>
            <a:xfrm>
              <a:off x="4984938" y="5144525"/>
              <a:ext cx="87600" cy="27875"/>
            </a:xfrm>
            <a:custGeom>
              <a:avLst/>
              <a:gdLst/>
              <a:ahLst/>
              <a:cxnLst/>
              <a:rect l="l" t="t" r="r" b="b"/>
              <a:pathLst>
                <a:path w="3504" h="1115" extrusionOk="0">
                  <a:moveTo>
                    <a:pt x="46" y="1"/>
                  </a:moveTo>
                  <a:cubicBezTo>
                    <a:pt x="19" y="1"/>
                    <a:pt x="1" y="36"/>
                    <a:pt x="29" y="57"/>
                  </a:cubicBezTo>
                  <a:cubicBezTo>
                    <a:pt x="971" y="788"/>
                    <a:pt x="2173" y="1115"/>
                    <a:pt x="3356" y="1115"/>
                  </a:cubicBezTo>
                  <a:cubicBezTo>
                    <a:pt x="3389" y="1115"/>
                    <a:pt x="3421" y="1115"/>
                    <a:pt x="3454" y="1114"/>
                  </a:cubicBezTo>
                  <a:cubicBezTo>
                    <a:pt x="3496" y="1111"/>
                    <a:pt x="3503" y="1046"/>
                    <a:pt x="3459" y="1045"/>
                  </a:cubicBezTo>
                  <a:cubicBezTo>
                    <a:pt x="2213" y="1008"/>
                    <a:pt x="1137" y="617"/>
                    <a:pt x="64" y="6"/>
                  </a:cubicBezTo>
                  <a:cubicBezTo>
                    <a:pt x="58" y="2"/>
                    <a:pt x="51" y="1"/>
                    <a:pt x="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 name="Google Shape;457;p2"/>
            <p:cNvSpPr/>
            <p:nvPr/>
          </p:nvSpPr>
          <p:spPr>
            <a:xfrm>
              <a:off x="5022738" y="5228525"/>
              <a:ext cx="100950" cy="13950"/>
            </a:xfrm>
            <a:custGeom>
              <a:avLst/>
              <a:gdLst/>
              <a:ahLst/>
              <a:cxnLst/>
              <a:rect l="l" t="t" r="r" b="b"/>
              <a:pathLst>
                <a:path w="4038" h="558" extrusionOk="0">
                  <a:moveTo>
                    <a:pt x="4000" y="1"/>
                  </a:moveTo>
                  <a:cubicBezTo>
                    <a:pt x="3996" y="1"/>
                    <a:pt x="3993" y="1"/>
                    <a:pt x="3989" y="3"/>
                  </a:cubicBezTo>
                  <a:cubicBezTo>
                    <a:pt x="3320" y="305"/>
                    <a:pt x="2619" y="479"/>
                    <a:pt x="1891" y="479"/>
                  </a:cubicBezTo>
                  <a:cubicBezTo>
                    <a:pt x="1808" y="479"/>
                    <a:pt x="1724" y="477"/>
                    <a:pt x="1640" y="472"/>
                  </a:cubicBezTo>
                  <a:cubicBezTo>
                    <a:pt x="1153" y="444"/>
                    <a:pt x="681" y="290"/>
                    <a:pt x="194" y="290"/>
                  </a:cubicBezTo>
                  <a:cubicBezTo>
                    <a:pt x="142" y="290"/>
                    <a:pt x="90" y="292"/>
                    <a:pt x="39" y="295"/>
                  </a:cubicBezTo>
                  <a:cubicBezTo>
                    <a:pt x="0" y="297"/>
                    <a:pt x="6" y="360"/>
                    <a:pt x="43" y="362"/>
                  </a:cubicBezTo>
                  <a:cubicBezTo>
                    <a:pt x="679" y="387"/>
                    <a:pt x="1293" y="557"/>
                    <a:pt x="1930" y="557"/>
                  </a:cubicBezTo>
                  <a:cubicBezTo>
                    <a:pt x="1981" y="557"/>
                    <a:pt x="2031" y="556"/>
                    <a:pt x="2081" y="554"/>
                  </a:cubicBezTo>
                  <a:cubicBezTo>
                    <a:pt x="2761" y="524"/>
                    <a:pt x="3403" y="346"/>
                    <a:pt x="4011" y="51"/>
                  </a:cubicBezTo>
                  <a:cubicBezTo>
                    <a:pt x="4037" y="39"/>
                    <a:pt x="4024" y="1"/>
                    <a:pt x="400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 name="Google Shape;458;p2"/>
            <p:cNvSpPr/>
            <p:nvPr/>
          </p:nvSpPr>
          <p:spPr>
            <a:xfrm>
              <a:off x="5009088" y="5323950"/>
              <a:ext cx="60075" cy="7350"/>
            </a:xfrm>
            <a:custGeom>
              <a:avLst/>
              <a:gdLst/>
              <a:ahLst/>
              <a:cxnLst/>
              <a:rect l="l" t="t" r="r" b="b"/>
              <a:pathLst>
                <a:path w="2403" h="294" extrusionOk="0">
                  <a:moveTo>
                    <a:pt x="2372" y="0"/>
                  </a:moveTo>
                  <a:cubicBezTo>
                    <a:pt x="2370" y="0"/>
                    <a:pt x="2368" y="0"/>
                    <a:pt x="2366" y="1"/>
                  </a:cubicBezTo>
                  <a:cubicBezTo>
                    <a:pt x="1978" y="124"/>
                    <a:pt x="1607" y="177"/>
                    <a:pt x="1237" y="177"/>
                  </a:cubicBezTo>
                  <a:cubicBezTo>
                    <a:pt x="856" y="177"/>
                    <a:pt x="475" y="121"/>
                    <a:pt x="72" y="31"/>
                  </a:cubicBezTo>
                  <a:cubicBezTo>
                    <a:pt x="68" y="30"/>
                    <a:pt x="65" y="29"/>
                    <a:pt x="61" y="29"/>
                  </a:cubicBezTo>
                  <a:cubicBezTo>
                    <a:pt x="20" y="29"/>
                    <a:pt x="1" y="87"/>
                    <a:pt x="45" y="103"/>
                  </a:cubicBezTo>
                  <a:cubicBezTo>
                    <a:pt x="373" y="235"/>
                    <a:pt x="728" y="294"/>
                    <a:pt x="1085" y="294"/>
                  </a:cubicBezTo>
                  <a:cubicBezTo>
                    <a:pt x="1529" y="294"/>
                    <a:pt x="1977" y="202"/>
                    <a:pt x="2380" y="45"/>
                  </a:cubicBezTo>
                  <a:cubicBezTo>
                    <a:pt x="2403" y="37"/>
                    <a:pt x="2392" y="0"/>
                    <a:pt x="237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2"/>
            <p:cNvSpPr/>
            <p:nvPr/>
          </p:nvSpPr>
          <p:spPr>
            <a:xfrm>
              <a:off x="5054538" y="5410275"/>
              <a:ext cx="23425" cy="7975"/>
            </a:xfrm>
            <a:custGeom>
              <a:avLst/>
              <a:gdLst/>
              <a:ahLst/>
              <a:cxnLst/>
              <a:rect l="l" t="t" r="r" b="b"/>
              <a:pathLst>
                <a:path w="937" h="319" extrusionOk="0">
                  <a:moveTo>
                    <a:pt x="897" y="0"/>
                  </a:moveTo>
                  <a:cubicBezTo>
                    <a:pt x="892" y="0"/>
                    <a:pt x="888" y="1"/>
                    <a:pt x="883" y="4"/>
                  </a:cubicBezTo>
                  <a:cubicBezTo>
                    <a:pt x="619" y="158"/>
                    <a:pt x="338" y="234"/>
                    <a:pt x="34" y="261"/>
                  </a:cubicBezTo>
                  <a:cubicBezTo>
                    <a:pt x="1" y="262"/>
                    <a:pt x="5" y="319"/>
                    <a:pt x="36" y="319"/>
                  </a:cubicBezTo>
                  <a:cubicBezTo>
                    <a:pt x="36" y="319"/>
                    <a:pt x="37" y="319"/>
                    <a:pt x="37" y="319"/>
                  </a:cubicBezTo>
                  <a:cubicBezTo>
                    <a:pt x="351" y="318"/>
                    <a:pt x="643" y="221"/>
                    <a:pt x="910" y="58"/>
                  </a:cubicBezTo>
                  <a:cubicBezTo>
                    <a:pt x="936" y="41"/>
                    <a:pt x="923" y="0"/>
                    <a:pt x="89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2"/>
            <p:cNvSpPr/>
            <p:nvPr/>
          </p:nvSpPr>
          <p:spPr>
            <a:xfrm>
              <a:off x="4927688" y="4929125"/>
              <a:ext cx="224000" cy="604550"/>
            </a:xfrm>
            <a:custGeom>
              <a:avLst/>
              <a:gdLst/>
              <a:ahLst/>
              <a:cxnLst/>
              <a:rect l="l" t="t" r="r" b="b"/>
              <a:pathLst>
                <a:path w="8960" h="24182" extrusionOk="0">
                  <a:moveTo>
                    <a:pt x="4118" y="1"/>
                  </a:moveTo>
                  <a:cubicBezTo>
                    <a:pt x="3859" y="1"/>
                    <a:pt x="3591" y="30"/>
                    <a:pt x="3317" y="92"/>
                  </a:cubicBezTo>
                  <a:cubicBezTo>
                    <a:pt x="2436" y="289"/>
                    <a:pt x="1611" y="875"/>
                    <a:pt x="1216" y="1695"/>
                  </a:cubicBezTo>
                  <a:cubicBezTo>
                    <a:pt x="750" y="2661"/>
                    <a:pt x="1024" y="3717"/>
                    <a:pt x="1271" y="4700"/>
                  </a:cubicBezTo>
                  <a:cubicBezTo>
                    <a:pt x="1428" y="5328"/>
                    <a:pt x="1600" y="5979"/>
                    <a:pt x="1524" y="6634"/>
                  </a:cubicBezTo>
                  <a:cubicBezTo>
                    <a:pt x="1445" y="7282"/>
                    <a:pt x="1090" y="7790"/>
                    <a:pt x="754" y="8327"/>
                  </a:cubicBezTo>
                  <a:cubicBezTo>
                    <a:pt x="230" y="9163"/>
                    <a:pt x="0" y="9973"/>
                    <a:pt x="356" y="10930"/>
                  </a:cubicBezTo>
                  <a:cubicBezTo>
                    <a:pt x="754" y="12007"/>
                    <a:pt x="1608" y="12866"/>
                    <a:pt x="1930" y="13980"/>
                  </a:cubicBezTo>
                  <a:cubicBezTo>
                    <a:pt x="2288" y="15217"/>
                    <a:pt x="1642" y="16493"/>
                    <a:pt x="1981" y="17725"/>
                  </a:cubicBezTo>
                  <a:cubicBezTo>
                    <a:pt x="2280" y="18812"/>
                    <a:pt x="3421" y="19558"/>
                    <a:pt x="4100" y="20409"/>
                  </a:cubicBezTo>
                  <a:cubicBezTo>
                    <a:pt x="4998" y="21539"/>
                    <a:pt x="5666" y="22795"/>
                    <a:pt x="6188" y="24136"/>
                  </a:cubicBezTo>
                  <a:cubicBezTo>
                    <a:pt x="6201" y="24168"/>
                    <a:pt x="6224" y="24182"/>
                    <a:pt x="6249" y="24182"/>
                  </a:cubicBezTo>
                  <a:cubicBezTo>
                    <a:pt x="6297" y="24182"/>
                    <a:pt x="6348" y="24131"/>
                    <a:pt x="6327" y="24070"/>
                  </a:cubicBezTo>
                  <a:cubicBezTo>
                    <a:pt x="5914" y="22873"/>
                    <a:pt x="5309" y="21743"/>
                    <a:pt x="4568" y="20717"/>
                  </a:cubicBezTo>
                  <a:cubicBezTo>
                    <a:pt x="4188" y="20193"/>
                    <a:pt x="3770" y="19696"/>
                    <a:pt x="3317" y="19235"/>
                  </a:cubicBezTo>
                  <a:cubicBezTo>
                    <a:pt x="2787" y="18691"/>
                    <a:pt x="2240" y="18195"/>
                    <a:pt x="2122" y="17402"/>
                  </a:cubicBezTo>
                  <a:cubicBezTo>
                    <a:pt x="1957" y="16305"/>
                    <a:pt x="2427" y="15211"/>
                    <a:pt x="2183" y="14112"/>
                  </a:cubicBezTo>
                  <a:cubicBezTo>
                    <a:pt x="1978" y="13199"/>
                    <a:pt x="1390" y="12435"/>
                    <a:pt x="938" y="11633"/>
                  </a:cubicBezTo>
                  <a:cubicBezTo>
                    <a:pt x="302" y="10509"/>
                    <a:pt x="239" y="9564"/>
                    <a:pt x="938" y="8451"/>
                  </a:cubicBezTo>
                  <a:cubicBezTo>
                    <a:pt x="1398" y="7721"/>
                    <a:pt x="1799" y="7058"/>
                    <a:pt x="1762" y="6161"/>
                  </a:cubicBezTo>
                  <a:cubicBezTo>
                    <a:pt x="1716" y="5075"/>
                    <a:pt x="1212" y="4065"/>
                    <a:pt x="1185" y="2977"/>
                  </a:cubicBezTo>
                  <a:cubicBezTo>
                    <a:pt x="1152" y="1693"/>
                    <a:pt x="2046" y="655"/>
                    <a:pt x="3270" y="333"/>
                  </a:cubicBezTo>
                  <a:cubicBezTo>
                    <a:pt x="3577" y="253"/>
                    <a:pt x="3874" y="216"/>
                    <a:pt x="4161" y="216"/>
                  </a:cubicBezTo>
                  <a:cubicBezTo>
                    <a:pt x="6339" y="216"/>
                    <a:pt x="7950" y="2362"/>
                    <a:pt x="8786" y="4209"/>
                  </a:cubicBezTo>
                  <a:cubicBezTo>
                    <a:pt x="8802" y="4243"/>
                    <a:pt x="8830" y="4257"/>
                    <a:pt x="8858" y="4257"/>
                  </a:cubicBezTo>
                  <a:cubicBezTo>
                    <a:pt x="8908" y="4257"/>
                    <a:pt x="8960" y="4214"/>
                    <a:pt x="8950" y="4156"/>
                  </a:cubicBezTo>
                  <a:cubicBezTo>
                    <a:pt x="8948" y="4149"/>
                    <a:pt x="8946" y="4142"/>
                    <a:pt x="8943" y="4134"/>
                  </a:cubicBezTo>
                  <a:cubicBezTo>
                    <a:pt x="8075" y="2222"/>
                    <a:pt x="6390" y="1"/>
                    <a:pt x="411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2"/>
            <p:cNvSpPr/>
            <p:nvPr/>
          </p:nvSpPr>
          <p:spPr>
            <a:xfrm>
              <a:off x="5064813" y="4955275"/>
              <a:ext cx="311425" cy="577325"/>
            </a:xfrm>
            <a:custGeom>
              <a:avLst/>
              <a:gdLst/>
              <a:ahLst/>
              <a:cxnLst/>
              <a:rect l="l" t="t" r="r" b="b"/>
              <a:pathLst>
                <a:path w="12457" h="23093" extrusionOk="0">
                  <a:moveTo>
                    <a:pt x="3238" y="192"/>
                  </a:moveTo>
                  <a:cubicBezTo>
                    <a:pt x="4909" y="3963"/>
                    <a:pt x="3914" y="8135"/>
                    <a:pt x="2791" y="11907"/>
                  </a:cubicBezTo>
                  <a:cubicBezTo>
                    <a:pt x="2263" y="13685"/>
                    <a:pt x="1685" y="15451"/>
                    <a:pt x="1320" y="17272"/>
                  </a:cubicBezTo>
                  <a:cubicBezTo>
                    <a:pt x="970" y="19040"/>
                    <a:pt x="845" y="20843"/>
                    <a:pt x="880" y="22644"/>
                  </a:cubicBezTo>
                  <a:cubicBezTo>
                    <a:pt x="698" y="20798"/>
                    <a:pt x="781" y="19007"/>
                    <a:pt x="1148" y="17171"/>
                  </a:cubicBezTo>
                  <a:cubicBezTo>
                    <a:pt x="1539" y="15201"/>
                    <a:pt x="2160" y="13288"/>
                    <a:pt x="2700" y="11354"/>
                  </a:cubicBezTo>
                  <a:cubicBezTo>
                    <a:pt x="3681" y="7823"/>
                    <a:pt x="4425" y="3926"/>
                    <a:pt x="2958" y="418"/>
                  </a:cubicBezTo>
                  <a:cubicBezTo>
                    <a:pt x="2957" y="414"/>
                    <a:pt x="2954" y="412"/>
                    <a:pt x="2951" y="407"/>
                  </a:cubicBezTo>
                  <a:cubicBezTo>
                    <a:pt x="2991" y="366"/>
                    <a:pt x="3029" y="321"/>
                    <a:pt x="3074" y="287"/>
                  </a:cubicBezTo>
                  <a:cubicBezTo>
                    <a:pt x="3123" y="249"/>
                    <a:pt x="3180" y="217"/>
                    <a:pt x="3238" y="192"/>
                  </a:cubicBezTo>
                  <a:close/>
                  <a:moveTo>
                    <a:pt x="8120" y="525"/>
                  </a:moveTo>
                  <a:cubicBezTo>
                    <a:pt x="9114" y="525"/>
                    <a:pt x="10099" y="868"/>
                    <a:pt x="10857" y="1626"/>
                  </a:cubicBezTo>
                  <a:cubicBezTo>
                    <a:pt x="11676" y="2445"/>
                    <a:pt x="12146" y="3604"/>
                    <a:pt x="12159" y="4759"/>
                  </a:cubicBezTo>
                  <a:cubicBezTo>
                    <a:pt x="12170" y="5997"/>
                    <a:pt x="11542" y="6832"/>
                    <a:pt x="10983" y="7870"/>
                  </a:cubicBezTo>
                  <a:cubicBezTo>
                    <a:pt x="10750" y="8303"/>
                    <a:pt x="10600" y="8743"/>
                    <a:pt x="10616" y="9239"/>
                  </a:cubicBezTo>
                  <a:cubicBezTo>
                    <a:pt x="10634" y="9778"/>
                    <a:pt x="10822" y="10288"/>
                    <a:pt x="10869" y="10820"/>
                  </a:cubicBezTo>
                  <a:cubicBezTo>
                    <a:pt x="10996" y="12266"/>
                    <a:pt x="9707" y="12682"/>
                    <a:pt x="8666" y="13254"/>
                  </a:cubicBezTo>
                  <a:cubicBezTo>
                    <a:pt x="7864" y="13696"/>
                    <a:pt x="7336" y="14257"/>
                    <a:pt x="7085" y="15152"/>
                  </a:cubicBezTo>
                  <a:cubicBezTo>
                    <a:pt x="6754" y="16312"/>
                    <a:pt x="6735" y="17447"/>
                    <a:pt x="5667" y="18224"/>
                  </a:cubicBezTo>
                  <a:cubicBezTo>
                    <a:pt x="4671" y="18950"/>
                    <a:pt x="3586" y="19397"/>
                    <a:pt x="2700" y="20284"/>
                  </a:cubicBezTo>
                  <a:cubicBezTo>
                    <a:pt x="1973" y="21009"/>
                    <a:pt x="1398" y="21858"/>
                    <a:pt x="973" y="22785"/>
                  </a:cubicBezTo>
                  <a:cubicBezTo>
                    <a:pt x="939" y="20786"/>
                    <a:pt x="1099" y="18800"/>
                    <a:pt x="1532" y="16844"/>
                  </a:cubicBezTo>
                  <a:cubicBezTo>
                    <a:pt x="1967" y="14892"/>
                    <a:pt x="2614" y="12999"/>
                    <a:pt x="3185" y="11084"/>
                  </a:cubicBezTo>
                  <a:cubicBezTo>
                    <a:pt x="3980" y="8420"/>
                    <a:pt x="4593" y="5557"/>
                    <a:pt x="4193" y="2805"/>
                  </a:cubicBezTo>
                  <a:cubicBezTo>
                    <a:pt x="4195" y="2804"/>
                    <a:pt x="4199" y="2801"/>
                    <a:pt x="4200" y="2798"/>
                  </a:cubicBezTo>
                  <a:cubicBezTo>
                    <a:pt x="4971" y="1374"/>
                    <a:pt x="6557" y="525"/>
                    <a:pt x="8120" y="525"/>
                  </a:cubicBezTo>
                  <a:close/>
                  <a:moveTo>
                    <a:pt x="3320" y="0"/>
                  </a:moveTo>
                  <a:cubicBezTo>
                    <a:pt x="3287" y="0"/>
                    <a:pt x="3254" y="16"/>
                    <a:pt x="3232" y="42"/>
                  </a:cubicBezTo>
                  <a:cubicBezTo>
                    <a:pt x="3146" y="69"/>
                    <a:pt x="3064" y="112"/>
                    <a:pt x="2989" y="165"/>
                  </a:cubicBezTo>
                  <a:cubicBezTo>
                    <a:pt x="2911" y="219"/>
                    <a:pt x="2814" y="297"/>
                    <a:pt x="2793" y="395"/>
                  </a:cubicBezTo>
                  <a:cubicBezTo>
                    <a:pt x="2767" y="422"/>
                    <a:pt x="2756" y="462"/>
                    <a:pt x="2773" y="505"/>
                  </a:cubicBezTo>
                  <a:cubicBezTo>
                    <a:pt x="3125" y="1361"/>
                    <a:pt x="3345" y="2232"/>
                    <a:pt x="3466" y="3110"/>
                  </a:cubicBezTo>
                  <a:cubicBezTo>
                    <a:pt x="3890" y="6195"/>
                    <a:pt x="3071" y="9380"/>
                    <a:pt x="2215" y="12363"/>
                  </a:cubicBezTo>
                  <a:cubicBezTo>
                    <a:pt x="1253" y="15719"/>
                    <a:pt x="0" y="19504"/>
                    <a:pt x="850" y="23020"/>
                  </a:cubicBezTo>
                  <a:cubicBezTo>
                    <a:pt x="853" y="23037"/>
                    <a:pt x="857" y="23051"/>
                    <a:pt x="860" y="23066"/>
                  </a:cubicBezTo>
                  <a:cubicBezTo>
                    <a:pt x="865" y="23082"/>
                    <a:pt x="876" y="23089"/>
                    <a:pt x="888" y="23089"/>
                  </a:cubicBezTo>
                  <a:cubicBezTo>
                    <a:pt x="894" y="23089"/>
                    <a:pt x="901" y="23087"/>
                    <a:pt x="907" y="23083"/>
                  </a:cubicBezTo>
                  <a:cubicBezTo>
                    <a:pt x="916" y="23089"/>
                    <a:pt x="926" y="23092"/>
                    <a:pt x="936" y="23092"/>
                  </a:cubicBezTo>
                  <a:cubicBezTo>
                    <a:pt x="949" y="23092"/>
                    <a:pt x="962" y="23087"/>
                    <a:pt x="967" y="23073"/>
                  </a:cubicBezTo>
                  <a:cubicBezTo>
                    <a:pt x="994" y="23072"/>
                    <a:pt x="1021" y="23058"/>
                    <a:pt x="1035" y="23027"/>
                  </a:cubicBezTo>
                  <a:cubicBezTo>
                    <a:pt x="1727" y="21506"/>
                    <a:pt x="2837" y="20193"/>
                    <a:pt x="4261" y="19310"/>
                  </a:cubicBezTo>
                  <a:cubicBezTo>
                    <a:pt x="5406" y="18597"/>
                    <a:pt x="6540" y="18149"/>
                    <a:pt x="6944" y="16746"/>
                  </a:cubicBezTo>
                  <a:cubicBezTo>
                    <a:pt x="7119" y="16140"/>
                    <a:pt x="7170" y="15495"/>
                    <a:pt x="7395" y="14902"/>
                  </a:cubicBezTo>
                  <a:cubicBezTo>
                    <a:pt x="7644" y="14250"/>
                    <a:pt x="8094" y="13829"/>
                    <a:pt x="8693" y="13493"/>
                  </a:cubicBezTo>
                  <a:cubicBezTo>
                    <a:pt x="9455" y="13064"/>
                    <a:pt x="10452" y="12760"/>
                    <a:pt x="10893" y="11937"/>
                  </a:cubicBezTo>
                  <a:cubicBezTo>
                    <a:pt x="11528" y="10754"/>
                    <a:pt x="10490" y="9444"/>
                    <a:pt x="11051" y="8208"/>
                  </a:cubicBezTo>
                  <a:cubicBezTo>
                    <a:pt x="11539" y="7134"/>
                    <a:pt x="12258" y="6336"/>
                    <a:pt x="12333" y="5104"/>
                  </a:cubicBezTo>
                  <a:cubicBezTo>
                    <a:pt x="12457" y="3085"/>
                    <a:pt x="11200" y="1001"/>
                    <a:pt x="9198" y="456"/>
                  </a:cubicBezTo>
                  <a:cubicBezTo>
                    <a:pt x="8825" y="354"/>
                    <a:pt x="8442" y="305"/>
                    <a:pt x="8059" y="305"/>
                  </a:cubicBezTo>
                  <a:cubicBezTo>
                    <a:pt x="6500" y="305"/>
                    <a:pt x="4953" y="1120"/>
                    <a:pt x="4136" y="2464"/>
                  </a:cubicBezTo>
                  <a:cubicBezTo>
                    <a:pt x="3993" y="1648"/>
                    <a:pt x="3756" y="843"/>
                    <a:pt x="3403" y="57"/>
                  </a:cubicBezTo>
                  <a:cubicBezTo>
                    <a:pt x="3385" y="17"/>
                    <a:pt x="3353" y="0"/>
                    <a:pt x="3320"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2"/>
            <p:cNvSpPr/>
            <p:nvPr/>
          </p:nvSpPr>
          <p:spPr>
            <a:xfrm>
              <a:off x="4840463" y="4802775"/>
              <a:ext cx="325800" cy="399325"/>
            </a:xfrm>
            <a:custGeom>
              <a:avLst/>
              <a:gdLst/>
              <a:ahLst/>
              <a:cxnLst/>
              <a:rect l="l" t="t" r="r" b="b"/>
              <a:pathLst>
                <a:path w="13032" h="15973" extrusionOk="0">
                  <a:moveTo>
                    <a:pt x="9242" y="0"/>
                  </a:moveTo>
                  <a:cubicBezTo>
                    <a:pt x="8264" y="0"/>
                    <a:pt x="7267" y="359"/>
                    <a:pt x="6369" y="844"/>
                  </a:cubicBezTo>
                  <a:cubicBezTo>
                    <a:pt x="7373" y="1522"/>
                    <a:pt x="8323" y="2353"/>
                    <a:pt x="8971" y="3381"/>
                  </a:cubicBezTo>
                  <a:cubicBezTo>
                    <a:pt x="9437" y="4119"/>
                    <a:pt x="10067" y="5404"/>
                    <a:pt x="9437" y="6219"/>
                  </a:cubicBezTo>
                  <a:cubicBezTo>
                    <a:pt x="9231" y="6486"/>
                    <a:pt x="8994" y="6593"/>
                    <a:pt x="8754" y="6593"/>
                  </a:cubicBezTo>
                  <a:cubicBezTo>
                    <a:pt x="8231" y="6593"/>
                    <a:pt x="7694" y="6086"/>
                    <a:pt x="7430" y="5629"/>
                  </a:cubicBezTo>
                  <a:cubicBezTo>
                    <a:pt x="6650" y="4273"/>
                    <a:pt x="6206" y="2702"/>
                    <a:pt x="4729" y="1932"/>
                  </a:cubicBezTo>
                  <a:cubicBezTo>
                    <a:pt x="4719" y="1927"/>
                    <a:pt x="4712" y="1920"/>
                    <a:pt x="4705" y="1915"/>
                  </a:cubicBezTo>
                  <a:cubicBezTo>
                    <a:pt x="3635" y="2682"/>
                    <a:pt x="2621" y="3560"/>
                    <a:pt x="1797" y="4580"/>
                  </a:cubicBezTo>
                  <a:cubicBezTo>
                    <a:pt x="1846" y="4579"/>
                    <a:pt x="1896" y="4578"/>
                    <a:pt x="1945" y="4578"/>
                  </a:cubicBezTo>
                  <a:cubicBezTo>
                    <a:pt x="3019" y="4578"/>
                    <a:pt x="4146" y="4742"/>
                    <a:pt x="5114" y="5195"/>
                  </a:cubicBezTo>
                  <a:cubicBezTo>
                    <a:pt x="5771" y="5504"/>
                    <a:pt x="6835" y="6312"/>
                    <a:pt x="6561" y="7179"/>
                  </a:cubicBezTo>
                  <a:cubicBezTo>
                    <a:pt x="6430" y="7595"/>
                    <a:pt x="5984" y="7717"/>
                    <a:pt x="5510" y="7717"/>
                  </a:cubicBezTo>
                  <a:cubicBezTo>
                    <a:pt x="5093" y="7717"/>
                    <a:pt x="4653" y="7623"/>
                    <a:pt x="4386" y="7550"/>
                  </a:cubicBezTo>
                  <a:cubicBezTo>
                    <a:pt x="3861" y="7406"/>
                    <a:pt x="3362" y="7179"/>
                    <a:pt x="2874" y="6943"/>
                  </a:cubicBezTo>
                  <a:cubicBezTo>
                    <a:pt x="2192" y="6617"/>
                    <a:pt x="1518" y="6347"/>
                    <a:pt x="805" y="6103"/>
                  </a:cubicBezTo>
                  <a:cubicBezTo>
                    <a:pt x="349" y="7014"/>
                    <a:pt x="91" y="7983"/>
                    <a:pt x="4" y="9006"/>
                  </a:cubicBezTo>
                  <a:cubicBezTo>
                    <a:pt x="1133" y="8542"/>
                    <a:pt x="2437" y="8250"/>
                    <a:pt x="3665" y="8250"/>
                  </a:cubicBezTo>
                  <a:cubicBezTo>
                    <a:pt x="3786" y="8250"/>
                    <a:pt x="3907" y="8253"/>
                    <a:pt x="4027" y="8259"/>
                  </a:cubicBezTo>
                  <a:cubicBezTo>
                    <a:pt x="4809" y="8298"/>
                    <a:pt x="6495" y="8468"/>
                    <a:pt x="6617" y="9498"/>
                  </a:cubicBezTo>
                  <a:cubicBezTo>
                    <a:pt x="6753" y="10636"/>
                    <a:pt x="5197" y="10919"/>
                    <a:pt x="4343" y="10919"/>
                  </a:cubicBezTo>
                  <a:cubicBezTo>
                    <a:pt x="4320" y="10919"/>
                    <a:pt x="4297" y="10919"/>
                    <a:pt x="4274" y="10919"/>
                  </a:cubicBezTo>
                  <a:cubicBezTo>
                    <a:pt x="3103" y="10897"/>
                    <a:pt x="1963" y="10509"/>
                    <a:pt x="799" y="10509"/>
                  </a:cubicBezTo>
                  <a:cubicBezTo>
                    <a:pt x="541" y="10509"/>
                    <a:pt x="282" y="10528"/>
                    <a:pt x="22" y="10574"/>
                  </a:cubicBezTo>
                  <a:cubicBezTo>
                    <a:pt x="20" y="10575"/>
                    <a:pt x="17" y="10575"/>
                    <a:pt x="15" y="10575"/>
                  </a:cubicBezTo>
                  <a:cubicBezTo>
                    <a:pt x="11" y="10575"/>
                    <a:pt x="6" y="10574"/>
                    <a:pt x="1" y="10574"/>
                  </a:cubicBezTo>
                  <a:cubicBezTo>
                    <a:pt x="36" y="11096"/>
                    <a:pt x="95" y="11617"/>
                    <a:pt x="163" y="12138"/>
                  </a:cubicBezTo>
                  <a:cubicBezTo>
                    <a:pt x="538" y="12002"/>
                    <a:pt x="1084" y="11899"/>
                    <a:pt x="1620" y="11899"/>
                  </a:cubicBezTo>
                  <a:cubicBezTo>
                    <a:pt x="2430" y="11899"/>
                    <a:pt x="3218" y="12134"/>
                    <a:pt x="3355" y="12842"/>
                  </a:cubicBezTo>
                  <a:cubicBezTo>
                    <a:pt x="3532" y="13752"/>
                    <a:pt x="2526" y="13957"/>
                    <a:pt x="1584" y="13957"/>
                  </a:cubicBezTo>
                  <a:cubicBezTo>
                    <a:pt x="1125" y="13957"/>
                    <a:pt x="681" y="13909"/>
                    <a:pt x="396" y="13869"/>
                  </a:cubicBezTo>
                  <a:lnTo>
                    <a:pt x="396" y="13869"/>
                  </a:lnTo>
                  <a:cubicBezTo>
                    <a:pt x="481" y="14570"/>
                    <a:pt x="546" y="15268"/>
                    <a:pt x="549" y="15973"/>
                  </a:cubicBezTo>
                  <a:cubicBezTo>
                    <a:pt x="2360" y="15211"/>
                    <a:pt x="4092" y="14385"/>
                    <a:pt x="5709" y="13250"/>
                  </a:cubicBezTo>
                  <a:cubicBezTo>
                    <a:pt x="7263" y="12158"/>
                    <a:pt x="8682" y="10873"/>
                    <a:pt x="9919" y="9429"/>
                  </a:cubicBezTo>
                  <a:cubicBezTo>
                    <a:pt x="10928" y="8249"/>
                    <a:pt x="11698" y="6903"/>
                    <a:pt x="12601" y="5653"/>
                  </a:cubicBezTo>
                  <a:cubicBezTo>
                    <a:pt x="12580" y="5643"/>
                    <a:pt x="12563" y="5624"/>
                    <a:pt x="12553" y="5595"/>
                  </a:cubicBezTo>
                  <a:cubicBezTo>
                    <a:pt x="12020" y="3888"/>
                    <a:pt x="13032" y="1904"/>
                    <a:pt x="11305" y="659"/>
                  </a:cubicBezTo>
                  <a:cubicBezTo>
                    <a:pt x="10657" y="190"/>
                    <a:pt x="9954" y="0"/>
                    <a:pt x="924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2"/>
            <p:cNvSpPr/>
            <p:nvPr/>
          </p:nvSpPr>
          <p:spPr>
            <a:xfrm>
              <a:off x="4848563" y="4854175"/>
              <a:ext cx="446850" cy="373675"/>
            </a:xfrm>
            <a:custGeom>
              <a:avLst/>
              <a:gdLst/>
              <a:ahLst/>
              <a:cxnLst/>
              <a:rect l="l" t="t" r="r" b="b"/>
              <a:pathLst>
                <a:path w="17874" h="14947" extrusionOk="0">
                  <a:moveTo>
                    <a:pt x="17577" y="152"/>
                  </a:moveTo>
                  <a:cubicBezTo>
                    <a:pt x="17615" y="212"/>
                    <a:pt x="17652" y="273"/>
                    <a:pt x="17692" y="332"/>
                  </a:cubicBezTo>
                  <a:cubicBezTo>
                    <a:pt x="13849" y="855"/>
                    <a:pt x="12084" y="4970"/>
                    <a:pt x="9941" y="7664"/>
                  </a:cubicBezTo>
                  <a:cubicBezTo>
                    <a:pt x="7428" y="10826"/>
                    <a:pt x="3888" y="12632"/>
                    <a:pt x="232" y="14144"/>
                  </a:cubicBezTo>
                  <a:cubicBezTo>
                    <a:pt x="227" y="14147"/>
                    <a:pt x="226" y="14150"/>
                    <a:pt x="225" y="14151"/>
                  </a:cubicBezTo>
                  <a:cubicBezTo>
                    <a:pt x="225" y="14112"/>
                    <a:pt x="226" y="14069"/>
                    <a:pt x="225" y="14028"/>
                  </a:cubicBezTo>
                  <a:cubicBezTo>
                    <a:pt x="3603" y="12923"/>
                    <a:pt x="6723" y="10677"/>
                    <a:pt x="9123" y="8088"/>
                  </a:cubicBezTo>
                  <a:cubicBezTo>
                    <a:pt x="10370" y="6745"/>
                    <a:pt x="11319" y="5234"/>
                    <a:pt x="12362" y="3738"/>
                  </a:cubicBezTo>
                  <a:cubicBezTo>
                    <a:pt x="13637" y="1904"/>
                    <a:pt x="15361" y="625"/>
                    <a:pt x="17565" y="157"/>
                  </a:cubicBezTo>
                  <a:cubicBezTo>
                    <a:pt x="17570" y="156"/>
                    <a:pt x="17572" y="153"/>
                    <a:pt x="17577" y="152"/>
                  </a:cubicBezTo>
                  <a:close/>
                  <a:moveTo>
                    <a:pt x="12716" y="4048"/>
                  </a:moveTo>
                  <a:cubicBezTo>
                    <a:pt x="13199" y="4593"/>
                    <a:pt x="13898" y="4645"/>
                    <a:pt x="14576" y="4760"/>
                  </a:cubicBezTo>
                  <a:cubicBezTo>
                    <a:pt x="15625" y="4935"/>
                    <a:pt x="16369" y="5501"/>
                    <a:pt x="16760" y="6506"/>
                  </a:cubicBezTo>
                  <a:cubicBezTo>
                    <a:pt x="17275" y="7819"/>
                    <a:pt x="17121" y="9344"/>
                    <a:pt x="16581" y="10647"/>
                  </a:cubicBezTo>
                  <a:cubicBezTo>
                    <a:pt x="16427" y="9547"/>
                    <a:pt x="16137" y="8292"/>
                    <a:pt x="15420" y="7463"/>
                  </a:cubicBezTo>
                  <a:cubicBezTo>
                    <a:pt x="15047" y="7030"/>
                    <a:pt x="14428" y="6661"/>
                    <a:pt x="13829" y="6661"/>
                  </a:cubicBezTo>
                  <a:cubicBezTo>
                    <a:pt x="13584" y="6661"/>
                    <a:pt x="13343" y="6723"/>
                    <a:pt x="13123" y="6866"/>
                  </a:cubicBezTo>
                  <a:cubicBezTo>
                    <a:pt x="12313" y="7396"/>
                    <a:pt x="12834" y="8614"/>
                    <a:pt x="13147" y="9278"/>
                  </a:cubicBezTo>
                  <a:cubicBezTo>
                    <a:pt x="13705" y="10459"/>
                    <a:pt x="14604" y="11443"/>
                    <a:pt x="15486" y="12394"/>
                  </a:cubicBezTo>
                  <a:cubicBezTo>
                    <a:pt x="14748" y="13217"/>
                    <a:pt x="13815" y="13817"/>
                    <a:pt x="12776" y="14194"/>
                  </a:cubicBezTo>
                  <a:cubicBezTo>
                    <a:pt x="13055" y="13219"/>
                    <a:pt x="12949" y="12135"/>
                    <a:pt x="12531" y="11219"/>
                  </a:cubicBezTo>
                  <a:cubicBezTo>
                    <a:pt x="12193" y="10472"/>
                    <a:pt x="11531" y="9569"/>
                    <a:pt x="10632" y="9569"/>
                  </a:cubicBezTo>
                  <a:cubicBezTo>
                    <a:pt x="10561" y="9569"/>
                    <a:pt x="10488" y="9575"/>
                    <a:pt x="10414" y="9587"/>
                  </a:cubicBezTo>
                  <a:cubicBezTo>
                    <a:pt x="9609" y="9715"/>
                    <a:pt x="9338" y="10571"/>
                    <a:pt x="9488" y="11282"/>
                  </a:cubicBezTo>
                  <a:cubicBezTo>
                    <a:pt x="9749" y="12516"/>
                    <a:pt x="11077" y="13307"/>
                    <a:pt x="10851" y="14643"/>
                  </a:cubicBezTo>
                  <a:cubicBezTo>
                    <a:pt x="10342" y="14706"/>
                    <a:pt x="9833" y="14732"/>
                    <a:pt x="9325" y="14732"/>
                  </a:cubicBezTo>
                  <a:cubicBezTo>
                    <a:pt x="8742" y="14732"/>
                    <a:pt x="8160" y="14698"/>
                    <a:pt x="7577" y="14644"/>
                  </a:cubicBezTo>
                  <a:cubicBezTo>
                    <a:pt x="8098" y="14031"/>
                    <a:pt x="9079" y="12415"/>
                    <a:pt x="7800" y="12163"/>
                  </a:cubicBezTo>
                  <a:cubicBezTo>
                    <a:pt x="7693" y="12142"/>
                    <a:pt x="7593" y="12132"/>
                    <a:pt x="7498" y="12132"/>
                  </a:cubicBezTo>
                  <a:cubicBezTo>
                    <a:pt x="6347" y="12132"/>
                    <a:pt x="6112" y="13627"/>
                    <a:pt x="5650" y="14425"/>
                  </a:cubicBezTo>
                  <a:cubicBezTo>
                    <a:pt x="4384" y="14265"/>
                    <a:pt x="3118" y="14101"/>
                    <a:pt x="1851" y="14101"/>
                  </a:cubicBezTo>
                  <a:cubicBezTo>
                    <a:pt x="1324" y="14101"/>
                    <a:pt x="797" y="14129"/>
                    <a:pt x="270" y="14198"/>
                  </a:cubicBezTo>
                  <a:cubicBezTo>
                    <a:pt x="3672" y="13085"/>
                    <a:pt x="7008" y="11182"/>
                    <a:pt x="9424" y="8514"/>
                  </a:cubicBezTo>
                  <a:cubicBezTo>
                    <a:pt x="10627" y="7184"/>
                    <a:pt x="11598" y="5525"/>
                    <a:pt x="12716" y="4048"/>
                  </a:cubicBezTo>
                  <a:close/>
                  <a:moveTo>
                    <a:pt x="17563" y="0"/>
                  </a:moveTo>
                  <a:cubicBezTo>
                    <a:pt x="17554" y="0"/>
                    <a:pt x="17544" y="3"/>
                    <a:pt x="17536" y="8"/>
                  </a:cubicBezTo>
                  <a:cubicBezTo>
                    <a:pt x="17533" y="8"/>
                    <a:pt x="17530" y="6"/>
                    <a:pt x="17527" y="6"/>
                  </a:cubicBezTo>
                  <a:cubicBezTo>
                    <a:pt x="17525" y="6"/>
                    <a:pt x="17523" y="7"/>
                    <a:pt x="17521" y="8"/>
                  </a:cubicBezTo>
                  <a:cubicBezTo>
                    <a:pt x="15724" y="379"/>
                    <a:pt x="14096" y="1339"/>
                    <a:pt x="12924" y="2755"/>
                  </a:cubicBezTo>
                  <a:cubicBezTo>
                    <a:pt x="12747" y="2968"/>
                    <a:pt x="12578" y="3187"/>
                    <a:pt x="12413" y="3410"/>
                  </a:cubicBezTo>
                  <a:cubicBezTo>
                    <a:pt x="12411" y="3406"/>
                    <a:pt x="12411" y="3403"/>
                    <a:pt x="12410" y="3399"/>
                  </a:cubicBezTo>
                  <a:cubicBezTo>
                    <a:pt x="11585" y="4895"/>
                    <a:pt x="10592" y="6280"/>
                    <a:pt x="9448" y="7535"/>
                  </a:cubicBezTo>
                  <a:cubicBezTo>
                    <a:pt x="8247" y="8911"/>
                    <a:pt x="6878" y="10140"/>
                    <a:pt x="5385" y="11191"/>
                  </a:cubicBezTo>
                  <a:cubicBezTo>
                    <a:pt x="4024" y="12145"/>
                    <a:pt x="2584" y="12881"/>
                    <a:pt x="1082" y="13544"/>
                  </a:cubicBezTo>
                  <a:cubicBezTo>
                    <a:pt x="918" y="13620"/>
                    <a:pt x="754" y="13692"/>
                    <a:pt x="587" y="13760"/>
                  </a:cubicBezTo>
                  <a:cubicBezTo>
                    <a:pt x="467" y="13811"/>
                    <a:pt x="346" y="13862"/>
                    <a:pt x="226" y="13914"/>
                  </a:cubicBezTo>
                  <a:lnTo>
                    <a:pt x="226" y="13896"/>
                  </a:lnTo>
                  <a:cubicBezTo>
                    <a:pt x="162" y="13918"/>
                    <a:pt x="99" y="13942"/>
                    <a:pt x="34" y="13964"/>
                  </a:cubicBezTo>
                  <a:cubicBezTo>
                    <a:pt x="37" y="14055"/>
                    <a:pt x="41" y="14147"/>
                    <a:pt x="42" y="14239"/>
                  </a:cubicBezTo>
                  <a:cubicBezTo>
                    <a:pt x="0" y="14276"/>
                    <a:pt x="8" y="14356"/>
                    <a:pt x="76" y="14356"/>
                  </a:cubicBezTo>
                  <a:cubicBezTo>
                    <a:pt x="79" y="14356"/>
                    <a:pt x="81" y="14356"/>
                    <a:pt x="83" y="14356"/>
                  </a:cubicBezTo>
                  <a:cubicBezTo>
                    <a:pt x="445" y="14333"/>
                    <a:pt x="804" y="14323"/>
                    <a:pt x="1162" y="14323"/>
                  </a:cubicBezTo>
                  <a:cubicBezTo>
                    <a:pt x="2663" y="14323"/>
                    <a:pt x="4140" y="14500"/>
                    <a:pt x="5629" y="14671"/>
                  </a:cubicBezTo>
                  <a:cubicBezTo>
                    <a:pt x="5647" y="14636"/>
                    <a:pt x="5664" y="14602"/>
                    <a:pt x="5683" y="14568"/>
                  </a:cubicBezTo>
                  <a:cubicBezTo>
                    <a:pt x="5687" y="14569"/>
                    <a:pt x="5691" y="14569"/>
                    <a:pt x="5696" y="14569"/>
                  </a:cubicBezTo>
                  <a:cubicBezTo>
                    <a:pt x="5712" y="14569"/>
                    <a:pt x="5728" y="14562"/>
                    <a:pt x="5742" y="14547"/>
                  </a:cubicBezTo>
                  <a:cubicBezTo>
                    <a:pt x="6254" y="13959"/>
                    <a:pt x="6201" y="13064"/>
                    <a:pt x="6891" y="12598"/>
                  </a:cubicBezTo>
                  <a:cubicBezTo>
                    <a:pt x="7072" y="12478"/>
                    <a:pt x="7329" y="12353"/>
                    <a:pt x="7561" y="12353"/>
                  </a:cubicBezTo>
                  <a:cubicBezTo>
                    <a:pt x="7583" y="12353"/>
                    <a:pt x="7604" y="12355"/>
                    <a:pt x="7625" y="12357"/>
                  </a:cubicBezTo>
                  <a:cubicBezTo>
                    <a:pt x="8564" y="12464"/>
                    <a:pt x="8163" y="13273"/>
                    <a:pt x="7977" y="13642"/>
                  </a:cubicBezTo>
                  <a:cubicBezTo>
                    <a:pt x="7802" y="13988"/>
                    <a:pt x="7570" y="14295"/>
                    <a:pt x="7357" y="14614"/>
                  </a:cubicBezTo>
                  <a:cubicBezTo>
                    <a:pt x="7356" y="14616"/>
                    <a:pt x="7356" y="14617"/>
                    <a:pt x="7356" y="14619"/>
                  </a:cubicBezTo>
                  <a:cubicBezTo>
                    <a:pt x="7326" y="14616"/>
                    <a:pt x="7295" y="14614"/>
                    <a:pt x="7267" y="14610"/>
                  </a:cubicBezTo>
                  <a:cubicBezTo>
                    <a:pt x="7243" y="14686"/>
                    <a:pt x="7214" y="14763"/>
                    <a:pt x="7185" y="14836"/>
                  </a:cubicBezTo>
                  <a:cubicBezTo>
                    <a:pt x="7271" y="14844"/>
                    <a:pt x="7358" y="14854"/>
                    <a:pt x="7446" y="14861"/>
                  </a:cubicBezTo>
                  <a:cubicBezTo>
                    <a:pt x="8027" y="14914"/>
                    <a:pt x="8619" y="14947"/>
                    <a:pt x="9211" y="14947"/>
                  </a:cubicBezTo>
                  <a:cubicBezTo>
                    <a:pt x="9749" y="14947"/>
                    <a:pt x="10289" y="14920"/>
                    <a:pt x="10822" y="14856"/>
                  </a:cubicBezTo>
                  <a:cubicBezTo>
                    <a:pt x="10833" y="14876"/>
                    <a:pt x="10855" y="14888"/>
                    <a:pt x="10878" y="14888"/>
                  </a:cubicBezTo>
                  <a:cubicBezTo>
                    <a:pt x="10897" y="14888"/>
                    <a:pt x="10916" y="14879"/>
                    <a:pt x="10928" y="14857"/>
                  </a:cubicBezTo>
                  <a:cubicBezTo>
                    <a:pt x="10929" y="14852"/>
                    <a:pt x="10930" y="14849"/>
                    <a:pt x="10933" y="14843"/>
                  </a:cubicBezTo>
                  <a:cubicBezTo>
                    <a:pt x="10952" y="14842"/>
                    <a:pt x="10970" y="14840"/>
                    <a:pt x="10990" y="14836"/>
                  </a:cubicBezTo>
                  <a:cubicBezTo>
                    <a:pt x="10993" y="14791"/>
                    <a:pt x="10994" y="14743"/>
                    <a:pt x="10998" y="14696"/>
                  </a:cubicBezTo>
                  <a:cubicBezTo>
                    <a:pt x="11557" y="13205"/>
                    <a:pt x="9458" y="12138"/>
                    <a:pt x="9691" y="10663"/>
                  </a:cubicBezTo>
                  <a:cubicBezTo>
                    <a:pt x="9782" y="10078"/>
                    <a:pt x="10182" y="9823"/>
                    <a:pt x="10627" y="9823"/>
                  </a:cubicBezTo>
                  <a:cubicBezTo>
                    <a:pt x="10960" y="9823"/>
                    <a:pt x="11319" y="9966"/>
                    <a:pt x="11591" y="10221"/>
                  </a:cubicBezTo>
                  <a:cubicBezTo>
                    <a:pt x="11957" y="10562"/>
                    <a:pt x="12228" y="11026"/>
                    <a:pt x="12411" y="11487"/>
                  </a:cubicBezTo>
                  <a:cubicBezTo>
                    <a:pt x="12777" y="12401"/>
                    <a:pt x="12764" y="13334"/>
                    <a:pt x="12536" y="14273"/>
                  </a:cubicBezTo>
                  <a:cubicBezTo>
                    <a:pt x="12523" y="14277"/>
                    <a:pt x="12509" y="14283"/>
                    <a:pt x="12495" y="14287"/>
                  </a:cubicBezTo>
                  <a:cubicBezTo>
                    <a:pt x="12483" y="14369"/>
                    <a:pt x="12479" y="14446"/>
                    <a:pt x="12475" y="14523"/>
                  </a:cubicBezTo>
                  <a:cubicBezTo>
                    <a:pt x="12807" y="14422"/>
                    <a:pt x="13133" y="14302"/>
                    <a:pt x="13449" y="14157"/>
                  </a:cubicBezTo>
                  <a:cubicBezTo>
                    <a:pt x="14330" y="13759"/>
                    <a:pt x="15098" y="13176"/>
                    <a:pt x="15712" y="12457"/>
                  </a:cubicBezTo>
                  <a:cubicBezTo>
                    <a:pt x="15707" y="12450"/>
                    <a:pt x="15702" y="12443"/>
                    <a:pt x="15700" y="12439"/>
                  </a:cubicBezTo>
                  <a:cubicBezTo>
                    <a:pt x="15728" y="12398"/>
                    <a:pt x="15735" y="12340"/>
                    <a:pt x="15692" y="12292"/>
                  </a:cubicBezTo>
                  <a:cubicBezTo>
                    <a:pt x="15029" y="11578"/>
                    <a:pt x="14361" y="10853"/>
                    <a:pt x="13827" y="10036"/>
                  </a:cubicBezTo>
                  <a:cubicBezTo>
                    <a:pt x="13422" y="9419"/>
                    <a:pt x="12681" y="8232"/>
                    <a:pt x="12948" y="7444"/>
                  </a:cubicBezTo>
                  <a:cubicBezTo>
                    <a:pt x="13086" y="7034"/>
                    <a:pt x="13423" y="6891"/>
                    <a:pt x="13787" y="6891"/>
                  </a:cubicBezTo>
                  <a:cubicBezTo>
                    <a:pt x="14125" y="6891"/>
                    <a:pt x="14486" y="7014"/>
                    <a:pt x="14734" y="7161"/>
                  </a:cubicBezTo>
                  <a:cubicBezTo>
                    <a:pt x="15184" y="7431"/>
                    <a:pt x="15486" y="7880"/>
                    <a:pt x="15705" y="8346"/>
                  </a:cubicBezTo>
                  <a:cubicBezTo>
                    <a:pt x="16084" y="9156"/>
                    <a:pt x="16250" y="10053"/>
                    <a:pt x="16456" y="10921"/>
                  </a:cubicBezTo>
                  <a:cubicBezTo>
                    <a:pt x="16456" y="10922"/>
                    <a:pt x="16455" y="10924"/>
                    <a:pt x="16455" y="10925"/>
                  </a:cubicBezTo>
                  <a:cubicBezTo>
                    <a:pt x="16456" y="10927"/>
                    <a:pt x="16458" y="10931"/>
                    <a:pt x="16460" y="10932"/>
                  </a:cubicBezTo>
                  <a:cubicBezTo>
                    <a:pt x="16469" y="10973"/>
                    <a:pt x="16479" y="11014"/>
                    <a:pt x="16489" y="11052"/>
                  </a:cubicBezTo>
                  <a:cubicBezTo>
                    <a:pt x="16496" y="11085"/>
                    <a:pt x="16524" y="11100"/>
                    <a:pt x="16553" y="11100"/>
                  </a:cubicBezTo>
                  <a:cubicBezTo>
                    <a:pt x="16560" y="11100"/>
                    <a:pt x="16568" y="11099"/>
                    <a:pt x="16575" y="11098"/>
                  </a:cubicBezTo>
                  <a:cubicBezTo>
                    <a:pt x="16582" y="11106"/>
                    <a:pt x="16588" y="11116"/>
                    <a:pt x="16595" y="11123"/>
                  </a:cubicBezTo>
                  <a:cubicBezTo>
                    <a:pt x="16682" y="10946"/>
                    <a:pt x="16764" y="10766"/>
                    <a:pt x="16835" y="10579"/>
                  </a:cubicBezTo>
                  <a:cubicBezTo>
                    <a:pt x="17395" y="9131"/>
                    <a:pt x="17517" y="7318"/>
                    <a:pt x="16722" y="5930"/>
                  </a:cubicBezTo>
                  <a:cubicBezTo>
                    <a:pt x="16373" y="5320"/>
                    <a:pt x="15849" y="4860"/>
                    <a:pt x="15170" y="4668"/>
                  </a:cubicBezTo>
                  <a:cubicBezTo>
                    <a:pt x="14382" y="4445"/>
                    <a:pt x="13442" y="4565"/>
                    <a:pt x="12853" y="3900"/>
                  </a:cubicBezTo>
                  <a:cubicBezTo>
                    <a:pt x="12849" y="3894"/>
                    <a:pt x="12842" y="3893"/>
                    <a:pt x="12836" y="3890"/>
                  </a:cubicBezTo>
                  <a:cubicBezTo>
                    <a:pt x="14110" y="2240"/>
                    <a:pt x="15587" y="845"/>
                    <a:pt x="17810" y="442"/>
                  </a:cubicBezTo>
                  <a:cubicBezTo>
                    <a:pt x="17874" y="433"/>
                    <a:pt x="17862" y="334"/>
                    <a:pt x="17810" y="318"/>
                  </a:cubicBezTo>
                  <a:cubicBezTo>
                    <a:pt x="17741" y="217"/>
                    <a:pt x="17670" y="118"/>
                    <a:pt x="17598" y="19"/>
                  </a:cubicBezTo>
                  <a:cubicBezTo>
                    <a:pt x="17589" y="6"/>
                    <a:pt x="17576" y="0"/>
                    <a:pt x="1756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2"/>
            <p:cNvSpPr/>
            <p:nvPr/>
          </p:nvSpPr>
          <p:spPr>
            <a:xfrm>
              <a:off x="4875588" y="5042700"/>
              <a:ext cx="209175" cy="150225"/>
            </a:xfrm>
            <a:custGeom>
              <a:avLst/>
              <a:gdLst/>
              <a:ahLst/>
              <a:cxnLst/>
              <a:rect l="l" t="t" r="r" b="b"/>
              <a:pathLst>
                <a:path w="8367" h="6009" extrusionOk="0">
                  <a:moveTo>
                    <a:pt x="8367" y="0"/>
                  </a:moveTo>
                  <a:lnTo>
                    <a:pt x="8367" y="0"/>
                  </a:lnTo>
                  <a:cubicBezTo>
                    <a:pt x="7675" y="757"/>
                    <a:pt x="6931" y="1468"/>
                    <a:pt x="6136" y="2128"/>
                  </a:cubicBezTo>
                  <a:cubicBezTo>
                    <a:pt x="5068" y="3016"/>
                    <a:pt x="3924" y="3808"/>
                    <a:pt x="2720" y="4504"/>
                  </a:cubicBezTo>
                  <a:cubicBezTo>
                    <a:pt x="1849" y="5006"/>
                    <a:pt x="944" y="5570"/>
                    <a:pt x="1" y="6009"/>
                  </a:cubicBezTo>
                  <a:cubicBezTo>
                    <a:pt x="1503" y="5345"/>
                    <a:pt x="2943" y="4610"/>
                    <a:pt x="4304" y="3655"/>
                  </a:cubicBezTo>
                  <a:cubicBezTo>
                    <a:pt x="5797" y="2605"/>
                    <a:pt x="7166" y="1375"/>
                    <a:pt x="8367"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2"/>
            <p:cNvSpPr/>
            <p:nvPr/>
          </p:nvSpPr>
          <p:spPr>
            <a:xfrm>
              <a:off x="4854188" y="5198200"/>
              <a:ext cx="9075" cy="3875"/>
            </a:xfrm>
            <a:custGeom>
              <a:avLst/>
              <a:gdLst/>
              <a:ahLst/>
              <a:cxnLst/>
              <a:rect l="l" t="t" r="r" b="b"/>
              <a:pathLst>
                <a:path w="363" h="155" extrusionOk="0">
                  <a:moveTo>
                    <a:pt x="362" y="1"/>
                  </a:moveTo>
                  <a:cubicBezTo>
                    <a:pt x="242" y="50"/>
                    <a:pt x="121" y="97"/>
                    <a:pt x="1" y="136"/>
                  </a:cubicBezTo>
                  <a:lnTo>
                    <a:pt x="1" y="155"/>
                  </a:lnTo>
                  <a:cubicBezTo>
                    <a:pt x="121" y="104"/>
                    <a:pt x="242" y="51"/>
                    <a:pt x="36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2"/>
            <p:cNvSpPr/>
            <p:nvPr/>
          </p:nvSpPr>
          <p:spPr>
            <a:xfrm>
              <a:off x="4864213" y="4956575"/>
              <a:ext cx="410125" cy="264700"/>
            </a:xfrm>
            <a:custGeom>
              <a:avLst/>
              <a:gdLst/>
              <a:ahLst/>
              <a:cxnLst/>
              <a:rect l="l" t="t" r="r" b="b"/>
              <a:pathLst>
                <a:path w="16405" h="10588" extrusionOk="0">
                  <a:moveTo>
                    <a:pt x="12007" y="0"/>
                  </a:moveTo>
                  <a:cubicBezTo>
                    <a:pt x="11987" y="0"/>
                    <a:pt x="11967" y="8"/>
                    <a:pt x="11953" y="27"/>
                  </a:cubicBezTo>
                  <a:cubicBezTo>
                    <a:pt x="11593" y="517"/>
                    <a:pt x="11341" y="1094"/>
                    <a:pt x="11015" y="1610"/>
                  </a:cubicBezTo>
                  <a:cubicBezTo>
                    <a:pt x="10640" y="2201"/>
                    <a:pt x="10231" y="2767"/>
                    <a:pt x="9795" y="3312"/>
                  </a:cubicBezTo>
                  <a:cubicBezTo>
                    <a:pt x="9216" y="4034"/>
                    <a:pt x="8583" y="4716"/>
                    <a:pt x="7911" y="5351"/>
                  </a:cubicBezTo>
                  <a:cubicBezTo>
                    <a:pt x="7896" y="5350"/>
                    <a:pt x="7882" y="5345"/>
                    <a:pt x="7863" y="5345"/>
                  </a:cubicBezTo>
                  <a:cubicBezTo>
                    <a:pt x="7834" y="5345"/>
                    <a:pt x="7831" y="5392"/>
                    <a:pt x="7859" y="5396"/>
                  </a:cubicBezTo>
                  <a:cubicBezTo>
                    <a:pt x="7861" y="5396"/>
                    <a:pt x="7862" y="5399"/>
                    <a:pt x="7863" y="5399"/>
                  </a:cubicBezTo>
                  <a:cubicBezTo>
                    <a:pt x="7601" y="5646"/>
                    <a:pt x="7331" y="5888"/>
                    <a:pt x="7054" y="6121"/>
                  </a:cubicBezTo>
                  <a:cubicBezTo>
                    <a:pt x="4959" y="7885"/>
                    <a:pt x="2596" y="9030"/>
                    <a:pt x="49" y="9989"/>
                  </a:cubicBezTo>
                  <a:cubicBezTo>
                    <a:pt x="0" y="10007"/>
                    <a:pt x="16" y="10073"/>
                    <a:pt x="63" y="10073"/>
                  </a:cubicBezTo>
                  <a:cubicBezTo>
                    <a:pt x="67" y="10073"/>
                    <a:pt x="70" y="10073"/>
                    <a:pt x="74" y="10072"/>
                  </a:cubicBezTo>
                  <a:cubicBezTo>
                    <a:pt x="896" y="9877"/>
                    <a:pt x="1705" y="9599"/>
                    <a:pt x="2491" y="9255"/>
                  </a:cubicBezTo>
                  <a:lnTo>
                    <a:pt x="2491" y="9255"/>
                  </a:lnTo>
                  <a:cubicBezTo>
                    <a:pt x="2473" y="9498"/>
                    <a:pt x="2402" y="9716"/>
                    <a:pt x="2328" y="9962"/>
                  </a:cubicBezTo>
                  <a:cubicBezTo>
                    <a:pt x="2322" y="9982"/>
                    <a:pt x="2342" y="10001"/>
                    <a:pt x="2361" y="10001"/>
                  </a:cubicBezTo>
                  <a:cubicBezTo>
                    <a:pt x="2368" y="10001"/>
                    <a:pt x="2376" y="9998"/>
                    <a:pt x="2381" y="9990"/>
                  </a:cubicBezTo>
                  <a:cubicBezTo>
                    <a:pt x="2541" y="9776"/>
                    <a:pt x="2603" y="9476"/>
                    <a:pt x="2610" y="9201"/>
                  </a:cubicBezTo>
                  <a:cubicBezTo>
                    <a:pt x="2897" y="9073"/>
                    <a:pt x="3180" y="8936"/>
                    <a:pt x="3461" y="8790"/>
                  </a:cubicBezTo>
                  <a:lnTo>
                    <a:pt x="3461" y="8790"/>
                  </a:lnTo>
                  <a:cubicBezTo>
                    <a:pt x="3628" y="9256"/>
                    <a:pt x="3567" y="9695"/>
                    <a:pt x="3388" y="10164"/>
                  </a:cubicBezTo>
                  <a:cubicBezTo>
                    <a:pt x="3382" y="10182"/>
                    <a:pt x="3395" y="10201"/>
                    <a:pt x="3411" y="10201"/>
                  </a:cubicBezTo>
                  <a:cubicBezTo>
                    <a:pt x="3416" y="10201"/>
                    <a:pt x="3422" y="10198"/>
                    <a:pt x="3427" y="10192"/>
                  </a:cubicBezTo>
                  <a:cubicBezTo>
                    <a:pt x="3762" y="9786"/>
                    <a:pt x="3776" y="9198"/>
                    <a:pt x="3590" y="8724"/>
                  </a:cubicBezTo>
                  <a:cubicBezTo>
                    <a:pt x="4419" y="8286"/>
                    <a:pt x="5216" y="7779"/>
                    <a:pt x="5970" y="7232"/>
                  </a:cubicBezTo>
                  <a:lnTo>
                    <a:pt x="5970" y="7232"/>
                  </a:lnTo>
                  <a:cubicBezTo>
                    <a:pt x="6021" y="7923"/>
                    <a:pt x="5177" y="8339"/>
                    <a:pt x="4839" y="8879"/>
                  </a:cubicBezTo>
                  <a:cubicBezTo>
                    <a:pt x="4577" y="9300"/>
                    <a:pt x="4444" y="9779"/>
                    <a:pt x="4468" y="10274"/>
                  </a:cubicBezTo>
                  <a:cubicBezTo>
                    <a:pt x="4469" y="10292"/>
                    <a:pt x="4486" y="10302"/>
                    <a:pt x="4501" y="10302"/>
                  </a:cubicBezTo>
                  <a:cubicBezTo>
                    <a:pt x="4514" y="10302"/>
                    <a:pt x="4525" y="10295"/>
                    <a:pt x="4527" y="10280"/>
                  </a:cubicBezTo>
                  <a:cubicBezTo>
                    <a:pt x="4626" y="9467"/>
                    <a:pt x="4939" y="8861"/>
                    <a:pt x="5537" y="8303"/>
                  </a:cubicBezTo>
                  <a:cubicBezTo>
                    <a:pt x="5878" y="7984"/>
                    <a:pt x="6217" y="7616"/>
                    <a:pt x="6104" y="7133"/>
                  </a:cubicBezTo>
                  <a:cubicBezTo>
                    <a:pt x="6204" y="7058"/>
                    <a:pt x="6303" y="6980"/>
                    <a:pt x="6405" y="6904"/>
                  </a:cubicBezTo>
                  <a:cubicBezTo>
                    <a:pt x="6611" y="7312"/>
                    <a:pt x="7122" y="7434"/>
                    <a:pt x="7471" y="7731"/>
                  </a:cubicBezTo>
                  <a:cubicBezTo>
                    <a:pt x="8356" y="8491"/>
                    <a:pt x="8092" y="9526"/>
                    <a:pt x="7729" y="10477"/>
                  </a:cubicBezTo>
                  <a:cubicBezTo>
                    <a:pt x="7707" y="10535"/>
                    <a:pt x="7748" y="10575"/>
                    <a:pt x="7790" y="10575"/>
                  </a:cubicBezTo>
                  <a:cubicBezTo>
                    <a:pt x="7816" y="10575"/>
                    <a:pt x="7843" y="10560"/>
                    <a:pt x="7856" y="10525"/>
                  </a:cubicBezTo>
                  <a:cubicBezTo>
                    <a:pt x="8112" y="9853"/>
                    <a:pt x="8390" y="9084"/>
                    <a:pt x="8116" y="8372"/>
                  </a:cubicBezTo>
                  <a:cubicBezTo>
                    <a:pt x="8002" y="8074"/>
                    <a:pt x="7805" y="7836"/>
                    <a:pt x="7560" y="7634"/>
                  </a:cubicBezTo>
                  <a:cubicBezTo>
                    <a:pt x="7239" y="7373"/>
                    <a:pt x="6697" y="7223"/>
                    <a:pt x="6471" y="6853"/>
                  </a:cubicBezTo>
                  <a:cubicBezTo>
                    <a:pt x="6717" y="6666"/>
                    <a:pt x="6957" y="6475"/>
                    <a:pt x="7190" y="6279"/>
                  </a:cubicBezTo>
                  <a:cubicBezTo>
                    <a:pt x="7499" y="6020"/>
                    <a:pt x="7798" y="5749"/>
                    <a:pt x="8092" y="5473"/>
                  </a:cubicBezTo>
                  <a:cubicBezTo>
                    <a:pt x="8600" y="5728"/>
                    <a:pt x="8425" y="6437"/>
                    <a:pt x="8410" y="6913"/>
                  </a:cubicBezTo>
                  <a:cubicBezTo>
                    <a:pt x="8398" y="7287"/>
                    <a:pt x="8452" y="7654"/>
                    <a:pt x="8551" y="8014"/>
                  </a:cubicBezTo>
                  <a:cubicBezTo>
                    <a:pt x="8790" y="8881"/>
                    <a:pt x="9231" y="9674"/>
                    <a:pt x="9493" y="10534"/>
                  </a:cubicBezTo>
                  <a:cubicBezTo>
                    <a:pt x="9504" y="10571"/>
                    <a:pt x="9534" y="10587"/>
                    <a:pt x="9564" y="10587"/>
                  </a:cubicBezTo>
                  <a:cubicBezTo>
                    <a:pt x="9611" y="10587"/>
                    <a:pt x="9660" y="10548"/>
                    <a:pt x="9641" y="10490"/>
                  </a:cubicBezTo>
                  <a:cubicBezTo>
                    <a:pt x="9264" y="9270"/>
                    <a:pt x="8480" y="8132"/>
                    <a:pt x="8551" y="6814"/>
                  </a:cubicBezTo>
                  <a:cubicBezTo>
                    <a:pt x="8578" y="6338"/>
                    <a:pt x="8629" y="5629"/>
                    <a:pt x="8157" y="5413"/>
                  </a:cubicBezTo>
                  <a:cubicBezTo>
                    <a:pt x="8297" y="5281"/>
                    <a:pt x="8432" y="5145"/>
                    <a:pt x="8566" y="5008"/>
                  </a:cubicBezTo>
                  <a:cubicBezTo>
                    <a:pt x="8709" y="5118"/>
                    <a:pt x="8868" y="5161"/>
                    <a:pt x="9043" y="5161"/>
                  </a:cubicBezTo>
                  <a:cubicBezTo>
                    <a:pt x="9107" y="5161"/>
                    <a:pt x="9174" y="5155"/>
                    <a:pt x="9243" y="5145"/>
                  </a:cubicBezTo>
                  <a:cubicBezTo>
                    <a:pt x="9558" y="5097"/>
                    <a:pt x="9849" y="4973"/>
                    <a:pt x="10150" y="4973"/>
                  </a:cubicBezTo>
                  <a:cubicBezTo>
                    <a:pt x="10292" y="4973"/>
                    <a:pt x="10437" y="5001"/>
                    <a:pt x="10587" y="5077"/>
                  </a:cubicBezTo>
                  <a:cubicBezTo>
                    <a:pt x="10852" y="5211"/>
                    <a:pt x="11084" y="5437"/>
                    <a:pt x="11284" y="5650"/>
                  </a:cubicBezTo>
                  <a:cubicBezTo>
                    <a:pt x="12294" y="6723"/>
                    <a:pt x="12652" y="8190"/>
                    <a:pt x="12851" y="9606"/>
                  </a:cubicBezTo>
                  <a:cubicBezTo>
                    <a:pt x="12857" y="9644"/>
                    <a:pt x="12888" y="9663"/>
                    <a:pt x="12917" y="9663"/>
                  </a:cubicBezTo>
                  <a:cubicBezTo>
                    <a:pt x="12948" y="9663"/>
                    <a:pt x="12976" y="9642"/>
                    <a:pt x="12970" y="9601"/>
                  </a:cubicBezTo>
                  <a:cubicBezTo>
                    <a:pt x="12829" y="8293"/>
                    <a:pt x="12464" y="6934"/>
                    <a:pt x="11643" y="5882"/>
                  </a:cubicBezTo>
                  <a:cubicBezTo>
                    <a:pt x="11341" y="5498"/>
                    <a:pt x="10954" y="5064"/>
                    <a:pt x="10481" y="4895"/>
                  </a:cubicBezTo>
                  <a:cubicBezTo>
                    <a:pt x="10383" y="4860"/>
                    <a:pt x="10283" y="4846"/>
                    <a:pt x="10183" y="4846"/>
                  </a:cubicBezTo>
                  <a:cubicBezTo>
                    <a:pt x="9787" y="4846"/>
                    <a:pt x="9374" y="5061"/>
                    <a:pt x="8995" y="5061"/>
                  </a:cubicBezTo>
                  <a:cubicBezTo>
                    <a:pt x="8861" y="5061"/>
                    <a:pt x="8731" y="5034"/>
                    <a:pt x="8607" y="4961"/>
                  </a:cubicBezTo>
                  <a:cubicBezTo>
                    <a:pt x="9103" y="4457"/>
                    <a:pt x="9572" y="3931"/>
                    <a:pt x="10012" y="3376"/>
                  </a:cubicBezTo>
                  <a:cubicBezTo>
                    <a:pt x="10155" y="3197"/>
                    <a:pt x="10303" y="3010"/>
                    <a:pt x="10451" y="2820"/>
                  </a:cubicBezTo>
                  <a:cubicBezTo>
                    <a:pt x="10454" y="2820"/>
                    <a:pt x="10457" y="2820"/>
                    <a:pt x="10461" y="2820"/>
                  </a:cubicBezTo>
                  <a:cubicBezTo>
                    <a:pt x="11408" y="2820"/>
                    <a:pt x="11595" y="3898"/>
                    <a:pt x="11760" y="4645"/>
                  </a:cubicBezTo>
                  <a:cubicBezTo>
                    <a:pt x="11880" y="5189"/>
                    <a:pt x="12056" y="5720"/>
                    <a:pt x="12289" y="6226"/>
                  </a:cubicBezTo>
                  <a:cubicBezTo>
                    <a:pt x="12737" y="7195"/>
                    <a:pt x="13381" y="8042"/>
                    <a:pt x="14170" y="8755"/>
                  </a:cubicBezTo>
                  <a:cubicBezTo>
                    <a:pt x="14186" y="8770"/>
                    <a:pt x="14204" y="8776"/>
                    <a:pt x="14221" y="8776"/>
                  </a:cubicBezTo>
                  <a:cubicBezTo>
                    <a:pt x="14284" y="8776"/>
                    <a:pt x="14337" y="8692"/>
                    <a:pt x="14277" y="8639"/>
                  </a:cubicBezTo>
                  <a:cubicBezTo>
                    <a:pt x="13114" y="7592"/>
                    <a:pt x="12274" y="6235"/>
                    <a:pt x="11914" y="4707"/>
                  </a:cubicBezTo>
                  <a:cubicBezTo>
                    <a:pt x="11744" y="3989"/>
                    <a:pt x="11514" y="2732"/>
                    <a:pt x="10600" y="2732"/>
                  </a:cubicBezTo>
                  <a:cubicBezTo>
                    <a:pt x="10573" y="2732"/>
                    <a:pt x="10545" y="2733"/>
                    <a:pt x="10516" y="2735"/>
                  </a:cubicBezTo>
                  <a:cubicBezTo>
                    <a:pt x="10671" y="2536"/>
                    <a:pt x="10827" y="2330"/>
                    <a:pt x="10979" y="2119"/>
                  </a:cubicBezTo>
                  <a:cubicBezTo>
                    <a:pt x="11140" y="2263"/>
                    <a:pt x="11321" y="2331"/>
                    <a:pt x="11527" y="2331"/>
                  </a:cubicBezTo>
                  <a:cubicBezTo>
                    <a:pt x="11593" y="2331"/>
                    <a:pt x="11662" y="2324"/>
                    <a:pt x="11735" y="2310"/>
                  </a:cubicBezTo>
                  <a:cubicBezTo>
                    <a:pt x="11962" y="2266"/>
                    <a:pt x="12160" y="2145"/>
                    <a:pt x="12366" y="2047"/>
                  </a:cubicBezTo>
                  <a:cubicBezTo>
                    <a:pt x="12665" y="1906"/>
                    <a:pt x="12939" y="1830"/>
                    <a:pt x="13238" y="1830"/>
                  </a:cubicBezTo>
                  <a:cubicBezTo>
                    <a:pt x="13367" y="1830"/>
                    <a:pt x="13501" y="1844"/>
                    <a:pt x="13643" y="1874"/>
                  </a:cubicBezTo>
                  <a:cubicBezTo>
                    <a:pt x="14400" y="2035"/>
                    <a:pt x="15126" y="2472"/>
                    <a:pt x="15556" y="3119"/>
                  </a:cubicBezTo>
                  <a:cubicBezTo>
                    <a:pt x="15932" y="3681"/>
                    <a:pt x="16070" y="4333"/>
                    <a:pt x="16303" y="4956"/>
                  </a:cubicBezTo>
                  <a:cubicBezTo>
                    <a:pt x="16312" y="4979"/>
                    <a:pt x="16330" y="4989"/>
                    <a:pt x="16349" y="4989"/>
                  </a:cubicBezTo>
                  <a:cubicBezTo>
                    <a:pt x="16377" y="4989"/>
                    <a:pt x="16404" y="4965"/>
                    <a:pt x="16396" y="4928"/>
                  </a:cubicBezTo>
                  <a:cubicBezTo>
                    <a:pt x="16183" y="3797"/>
                    <a:pt x="15671" y="2647"/>
                    <a:pt x="14612" y="2093"/>
                  </a:cubicBezTo>
                  <a:cubicBezTo>
                    <a:pt x="14193" y="1875"/>
                    <a:pt x="13693" y="1676"/>
                    <a:pt x="13211" y="1676"/>
                  </a:cubicBezTo>
                  <a:cubicBezTo>
                    <a:pt x="13198" y="1676"/>
                    <a:pt x="13185" y="1676"/>
                    <a:pt x="13172" y="1676"/>
                  </a:cubicBezTo>
                  <a:cubicBezTo>
                    <a:pt x="12634" y="1689"/>
                    <a:pt x="12023" y="2226"/>
                    <a:pt x="11467" y="2226"/>
                  </a:cubicBezTo>
                  <a:cubicBezTo>
                    <a:pt x="11310" y="2226"/>
                    <a:pt x="11157" y="2184"/>
                    <a:pt x="11012" y="2074"/>
                  </a:cubicBezTo>
                  <a:cubicBezTo>
                    <a:pt x="11461" y="1446"/>
                    <a:pt x="11864" y="777"/>
                    <a:pt x="12090" y="99"/>
                  </a:cubicBezTo>
                  <a:cubicBezTo>
                    <a:pt x="12108" y="46"/>
                    <a:pt x="12056" y="0"/>
                    <a:pt x="120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2"/>
            <p:cNvSpPr/>
            <p:nvPr/>
          </p:nvSpPr>
          <p:spPr>
            <a:xfrm>
              <a:off x="4852463" y="5180925"/>
              <a:ext cx="32775" cy="8825"/>
            </a:xfrm>
            <a:custGeom>
              <a:avLst/>
              <a:gdLst/>
              <a:ahLst/>
              <a:cxnLst/>
              <a:rect l="l" t="t" r="r" b="b"/>
              <a:pathLst>
                <a:path w="1311" h="353" extrusionOk="0">
                  <a:moveTo>
                    <a:pt x="392" y="1"/>
                  </a:moveTo>
                  <a:cubicBezTo>
                    <a:pt x="278" y="1"/>
                    <a:pt x="164" y="13"/>
                    <a:pt x="52" y="38"/>
                  </a:cubicBezTo>
                  <a:cubicBezTo>
                    <a:pt x="1" y="50"/>
                    <a:pt x="13" y="134"/>
                    <a:pt x="64" y="134"/>
                  </a:cubicBezTo>
                  <a:cubicBezTo>
                    <a:pt x="65" y="134"/>
                    <a:pt x="67" y="134"/>
                    <a:pt x="69" y="134"/>
                  </a:cubicBezTo>
                  <a:cubicBezTo>
                    <a:pt x="152" y="125"/>
                    <a:pt x="233" y="120"/>
                    <a:pt x="314" y="120"/>
                  </a:cubicBezTo>
                  <a:cubicBezTo>
                    <a:pt x="619" y="120"/>
                    <a:pt x="909" y="188"/>
                    <a:pt x="1187" y="344"/>
                  </a:cubicBezTo>
                  <a:cubicBezTo>
                    <a:pt x="1197" y="350"/>
                    <a:pt x="1208" y="353"/>
                    <a:pt x="1217" y="353"/>
                  </a:cubicBezTo>
                  <a:cubicBezTo>
                    <a:pt x="1274" y="353"/>
                    <a:pt x="1310" y="264"/>
                    <a:pt x="1247" y="231"/>
                  </a:cubicBezTo>
                  <a:cubicBezTo>
                    <a:pt x="984" y="84"/>
                    <a:pt x="689" y="1"/>
                    <a:pt x="39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2"/>
            <p:cNvSpPr/>
            <p:nvPr/>
          </p:nvSpPr>
          <p:spPr>
            <a:xfrm>
              <a:off x="4850088" y="5127025"/>
              <a:ext cx="130425" cy="36350"/>
            </a:xfrm>
            <a:custGeom>
              <a:avLst/>
              <a:gdLst/>
              <a:ahLst/>
              <a:cxnLst/>
              <a:rect l="l" t="t" r="r" b="b"/>
              <a:pathLst>
                <a:path w="5217" h="1454" extrusionOk="0">
                  <a:moveTo>
                    <a:pt x="4181" y="1"/>
                  </a:moveTo>
                  <a:cubicBezTo>
                    <a:pt x="3896" y="1"/>
                    <a:pt x="3609" y="74"/>
                    <a:pt x="3349" y="222"/>
                  </a:cubicBezTo>
                  <a:cubicBezTo>
                    <a:pt x="2853" y="503"/>
                    <a:pt x="2502" y="963"/>
                    <a:pt x="1958" y="1175"/>
                  </a:cubicBezTo>
                  <a:cubicBezTo>
                    <a:pt x="1672" y="1285"/>
                    <a:pt x="1381" y="1336"/>
                    <a:pt x="1089" y="1336"/>
                  </a:cubicBezTo>
                  <a:cubicBezTo>
                    <a:pt x="741" y="1336"/>
                    <a:pt x="392" y="1263"/>
                    <a:pt x="55" y="1135"/>
                  </a:cubicBezTo>
                  <a:cubicBezTo>
                    <a:pt x="51" y="1134"/>
                    <a:pt x="48" y="1133"/>
                    <a:pt x="45" y="1133"/>
                  </a:cubicBezTo>
                  <a:cubicBezTo>
                    <a:pt x="18" y="1133"/>
                    <a:pt x="1" y="1169"/>
                    <a:pt x="29" y="1183"/>
                  </a:cubicBezTo>
                  <a:cubicBezTo>
                    <a:pt x="382" y="1361"/>
                    <a:pt x="767" y="1453"/>
                    <a:pt x="1152" y="1453"/>
                  </a:cubicBezTo>
                  <a:cubicBezTo>
                    <a:pt x="1496" y="1453"/>
                    <a:pt x="1841" y="1380"/>
                    <a:pt x="2163" y="1231"/>
                  </a:cubicBezTo>
                  <a:cubicBezTo>
                    <a:pt x="2547" y="1053"/>
                    <a:pt x="2821" y="758"/>
                    <a:pt x="3159" y="515"/>
                  </a:cubicBezTo>
                  <a:cubicBezTo>
                    <a:pt x="3496" y="274"/>
                    <a:pt x="3835" y="156"/>
                    <a:pt x="4181" y="156"/>
                  </a:cubicBezTo>
                  <a:cubicBezTo>
                    <a:pt x="4482" y="156"/>
                    <a:pt x="4787" y="245"/>
                    <a:pt x="5099" y="421"/>
                  </a:cubicBezTo>
                  <a:cubicBezTo>
                    <a:pt x="5108" y="426"/>
                    <a:pt x="5117" y="428"/>
                    <a:pt x="5126" y="428"/>
                  </a:cubicBezTo>
                  <a:cubicBezTo>
                    <a:pt x="5175" y="428"/>
                    <a:pt x="5217" y="357"/>
                    <a:pt x="5170" y="326"/>
                  </a:cubicBezTo>
                  <a:cubicBezTo>
                    <a:pt x="4875" y="110"/>
                    <a:pt x="4529" y="1"/>
                    <a:pt x="418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2"/>
            <p:cNvSpPr/>
            <p:nvPr/>
          </p:nvSpPr>
          <p:spPr>
            <a:xfrm>
              <a:off x="4841288" y="5081725"/>
              <a:ext cx="151175" cy="42300"/>
            </a:xfrm>
            <a:custGeom>
              <a:avLst/>
              <a:gdLst/>
              <a:ahLst/>
              <a:cxnLst/>
              <a:rect l="l" t="t" r="r" b="b"/>
              <a:pathLst>
                <a:path w="6047" h="1692" extrusionOk="0">
                  <a:moveTo>
                    <a:pt x="1838" y="1"/>
                  </a:moveTo>
                  <a:cubicBezTo>
                    <a:pt x="1198" y="1"/>
                    <a:pt x="533" y="128"/>
                    <a:pt x="24" y="372"/>
                  </a:cubicBezTo>
                  <a:cubicBezTo>
                    <a:pt x="0" y="382"/>
                    <a:pt x="15" y="420"/>
                    <a:pt x="39" y="420"/>
                  </a:cubicBezTo>
                  <a:cubicBezTo>
                    <a:pt x="41" y="420"/>
                    <a:pt x="44" y="419"/>
                    <a:pt x="47" y="419"/>
                  </a:cubicBezTo>
                  <a:cubicBezTo>
                    <a:pt x="549" y="251"/>
                    <a:pt x="1141" y="140"/>
                    <a:pt x="1726" y="140"/>
                  </a:cubicBezTo>
                  <a:cubicBezTo>
                    <a:pt x="2411" y="140"/>
                    <a:pt x="3088" y="291"/>
                    <a:pt x="3603" y="680"/>
                  </a:cubicBezTo>
                  <a:cubicBezTo>
                    <a:pt x="4337" y="1235"/>
                    <a:pt x="5023" y="1496"/>
                    <a:pt x="5924" y="1689"/>
                  </a:cubicBezTo>
                  <a:cubicBezTo>
                    <a:pt x="5930" y="1690"/>
                    <a:pt x="5936" y="1691"/>
                    <a:pt x="5941" y="1691"/>
                  </a:cubicBezTo>
                  <a:cubicBezTo>
                    <a:pt x="6021" y="1691"/>
                    <a:pt x="6047" y="1564"/>
                    <a:pt x="5961" y="1544"/>
                  </a:cubicBezTo>
                  <a:cubicBezTo>
                    <a:pt x="5247" y="1381"/>
                    <a:pt x="4555" y="1208"/>
                    <a:pt x="3953" y="764"/>
                  </a:cubicBezTo>
                  <a:cubicBezTo>
                    <a:pt x="3610" y="515"/>
                    <a:pt x="3314" y="246"/>
                    <a:pt x="2896" y="132"/>
                  </a:cubicBezTo>
                  <a:cubicBezTo>
                    <a:pt x="2576" y="44"/>
                    <a:pt x="2211" y="1"/>
                    <a:pt x="183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2"/>
            <p:cNvSpPr/>
            <p:nvPr/>
          </p:nvSpPr>
          <p:spPr>
            <a:xfrm>
              <a:off x="4843463" y="5071250"/>
              <a:ext cx="209125" cy="19375"/>
            </a:xfrm>
            <a:custGeom>
              <a:avLst/>
              <a:gdLst/>
              <a:ahLst/>
              <a:cxnLst/>
              <a:rect l="l" t="t" r="r" b="b"/>
              <a:pathLst>
                <a:path w="8365" h="775" extrusionOk="0">
                  <a:moveTo>
                    <a:pt x="1056" y="0"/>
                  </a:moveTo>
                  <a:cubicBezTo>
                    <a:pt x="714" y="0"/>
                    <a:pt x="370" y="22"/>
                    <a:pt x="25" y="69"/>
                  </a:cubicBezTo>
                  <a:cubicBezTo>
                    <a:pt x="1" y="74"/>
                    <a:pt x="1" y="110"/>
                    <a:pt x="28" y="110"/>
                  </a:cubicBezTo>
                  <a:cubicBezTo>
                    <a:pt x="206" y="109"/>
                    <a:pt x="383" y="108"/>
                    <a:pt x="560" y="108"/>
                  </a:cubicBezTo>
                  <a:cubicBezTo>
                    <a:pt x="1204" y="108"/>
                    <a:pt x="1841" y="124"/>
                    <a:pt x="2484" y="215"/>
                  </a:cubicBezTo>
                  <a:cubicBezTo>
                    <a:pt x="3177" y="314"/>
                    <a:pt x="3840" y="511"/>
                    <a:pt x="4520" y="664"/>
                  </a:cubicBezTo>
                  <a:cubicBezTo>
                    <a:pt x="4828" y="732"/>
                    <a:pt x="5133" y="774"/>
                    <a:pt x="5437" y="774"/>
                  </a:cubicBezTo>
                  <a:cubicBezTo>
                    <a:pt x="5688" y="774"/>
                    <a:pt x="5939" y="746"/>
                    <a:pt x="6192" y="679"/>
                  </a:cubicBezTo>
                  <a:cubicBezTo>
                    <a:pt x="6720" y="541"/>
                    <a:pt x="7226" y="292"/>
                    <a:pt x="7759" y="292"/>
                  </a:cubicBezTo>
                  <a:cubicBezTo>
                    <a:pt x="7921" y="292"/>
                    <a:pt x="8086" y="315"/>
                    <a:pt x="8254" y="372"/>
                  </a:cubicBezTo>
                  <a:cubicBezTo>
                    <a:pt x="8263" y="375"/>
                    <a:pt x="8271" y="376"/>
                    <a:pt x="8279" y="376"/>
                  </a:cubicBezTo>
                  <a:cubicBezTo>
                    <a:pt x="8347" y="376"/>
                    <a:pt x="8364" y="260"/>
                    <a:pt x="8287" y="232"/>
                  </a:cubicBezTo>
                  <a:cubicBezTo>
                    <a:pt x="8105" y="171"/>
                    <a:pt x="7928" y="146"/>
                    <a:pt x="7755" y="146"/>
                  </a:cubicBezTo>
                  <a:cubicBezTo>
                    <a:pt x="7396" y="146"/>
                    <a:pt x="7048" y="253"/>
                    <a:pt x="6684" y="372"/>
                  </a:cubicBezTo>
                  <a:cubicBezTo>
                    <a:pt x="6209" y="528"/>
                    <a:pt x="5777" y="610"/>
                    <a:pt x="5333" y="610"/>
                  </a:cubicBezTo>
                  <a:cubicBezTo>
                    <a:pt x="5020" y="610"/>
                    <a:pt x="4701" y="569"/>
                    <a:pt x="4355" y="486"/>
                  </a:cubicBezTo>
                  <a:cubicBezTo>
                    <a:pt x="3266" y="225"/>
                    <a:pt x="2170" y="0"/>
                    <a:pt x="105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 name="Google Shape;475;p2"/>
            <p:cNvSpPr/>
            <p:nvPr/>
          </p:nvSpPr>
          <p:spPr>
            <a:xfrm>
              <a:off x="4841138" y="4997475"/>
              <a:ext cx="220525" cy="74250"/>
            </a:xfrm>
            <a:custGeom>
              <a:avLst/>
              <a:gdLst/>
              <a:ahLst/>
              <a:cxnLst/>
              <a:rect l="l" t="t" r="r" b="b"/>
              <a:pathLst>
                <a:path w="8821" h="2970" extrusionOk="0">
                  <a:moveTo>
                    <a:pt x="3636" y="0"/>
                  </a:moveTo>
                  <a:cubicBezTo>
                    <a:pt x="2399" y="0"/>
                    <a:pt x="1097" y="274"/>
                    <a:pt x="27" y="654"/>
                  </a:cubicBezTo>
                  <a:cubicBezTo>
                    <a:pt x="1" y="665"/>
                    <a:pt x="9" y="701"/>
                    <a:pt x="37" y="701"/>
                  </a:cubicBezTo>
                  <a:cubicBezTo>
                    <a:pt x="38" y="701"/>
                    <a:pt x="40" y="701"/>
                    <a:pt x="42" y="701"/>
                  </a:cubicBezTo>
                  <a:cubicBezTo>
                    <a:pt x="1207" y="464"/>
                    <a:pt x="2522" y="112"/>
                    <a:pt x="3788" y="112"/>
                  </a:cubicBezTo>
                  <a:cubicBezTo>
                    <a:pt x="4480" y="112"/>
                    <a:pt x="5158" y="218"/>
                    <a:pt x="5789" y="505"/>
                  </a:cubicBezTo>
                  <a:cubicBezTo>
                    <a:pt x="6998" y="1055"/>
                    <a:pt x="7407" y="2596"/>
                    <a:pt x="8713" y="2967"/>
                  </a:cubicBezTo>
                  <a:cubicBezTo>
                    <a:pt x="8720" y="2969"/>
                    <a:pt x="8727" y="2970"/>
                    <a:pt x="8733" y="2970"/>
                  </a:cubicBezTo>
                  <a:cubicBezTo>
                    <a:pt x="8802" y="2970"/>
                    <a:pt x="8820" y="2857"/>
                    <a:pt x="8743" y="2834"/>
                  </a:cubicBezTo>
                  <a:cubicBezTo>
                    <a:pt x="7917" y="2601"/>
                    <a:pt x="7486" y="1866"/>
                    <a:pt x="6955" y="1254"/>
                  </a:cubicBezTo>
                  <a:cubicBezTo>
                    <a:pt x="6496" y="726"/>
                    <a:pt x="5971" y="370"/>
                    <a:pt x="5291" y="194"/>
                  </a:cubicBezTo>
                  <a:cubicBezTo>
                    <a:pt x="4773" y="59"/>
                    <a:pt x="4211" y="0"/>
                    <a:pt x="36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 name="Google Shape;476;p2"/>
            <p:cNvSpPr/>
            <p:nvPr/>
          </p:nvSpPr>
          <p:spPr>
            <a:xfrm>
              <a:off x="4857538" y="4962750"/>
              <a:ext cx="243125" cy="67450"/>
            </a:xfrm>
            <a:custGeom>
              <a:avLst/>
              <a:gdLst/>
              <a:ahLst/>
              <a:cxnLst/>
              <a:rect l="l" t="t" r="r" b="b"/>
              <a:pathLst>
                <a:path w="9725" h="2698" extrusionOk="0">
                  <a:moveTo>
                    <a:pt x="59" y="1"/>
                  </a:moveTo>
                  <a:cubicBezTo>
                    <a:pt x="24" y="1"/>
                    <a:pt x="0" y="49"/>
                    <a:pt x="39" y="68"/>
                  </a:cubicBezTo>
                  <a:cubicBezTo>
                    <a:pt x="1427" y="736"/>
                    <a:pt x="2922" y="1349"/>
                    <a:pt x="4468" y="1490"/>
                  </a:cubicBezTo>
                  <a:cubicBezTo>
                    <a:pt x="4622" y="1504"/>
                    <a:pt x="4776" y="1509"/>
                    <a:pt x="4930" y="1509"/>
                  </a:cubicBezTo>
                  <a:cubicBezTo>
                    <a:pt x="5524" y="1509"/>
                    <a:pt x="6120" y="1427"/>
                    <a:pt x="6713" y="1427"/>
                  </a:cubicBezTo>
                  <a:cubicBezTo>
                    <a:pt x="6942" y="1427"/>
                    <a:pt x="7170" y="1439"/>
                    <a:pt x="7398" y="1473"/>
                  </a:cubicBezTo>
                  <a:cubicBezTo>
                    <a:pt x="8253" y="1603"/>
                    <a:pt x="9004" y="2042"/>
                    <a:pt x="9583" y="2676"/>
                  </a:cubicBezTo>
                  <a:cubicBezTo>
                    <a:pt x="9597" y="2691"/>
                    <a:pt x="9613" y="2697"/>
                    <a:pt x="9628" y="2697"/>
                  </a:cubicBezTo>
                  <a:cubicBezTo>
                    <a:pt x="9680" y="2697"/>
                    <a:pt x="9725" y="2625"/>
                    <a:pt x="9678" y="2571"/>
                  </a:cubicBezTo>
                  <a:cubicBezTo>
                    <a:pt x="9208" y="2057"/>
                    <a:pt x="8636" y="1669"/>
                    <a:pt x="7967" y="1462"/>
                  </a:cubicBezTo>
                  <a:cubicBezTo>
                    <a:pt x="7575" y="1339"/>
                    <a:pt x="7180" y="1303"/>
                    <a:pt x="6783" y="1303"/>
                  </a:cubicBezTo>
                  <a:cubicBezTo>
                    <a:pt x="6365" y="1303"/>
                    <a:pt x="5945" y="1343"/>
                    <a:pt x="5521" y="1367"/>
                  </a:cubicBezTo>
                  <a:cubicBezTo>
                    <a:pt x="5393" y="1374"/>
                    <a:pt x="5266" y="1378"/>
                    <a:pt x="5140" y="1378"/>
                  </a:cubicBezTo>
                  <a:cubicBezTo>
                    <a:pt x="3344" y="1378"/>
                    <a:pt x="1728" y="656"/>
                    <a:pt x="73" y="3"/>
                  </a:cubicBezTo>
                  <a:cubicBezTo>
                    <a:pt x="68" y="1"/>
                    <a:pt x="64" y="1"/>
                    <a:pt x="5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 name="Google Shape;477;p2"/>
            <p:cNvSpPr/>
            <p:nvPr/>
          </p:nvSpPr>
          <p:spPr>
            <a:xfrm>
              <a:off x="4902713" y="4892225"/>
              <a:ext cx="209350" cy="116550"/>
            </a:xfrm>
            <a:custGeom>
              <a:avLst/>
              <a:gdLst/>
              <a:ahLst/>
              <a:cxnLst/>
              <a:rect l="l" t="t" r="r" b="b"/>
              <a:pathLst>
                <a:path w="8374" h="4662" extrusionOk="0">
                  <a:moveTo>
                    <a:pt x="35" y="0"/>
                  </a:moveTo>
                  <a:cubicBezTo>
                    <a:pt x="9" y="0"/>
                    <a:pt x="1" y="36"/>
                    <a:pt x="28" y="43"/>
                  </a:cubicBezTo>
                  <a:cubicBezTo>
                    <a:pt x="977" y="273"/>
                    <a:pt x="1931" y="530"/>
                    <a:pt x="2791" y="1009"/>
                  </a:cubicBezTo>
                  <a:cubicBezTo>
                    <a:pt x="3728" y="1531"/>
                    <a:pt x="3974" y="2382"/>
                    <a:pt x="4642" y="3131"/>
                  </a:cubicBezTo>
                  <a:cubicBezTo>
                    <a:pt x="5564" y="4158"/>
                    <a:pt x="7127" y="3959"/>
                    <a:pt x="8242" y="4651"/>
                  </a:cubicBezTo>
                  <a:cubicBezTo>
                    <a:pt x="8254" y="4659"/>
                    <a:pt x="8266" y="4662"/>
                    <a:pt x="8277" y="4662"/>
                  </a:cubicBezTo>
                  <a:cubicBezTo>
                    <a:pt x="8337" y="4662"/>
                    <a:pt x="8374" y="4568"/>
                    <a:pt x="8308" y="4530"/>
                  </a:cubicBezTo>
                  <a:cubicBezTo>
                    <a:pt x="7708" y="4157"/>
                    <a:pt x="7038" y="4034"/>
                    <a:pt x="6363" y="3863"/>
                  </a:cubicBezTo>
                  <a:cubicBezTo>
                    <a:pt x="5891" y="3745"/>
                    <a:pt x="5408" y="3604"/>
                    <a:pt x="5019" y="3299"/>
                  </a:cubicBezTo>
                  <a:cubicBezTo>
                    <a:pt x="4645" y="3008"/>
                    <a:pt x="4420" y="2595"/>
                    <a:pt x="4176" y="2200"/>
                  </a:cubicBezTo>
                  <a:cubicBezTo>
                    <a:pt x="3313" y="804"/>
                    <a:pt x="1618" y="180"/>
                    <a:pt x="38" y="1"/>
                  </a:cubicBezTo>
                  <a:cubicBezTo>
                    <a:pt x="37" y="0"/>
                    <a:pt x="36" y="0"/>
                    <a:pt x="3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 name="Google Shape;478;p2"/>
            <p:cNvSpPr/>
            <p:nvPr/>
          </p:nvSpPr>
          <p:spPr>
            <a:xfrm>
              <a:off x="4944063" y="4860975"/>
              <a:ext cx="178800" cy="127675"/>
            </a:xfrm>
            <a:custGeom>
              <a:avLst/>
              <a:gdLst/>
              <a:ahLst/>
              <a:cxnLst/>
              <a:rect l="l" t="t" r="r" b="b"/>
              <a:pathLst>
                <a:path w="7152" h="5107" extrusionOk="0">
                  <a:moveTo>
                    <a:pt x="39" y="0"/>
                  </a:moveTo>
                  <a:cubicBezTo>
                    <a:pt x="6" y="0"/>
                    <a:pt x="0" y="50"/>
                    <a:pt x="33" y="62"/>
                  </a:cubicBezTo>
                  <a:cubicBezTo>
                    <a:pt x="1706" y="649"/>
                    <a:pt x="2019" y="2484"/>
                    <a:pt x="3108" y="3676"/>
                  </a:cubicBezTo>
                  <a:cubicBezTo>
                    <a:pt x="4178" y="4844"/>
                    <a:pt x="5725" y="4399"/>
                    <a:pt x="7007" y="5096"/>
                  </a:cubicBezTo>
                  <a:cubicBezTo>
                    <a:pt x="7020" y="5103"/>
                    <a:pt x="7032" y="5107"/>
                    <a:pt x="7044" y="5107"/>
                  </a:cubicBezTo>
                  <a:cubicBezTo>
                    <a:pt x="7111" y="5107"/>
                    <a:pt x="7152" y="5003"/>
                    <a:pt x="7079" y="4962"/>
                  </a:cubicBezTo>
                  <a:cubicBezTo>
                    <a:pt x="6423" y="4602"/>
                    <a:pt x="5704" y="4573"/>
                    <a:pt x="4981" y="4455"/>
                  </a:cubicBezTo>
                  <a:cubicBezTo>
                    <a:pt x="4004" y="4299"/>
                    <a:pt x="3311" y="3830"/>
                    <a:pt x="2761" y="3012"/>
                  </a:cubicBezTo>
                  <a:cubicBezTo>
                    <a:pt x="2021" y="1917"/>
                    <a:pt x="1484" y="340"/>
                    <a:pt x="47" y="1"/>
                  </a:cubicBezTo>
                  <a:cubicBezTo>
                    <a:pt x="44" y="0"/>
                    <a:pt x="42" y="0"/>
                    <a:pt x="3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 name="Google Shape;479;p2"/>
            <p:cNvSpPr/>
            <p:nvPr/>
          </p:nvSpPr>
          <p:spPr>
            <a:xfrm>
              <a:off x="5017163" y="4815550"/>
              <a:ext cx="119825" cy="158800"/>
            </a:xfrm>
            <a:custGeom>
              <a:avLst/>
              <a:gdLst/>
              <a:ahLst/>
              <a:cxnLst/>
              <a:rect l="l" t="t" r="r" b="b"/>
              <a:pathLst>
                <a:path w="4793" h="6352" extrusionOk="0">
                  <a:moveTo>
                    <a:pt x="33" y="1"/>
                  </a:moveTo>
                  <a:cubicBezTo>
                    <a:pt x="9" y="1"/>
                    <a:pt x="1" y="38"/>
                    <a:pt x="27" y="45"/>
                  </a:cubicBezTo>
                  <a:cubicBezTo>
                    <a:pt x="1623" y="464"/>
                    <a:pt x="2426" y="2212"/>
                    <a:pt x="2842" y="3661"/>
                  </a:cubicBezTo>
                  <a:cubicBezTo>
                    <a:pt x="3153" y="4743"/>
                    <a:pt x="3471" y="5974"/>
                    <a:pt x="4673" y="6347"/>
                  </a:cubicBezTo>
                  <a:cubicBezTo>
                    <a:pt x="4682" y="6350"/>
                    <a:pt x="4690" y="6351"/>
                    <a:pt x="4697" y="6351"/>
                  </a:cubicBezTo>
                  <a:cubicBezTo>
                    <a:pt x="4773" y="6351"/>
                    <a:pt x="4793" y="6226"/>
                    <a:pt x="4712" y="6199"/>
                  </a:cubicBezTo>
                  <a:cubicBezTo>
                    <a:pt x="3071" y="5685"/>
                    <a:pt x="3054" y="3381"/>
                    <a:pt x="2375" y="2069"/>
                  </a:cubicBezTo>
                  <a:cubicBezTo>
                    <a:pt x="1881" y="1118"/>
                    <a:pt x="1148" y="199"/>
                    <a:pt x="38" y="1"/>
                  </a:cubicBezTo>
                  <a:cubicBezTo>
                    <a:pt x="37" y="1"/>
                    <a:pt x="35" y="1"/>
                    <a:pt x="3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 name="Google Shape;480;p2"/>
            <p:cNvSpPr/>
            <p:nvPr/>
          </p:nvSpPr>
          <p:spPr>
            <a:xfrm>
              <a:off x="5084188" y="4806250"/>
              <a:ext cx="67050" cy="152100"/>
            </a:xfrm>
            <a:custGeom>
              <a:avLst/>
              <a:gdLst/>
              <a:ahLst/>
              <a:cxnLst/>
              <a:rect l="l" t="t" r="r" b="b"/>
              <a:pathLst>
                <a:path w="2682" h="6084" extrusionOk="0">
                  <a:moveTo>
                    <a:pt x="32" y="1"/>
                  </a:moveTo>
                  <a:cubicBezTo>
                    <a:pt x="14" y="1"/>
                    <a:pt x="0" y="25"/>
                    <a:pt x="16" y="37"/>
                  </a:cubicBezTo>
                  <a:cubicBezTo>
                    <a:pt x="1052" y="836"/>
                    <a:pt x="1539" y="1970"/>
                    <a:pt x="1798" y="3225"/>
                  </a:cubicBezTo>
                  <a:cubicBezTo>
                    <a:pt x="1925" y="3842"/>
                    <a:pt x="1991" y="4469"/>
                    <a:pt x="2105" y="5089"/>
                  </a:cubicBezTo>
                  <a:cubicBezTo>
                    <a:pt x="2176" y="5475"/>
                    <a:pt x="2264" y="5823"/>
                    <a:pt x="2583" y="6071"/>
                  </a:cubicBezTo>
                  <a:cubicBezTo>
                    <a:pt x="2593" y="6080"/>
                    <a:pt x="2604" y="6083"/>
                    <a:pt x="2615" y="6083"/>
                  </a:cubicBezTo>
                  <a:cubicBezTo>
                    <a:pt x="2653" y="6083"/>
                    <a:pt x="2682" y="6035"/>
                    <a:pt x="2648" y="5999"/>
                  </a:cubicBezTo>
                  <a:cubicBezTo>
                    <a:pt x="2138" y="5458"/>
                    <a:pt x="2151" y="4592"/>
                    <a:pt x="2033" y="3896"/>
                  </a:cubicBezTo>
                  <a:cubicBezTo>
                    <a:pt x="1939" y="3317"/>
                    <a:pt x="1829" y="2739"/>
                    <a:pt x="1640" y="2183"/>
                  </a:cubicBezTo>
                  <a:cubicBezTo>
                    <a:pt x="1342" y="1309"/>
                    <a:pt x="845" y="490"/>
                    <a:pt x="41" y="3"/>
                  </a:cubicBezTo>
                  <a:cubicBezTo>
                    <a:pt x="38" y="1"/>
                    <a:pt x="35" y="1"/>
                    <a:pt x="3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 name="Google Shape;481;p2"/>
            <p:cNvSpPr/>
            <p:nvPr/>
          </p:nvSpPr>
          <p:spPr>
            <a:xfrm>
              <a:off x="5205388" y="4989850"/>
              <a:ext cx="46200" cy="26975"/>
            </a:xfrm>
            <a:custGeom>
              <a:avLst/>
              <a:gdLst/>
              <a:ahLst/>
              <a:cxnLst/>
              <a:rect l="l" t="t" r="r" b="b"/>
              <a:pathLst>
                <a:path w="1848" h="1079" extrusionOk="0">
                  <a:moveTo>
                    <a:pt x="54" y="0"/>
                  </a:moveTo>
                  <a:cubicBezTo>
                    <a:pt x="47" y="0"/>
                    <a:pt x="39" y="1"/>
                    <a:pt x="32" y="1"/>
                  </a:cubicBezTo>
                  <a:cubicBezTo>
                    <a:pt x="2" y="3"/>
                    <a:pt x="1" y="43"/>
                    <a:pt x="26" y="53"/>
                  </a:cubicBezTo>
                  <a:cubicBezTo>
                    <a:pt x="366" y="156"/>
                    <a:pt x="694" y="217"/>
                    <a:pt x="1007" y="396"/>
                  </a:cubicBezTo>
                  <a:cubicBezTo>
                    <a:pt x="1314" y="571"/>
                    <a:pt x="1569" y="803"/>
                    <a:pt x="1796" y="1071"/>
                  </a:cubicBezTo>
                  <a:cubicBezTo>
                    <a:pt x="1801" y="1076"/>
                    <a:pt x="1806" y="1078"/>
                    <a:pt x="1812" y="1078"/>
                  </a:cubicBezTo>
                  <a:cubicBezTo>
                    <a:pt x="1829" y="1078"/>
                    <a:pt x="1848" y="1057"/>
                    <a:pt x="1836" y="1040"/>
                  </a:cubicBezTo>
                  <a:cubicBezTo>
                    <a:pt x="1452" y="508"/>
                    <a:pt x="736" y="0"/>
                    <a:pt x="5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 name="Google Shape;482;p2"/>
            <p:cNvSpPr/>
            <p:nvPr/>
          </p:nvSpPr>
          <p:spPr>
            <a:xfrm>
              <a:off x="5124638" y="5039200"/>
              <a:ext cx="21400" cy="23225"/>
            </a:xfrm>
            <a:custGeom>
              <a:avLst/>
              <a:gdLst/>
              <a:ahLst/>
              <a:cxnLst/>
              <a:rect l="l" t="t" r="r" b="b"/>
              <a:pathLst>
                <a:path w="856" h="929" extrusionOk="0">
                  <a:moveTo>
                    <a:pt x="28" y="0"/>
                  </a:moveTo>
                  <a:cubicBezTo>
                    <a:pt x="5" y="0"/>
                    <a:pt x="0" y="41"/>
                    <a:pt x="26" y="50"/>
                  </a:cubicBezTo>
                  <a:cubicBezTo>
                    <a:pt x="437" y="205"/>
                    <a:pt x="636" y="513"/>
                    <a:pt x="784" y="905"/>
                  </a:cubicBezTo>
                  <a:cubicBezTo>
                    <a:pt x="790" y="921"/>
                    <a:pt x="807" y="929"/>
                    <a:pt x="822" y="929"/>
                  </a:cubicBezTo>
                  <a:cubicBezTo>
                    <a:pt x="839" y="929"/>
                    <a:pt x="855" y="918"/>
                    <a:pt x="852" y="895"/>
                  </a:cubicBezTo>
                  <a:cubicBezTo>
                    <a:pt x="805" y="468"/>
                    <a:pt x="427" y="126"/>
                    <a:pt x="36" y="2"/>
                  </a:cubicBezTo>
                  <a:cubicBezTo>
                    <a:pt x="33" y="1"/>
                    <a:pt x="30" y="0"/>
                    <a:pt x="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 name="Google Shape;483;p2"/>
            <p:cNvSpPr/>
            <p:nvPr/>
          </p:nvSpPr>
          <p:spPr>
            <a:xfrm>
              <a:off x="5059488" y="5106000"/>
              <a:ext cx="8425" cy="34600"/>
            </a:xfrm>
            <a:custGeom>
              <a:avLst/>
              <a:gdLst/>
              <a:ahLst/>
              <a:cxnLst/>
              <a:rect l="l" t="t" r="r" b="b"/>
              <a:pathLst>
                <a:path w="337" h="1384" extrusionOk="0">
                  <a:moveTo>
                    <a:pt x="18" y="1"/>
                  </a:moveTo>
                  <a:cubicBezTo>
                    <a:pt x="9" y="1"/>
                    <a:pt x="0" y="7"/>
                    <a:pt x="4" y="18"/>
                  </a:cubicBezTo>
                  <a:cubicBezTo>
                    <a:pt x="157" y="471"/>
                    <a:pt x="148" y="885"/>
                    <a:pt x="153" y="1352"/>
                  </a:cubicBezTo>
                  <a:cubicBezTo>
                    <a:pt x="153" y="1373"/>
                    <a:pt x="168" y="1384"/>
                    <a:pt x="185" y="1384"/>
                  </a:cubicBezTo>
                  <a:cubicBezTo>
                    <a:pt x="199" y="1384"/>
                    <a:pt x="214" y="1375"/>
                    <a:pt x="219" y="1358"/>
                  </a:cubicBezTo>
                  <a:cubicBezTo>
                    <a:pt x="336" y="920"/>
                    <a:pt x="213" y="413"/>
                    <a:pt x="33" y="9"/>
                  </a:cubicBezTo>
                  <a:cubicBezTo>
                    <a:pt x="30" y="3"/>
                    <a:pt x="24" y="1"/>
                    <a:pt x="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 name="Google Shape;484;p2"/>
            <p:cNvSpPr/>
            <p:nvPr/>
          </p:nvSpPr>
          <p:spPr>
            <a:xfrm>
              <a:off x="4972963" y="5168875"/>
              <a:ext cx="9975" cy="32600"/>
            </a:xfrm>
            <a:custGeom>
              <a:avLst/>
              <a:gdLst/>
              <a:ahLst/>
              <a:cxnLst/>
              <a:rect l="l" t="t" r="r" b="b"/>
              <a:pathLst>
                <a:path w="399" h="1304" extrusionOk="0">
                  <a:moveTo>
                    <a:pt x="369" y="0"/>
                  </a:moveTo>
                  <a:cubicBezTo>
                    <a:pt x="362" y="0"/>
                    <a:pt x="355" y="3"/>
                    <a:pt x="349" y="10"/>
                  </a:cubicBezTo>
                  <a:cubicBezTo>
                    <a:pt x="108" y="387"/>
                    <a:pt x="1" y="814"/>
                    <a:pt x="39" y="1258"/>
                  </a:cubicBezTo>
                  <a:cubicBezTo>
                    <a:pt x="42" y="1289"/>
                    <a:pt x="65" y="1303"/>
                    <a:pt x="88" y="1303"/>
                  </a:cubicBezTo>
                  <a:cubicBezTo>
                    <a:pt x="112" y="1303"/>
                    <a:pt x="136" y="1287"/>
                    <a:pt x="133" y="1257"/>
                  </a:cubicBezTo>
                  <a:cubicBezTo>
                    <a:pt x="93" y="828"/>
                    <a:pt x="177" y="408"/>
                    <a:pt x="389" y="31"/>
                  </a:cubicBezTo>
                  <a:cubicBezTo>
                    <a:pt x="399" y="15"/>
                    <a:pt x="384" y="0"/>
                    <a:pt x="3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 name="Google Shape;485;p2"/>
            <p:cNvSpPr/>
            <p:nvPr/>
          </p:nvSpPr>
          <p:spPr>
            <a:xfrm>
              <a:off x="4916263" y="5143025"/>
              <a:ext cx="37025" cy="14625"/>
            </a:xfrm>
            <a:custGeom>
              <a:avLst/>
              <a:gdLst/>
              <a:ahLst/>
              <a:cxnLst/>
              <a:rect l="l" t="t" r="r" b="b"/>
              <a:pathLst>
                <a:path w="1481" h="585" extrusionOk="0">
                  <a:moveTo>
                    <a:pt x="1137" y="1"/>
                  </a:moveTo>
                  <a:cubicBezTo>
                    <a:pt x="750" y="1"/>
                    <a:pt x="294" y="371"/>
                    <a:pt x="25" y="535"/>
                  </a:cubicBezTo>
                  <a:cubicBezTo>
                    <a:pt x="0" y="550"/>
                    <a:pt x="18" y="585"/>
                    <a:pt x="42" y="585"/>
                  </a:cubicBezTo>
                  <a:cubicBezTo>
                    <a:pt x="46" y="585"/>
                    <a:pt x="50" y="584"/>
                    <a:pt x="55" y="581"/>
                  </a:cubicBezTo>
                  <a:cubicBezTo>
                    <a:pt x="377" y="404"/>
                    <a:pt x="761" y="109"/>
                    <a:pt x="1144" y="109"/>
                  </a:cubicBezTo>
                  <a:cubicBezTo>
                    <a:pt x="1235" y="109"/>
                    <a:pt x="1326" y="126"/>
                    <a:pt x="1416" y="165"/>
                  </a:cubicBezTo>
                  <a:cubicBezTo>
                    <a:pt x="1421" y="167"/>
                    <a:pt x="1425" y="168"/>
                    <a:pt x="1430" y="168"/>
                  </a:cubicBezTo>
                  <a:cubicBezTo>
                    <a:pt x="1458" y="168"/>
                    <a:pt x="1481" y="133"/>
                    <a:pt x="1453" y="111"/>
                  </a:cubicBezTo>
                  <a:cubicBezTo>
                    <a:pt x="1358" y="33"/>
                    <a:pt x="1250" y="1"/>
                    <a:pt x="11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 name="Google Shape;486;p2"/>
            <p:cNvSpPr/>
            <p:nvPr/>
          </p:nvSpPr>
          <p:spPr>
            <a:xfrm>
              <a:off x="4954913" y="5096750"/>
              <a:ext cx="35825" cy="12750"/>
            </a:xfrm>
            <a:custGeom>
              <a:avLst/>
              <a:gdLst/>
              <a:ahLst/>
              <a:cxnLst/>
              <a:rect l="l" t="t" r="r" b="b"/>
              <a:pathLst>
                <a:path w="1433" h="510" extrusionOk="0">
                  <a:moveTo>
                    <a:pt x="36" y="0"/>
                  </a:moveTo>
                  <a:cubicBezTo>
                    <a:pt x="14" y="0"/>
                    <a:pt x="0" y="31"/>
                    <a:pt x="24" y="46"/>
                  </a:cubicBezTo>
                  <a:cubicBezTo>
                    <a:pt x="404" y="264"/>
                    <a:pt x="910" y="510"/>
                    <a:pt x="1363" y="510"/>
                  </a:cubicBezTo>
                  <a:cubicBezTo>
                    <a:pt x="1373" y="510"/>
                    <a:pt x="1383" y="510"/>
                    <a:pt x="1393" y="509"/>
                  </a:cubicBezTo>
                  <a:cubicBezTo>
                    <a:pt x="1433" y="509"/>
                    <a:pt x="1433" y="457"/>
                    <a:pt x="1400" y="444"/>
                  </a:cubicBezTo>
                  <a:cubicBezTo>
                    <a:pt x="1189" y="372"/>
                    <a:pt x="957" y="348"/>
                    <a:pt x="743" y="282"/>
                  </a:cubicBezTo>
                  <a:cubicBezTo>
                    <a:pt x="502" y="210"/>
                    <a:pt x="271" y="114"/>
                    <a:pt x="46" y="2"/>
                  </a:cubicBezTo>
                  <a:cubicBezTo>
                    <a:pt x="43" y="1"/>
                    <a:pt x="39" y="0"/>
                    <a:pt x="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 name="Google Shape;487;p2"/>
            <p:cNvSpPr/>
            <p:nvPr/>
          </p:nvSpPr>
          <p:spPr>
            <a:xfrm>
              <a:off x="5002263" y="5063200"/>
              <a:ext cx="35875" cy="7900"/>
            </a:xfrm>
            <a:custGeom>
              <a:avLst/>
              <a:gdLst/>
              <a:ahLst/>
              <a:cxnLst/>
              <a:rect l="l" t="t" r="r" b="b"/>
              <a:pathLst>
                <a:path w="1435" h="316" extrusionOk="0">
                  <a:moveTo>
                    <a:pt x="690" y="0"/>
                  </a:moveTo>
                  <a:cubicBezTo>
                    <a:pt x="457" y="0"/>
                    <a:pt x="222" y="63"/>
                    <a:pt x="27" y="174"/>
                  </a:cubicBezTo>
                  <a:cubicBezTo>
                    <a:pt x="1" y="187"/>
                    <a:pt x="18" y="221"/>
                    <a:pt x="43" y="221"/>
                  </a:cubicBezTo>
                  <a:cubicBezTo>
                    <a:pt x="47" y="221"/>
                    <a:pt x="51" y="220"/>
                    <a:pt x="56" y="218"/>
                  </a:cubicBezTo>
                  <a:cubicBezTo>
                    <a:pt x="240" y="127"/>
                    <a:pt x="420" y="87"/>
                    <a:pt x="599" y="87"/>
                  </a:cubicBezTo>
                  <a:cubicBezTo>
                    <a:pt x="860" y="87"/>
                    <a:pt x="1116" y="173"/>
                    <a:pt x="1370" y="311"/>
                  </a:cubicBezTo>
                  <a:cubicBezTo>
                    <a:pt x="1375" y="314"/>
                    <a:pt x="1381" y="315"/>
                    <a:pt x="1386" y="315"/>
                  </a:cubicBezTo>
                  <a:cubicBezTo>
                    <a:pt x="1413" y="315"/>
                    <a:pt x="1435" y="277"/>
                    <a:pt x="1411" y="256"/>
                  </a:cubicBezTo>
                  <a:cubicBezTo>
                    <a:pt x="1213" y="79"/>
                    <a:pt x="952" y="0"/>
                    <a:pt x="6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2"/>
            <p:cNvSpPr/>
            <p:nvPr/>
          </p:nvSpPr>
          <p:spPr>
            <a:xfrm>
              <a:off x="5017338" y="5011450"/>
              <a:ext cx="38750" cy="39250"/>
            </a:xfrm>
            <a:custGeom>
              <a:avLst/>
              <a:gdLst/>
              <a:ahLst/>
              <a:cxnLst/>
              <a:rect l="l" t="t" r="r" b="b"/>
              <a:pathLst>
                <a:path w="1550" h="1570" extrusionOk="0">
                  <a:moveTo>
                    <a:pt x="22" y="0"/>
                  </a:moveTo>
                  <a:cubicBezTo>
                    <a:pt x="11" y="0"/>
                    <a:pt x="0" y="13"/>
                    <a:pt x="7" y="25"/>
                  </a:cubicBezTo>
                  <a:cubicBezTo>
                    <a:pt x="379" y="636"/>
                    <a:pt x="869" y="1180"/>
                    <a:pt x="1474" y="1564"/>
                  </a:cubicBezTo>
                  <a:cubicBezTo>
                    <a:pt x="1480" y="1568"/>
                    <a:pt x="1487" y="1570"/>
                    <a:pt x="1493" y="1570"/>
                  </a:cubicBezTo>
                  <a:cubicBezTo>
                    <a:pt x="1524" y="1570"/>
                    <a:pt x="1550" y="1522"/>
                    <a:pt x="1518" y="1500"/>
                  </a:cubicBezTo>
                  <a:cubicBezTo>
                    <a:pt x="936" y="1076"/>
                    <a:pt x="441" y="609"/>
                    <a:pt x="36" y="8"/>
                  </a:cubicBezTo>
                  <a:cubicBezTo>
                    <a:pt x="32" y="2"/>
                    <a:pt x="27" y="0"/>
                    <a:pt x="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2"/>
            <p:cNvSpPr/>
            <p:nvPr/>
          </p:nvSpPr>
          <p:spPr>
            <a:xfrm>
              <a:off x="5077488" y="4965925"/>
              <a:ext cx="36050" cy="15050"/>
            </a:xfrm>
            <a:custGeom>
              <a:avLst/>
              <a:gdLst/>
              <a:ahLst/>
              <a:cxnLst/>
              <a:rect l="l" t="t" r="r" b="b"/>
              <a:pathLst>
                <a:path w="1442" h="602" extrusionOk="0">
                  <a:moveTo>
                    <a:pt x="237" y="1"/>
                  </a:moveTo>
                  <a:cubicBezTo>
                    <a:pt x="169" y="1"/>
                    <a:pt x="104" y="5"/>
                    <a:pt x="42" y="15"/>
                  </a:cubicBezTo>
                  <a:cubicBezTo>
                    <a:pt x="2" y="20"/>
                    <a:pt x="0" y="79"/>
                    <a:pt x="44" y="79"/>
                  </a:cubicBezTo>
                  <a:cubicBezTo>
                    <a:pt x="55" y="79"/>
                    <a:pt x="67" y="79"/>
                    <a:pt x="78" y="79"/>
                  </a:cubicBezTo>
                  <a:cubicBezTo>
                    <a:pt x="338" y="79"/>
                    <a:pt x="587" y="111"/>
                    <a:pt x="827" y="215"/>
                  </a:cubicBezTo>
                  <a:cubicBezTo>
                    <a:pt x="1045" y="311"/>
                    <a:pt x="1200" y="469"/>
                    <a:pt x="1392" y="596"/>
                  </a:cubicBezTo>
                  <a:cubicBezTo>
                    <a:pt x="1397" y="600"/>
                    <a:pt x="1402" y="601"/>
                    <a:pt x="1407" y="601"/>
                  </a:cubicBezTo>
                  <a:cubicBezTo>
                    <a:pt x="1427" y="601"/>
                    <a:pt x="1442" y="575"/>
                    <a:pt x="1432" y="557"/>
                  </a:cubicBezTo>
                  <a:cubicBezTo>
                    <a:pt x="1217" y="190"/>
                    <a:pt x="675" y="1"/>
                    <a:pt x="2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2"/>
            <p:cNvSpPr/>
            <p:nvPr/>
          </p:nvSpPr>
          <p:spPr>
            <a:xfrm>
              <a:off x="5068988" y="4831175"/>
              <a:ext cx="42100" cy="85400"/>
            </a:xfrm>
            <a:custGeom>
              <a:avLst/>
              <a:gdLst/>
              <a:ahLst/>
              <a:cxnLst/>
              <a:rect l="l" t="t" r="r" b="b"/>
              <a:pathLst>
                <a:path w="1684" h="3416" extrusionOk="0">
                  <a:moveTo>
                    <a:pt x="34" y="0"/>
                  </a:moveTo>
                  <a:cubicBezTo>
                    <a:pt x="16" y="0"/>
                    <a:pt x="0" y="26"/>
                    <a:pt x="15" y="44"/>
                  </a:cubicBezTo>
                  <a:cubicBezTo>
                    <a:pt x="857" y="1050"/>
                    <a:pt x="1292" y="2123"/>
                    <a:pt x="1595" y="3386"/>
                  </a:cubicBezTo>
                  <a:cubicBezTo>
                    <a:pt x="1600" y="3406"/>
                    <a:pt x="1617" y="3416"/>
                    <a:pt x="1635" y="3416"/>
                  </a:cubicBezTo>
                  <a:cubicBezTo>
                    <a:pt x="1659" y="3416"/>
                    <a:pt x="1684" y="3400"/>
                    <a:pt x="1681" y="3372"/>
                  </a:cubicBezTo>
                  <a:cubicBezTo>
                    <a:pt x="1544" y="2121"/>
                    <a:pt x="895" y="922"/>
                    <a:pt x="49" y="7"/>
                  </a:cubicBezTo>
                  <a:cubicBezTo>
                    <a:pt x="45" y="2"/>
                    <a:pt x="39"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 name="Google Shape;491;p2"/>
            <p:cNvSpPr/>
            <p:nvPr/>
          </p:nvSpPr>
          <p:spPr>
            <a:xfrm>
              <a:off x="4833338" y="4797750"/>
              <a:ext cx="462050" cy="430275"/>
            </a:xfrm>
            <a:custGeom>
              <a:avLst/>
              <a:gdLst/>
              <a:ahLst/>
              <a:cxnLst/>
              <a:rect l="l" t="t" r="r" b="b"/>
              <a:pathLst>
                <a:path w="18482" h="17211" extrusionOk="0">
                  <a:moveTo>
                    <a:pt x="9527" y="201"/>
                  </a:moveTo>
                  <a:cubicBezTo>
                    <a:pt x="10239" y="201"/>
                    <a:pt x="10942" y="391"/>
                    <a:pt x="11590" y="860"/>
                  </a:cubicBezTo>
                  <a:cubicBezTo>
                    <a:pt x="13317" y="2105"/>
                    <a:pt x="12305" y="4089"/>
                    <a:pt x="12838" y="5796"/>
                  </a:cubicBezTo>
                  <a:cubicBezTo>
                    <a:pt x="12848" y="5825"/>
                    <a:pt x="12865" y="5844"/>
                    <a:pt x="12886" y="5854"/>
                  </a:cubicBezTo>
                  <a:cubicBezTo>
                    <a:pt x="11983" y="7104"/>
                    <a:pt x="11213" y="8450"/>
                    <a:pt x="10204" y="9630"/>
                  </a:cubicBezTo>
                  <a:cubicBezTo>
                    <a:pt x="8967" y="11074"/>
                    <a:pt x="7550" y="12359"/>
                    <a:pt x="5995" y="13449"/>
                  </a:cubicBezTo>
                  <a:cubicBezTo>
                    <a:pt x="4379" y="14584"/>
                    <a:pt x="2646" y="15410"/>
                    <a:pt x="835" y="16173"/>
                  </a:cubicBezTo>
                  <a:cubicBezTo>
                    <a:pt x="832" y="15468"/>
                    <a:pt x="766" y="14769"/>
                    <a:pt x="681" y="14070"/>
                  </a:cubicBezTo>
                  <a:lnTo>
                    <a:pt x="681" y="14070"/>
                  </a:lnTo>
                  <a:cubicBezTo>
                    <a:pt x="966" y="14110"/>
                    <a:pt x="1410" y="14158"/>
                    <a:pt x="1869" y="14158"/>
                  </a:cubicBezTo>
                  <a:cubicBezTo>
                    <a:pt x="2811" y="14158"/>
                    <a:pt x="3817" y="13953"/>
                    <a:pt x="3640" y="13043"/>
                  </a:cubicBezTo>
                  <a:cubicBezTo>
                    <a:pt x="3503" y="12335"/>
                    <a:pt x="2715" y="12100"/>
                    <a:pt x="1905" y="12100"/>
                  </a:cubicBezTo>
                  <a:cubicBezTo>
                    <a:pt x="1369" y="12100"/>
                    <a:pt x="823" y="12203"/>
                    <a:pt x="448" y="12339"/>
                  </a:cubicBezTo>
                  <a:cubicBezTo>
                    <a:pt x="380" y="11818"/>
                    <a:pt x="321" y="11297"/>
                    <a:pt x="286" y="10775"/>
                  </a:cubicBezTo>
                  <a:cubicBezTo>
                    <a:pt x="291" y="10775"/>
                    <a:pt x="296" y="10776"/>
                    <a:pt x="300" y="10776"/>
                  </a:cubicBezTo>
                  <a:cubicBezTo>
                    <a:pt x="302" y="10776"/>
                    <a:pt x="305" y="10776"/>
                    <a:pt x="307" y="10775"/>
                  </a:cubicBezTo>
                  <a:cubicBezTo>
                    <a:pt x="567" y="10729"/>
                    <a:pt x="826" y="10710"/>
                    <a:pt x="1084" y="10710"/>
                  </a:cubicBezTo>
                  <a:cubicBezTo>
                    <a:pt x="2248" y="10710"/>
                    <a:pt x="3388" y="11098"/>
                    <a:pt x="4559" y="11120"/>
                  </a:cubicBezTo>
                  <a:cubicBezTo>
                    <a:pt x="4582" y="11120"/>
                    <a:pt x="4605" y="11120"/>
                    <a:pt x="4628" y="11120"/>
                  </a:cubicBezTo>
                  <a:cubicBezTo>
                    <a:pt x="5482" y="11120"/>
                    <a:pt x="7038" y="10837"/>
                    <a:pt x="6902" y="9699"/>
                  </a:cubicBezTo>
                  <a:cubicBezTo>
                    <a:pt x="6780" y="8669"/>
                    <a:pt x="5094" y="8499"/>
                    <a:pt x="4312" y="8460"/>
                  </a:cubicBezTo>
                  <a:cubicBezTo>
                    <a:pt x="4192" y="8454"/>
                    <a:pt x="4071" y="8451"/>
                    <a:pt x="3950" y="8451"/>
                  </a:cubicBezTo>
                  <a:cubicBezTo>
                    <a:pt x="2722" y="8451"/>
                    <a:pt x="1418" y="8743"/>
                    <a:pt x="289" y="9207"/>
                  </a:cubicBezTo>
                  <a:cubicBezTo>
                    <a:pt x="376" y="8184"/>
                    <a:pt x="634" y="7215"/>
                    <a:pt x="1090" y="6304"/>
                  </a:cubicBezTo>
                  <a:cubicBezTo>
                    <a:pt x="1803" y="6548"/>
                    <a:pt x="2477" y="6818"/>
                    <a:pt x="3159" y="7144"/>
                  </a:cubicBezTo>
                  <a:cubicBezTo>
                    <a:pt x="3647" y="7380"/>
                    <a:pt x="4146" y="7607"/>
                    <a:pt x="4671" y="7751"/>
                  </a:cubicBezTo>
                  <a:cubicBezTo>
                    <a:pt x="4938" y="7824"/>
                    <a:pt x="5378" y="7918"/>
                    <a:pt x="5795" y="7918"/>
                  </a:cubicBezTo>
                  <a:cubicBezTo>
                    <a:pt x="6269" y="7918"/>
                    <a:pt x="6715" y="7796"/>
                    <a:pt x="6846" y="7380"/>
                  </a:cubicBezTo>
                  <a:cubicBezTo>
                    <a:pt x="7120" y="6513"/>
                    <a:pt x="6056" y="5705"/>
                    <a:pt x="5399" y="5396"/>
                  </a:cubicBezTo>
                  <a:cubicBezTo>
                    <a:pt x="4431" y="4943"/>
                    <a:pt x="3304" y="4779"/>
                    <a:pt x="2230" y="4779"/>
                  </a:cubicBezTo>
                  <a:cubicBezTo>
                    <a:pt x="2181" y="4779"/>
                    <a:pt x="2131" y="4780"/>
                    <a:pt x="2082" y="4781"/>
                  </a:cubicBezTo>
                  <a:cubicBezTo>
                    <a:pt x="2906" y="3761"/>
                    <a:pt x="3920" y="2883"/>
                    <a:pt x="4990" y="2116"/>
                  </a:cubicBezTo>
                  <a:cubicBezTo>
                    <a:pt x="4997" y="2121"/>
                    <a:pt x="5004" y="2128"/>
                    <a:pt x="5014" y="2133"/>
                  </a:cubicBezTo>
                  <a:cubicBezTo>
                    <a:pt x="6491" y="2903"/>
                    <a:pt x="6935" y="4474"/>
                    <a:pt x="7715" y="5830"/>
                  </a:cubicBezTo>
                  <a:cubicBezTo>
                    <a:pt x="7979" y="6287"/>
                    <a:pt x="8516" y="6794"/>
                    <a:pt x="9039" y="6794"/>
                  </a:cubicBezTo>
                  <a:cubicBezTo>
                    <a:pt x="9279" y="6794"/>
                    <a:pt x="9516" y="6687"/>
                    <a:pt x="9722" y="6420"/>
                  </a:cubicBezTo>
                  <a:cubicBezTo>
                    <a:pt x="10352" y="5605"/>
                    <a:pt x="9722" y="4320"/>
                    <a:pt x="9256" y="3582"/>
                  </a:cubicBezTo>
                  <a:cubicBezTo>
                    <a:pt x="8608" y="2554"/>
                    <a:pt x="7658" y="1723"/>
                    <a:pt x="6654" y="1045"/>
                  </a:cubicBezTo>
                  <a:cubicBezTo>
                    <a:pt x="7552" y="560"/>
                    <a:pt x="8549" y="201"/>
                    <a:pt x="9527" y="201"/>
                  </a:cubicBezTo>
                  <a:close/>
                  <a:moveTo>
                    <a:pt x="18186" y="2410"/>
                  </a:moveTo>
                  <a:cubicBezTo>
                    <a:pt x="18223" y="2471"/>
                    <a:pt x="18262" y="2533"/>
                    <a:pt x="18301" y="2591"/>
                  </a:cubicBezTo>
                  <a:cubicBezTo>
                    <a:pt x="14458" y="3112"/>
                    <a:pt x="12693" y="7227"/>
                    <a:pt x="10550" y="9921"/>
                  </a:cubicBezTo>
                  <a:cubicBezTo>
                    <a:pt x="8035" y="13083"/>
                    <a:pt x="4494" y="14888"/>
                    <a:pt x="841" y="16404"/>
                  </a:cubicBezTo>
                  <a:cubicBezTo>
                    <a:pt x="836" y="16405"/>
                    <a:pt x="835" y="16408"/>
                    <a:pt x="834" y="16411"/>
                  </a:cubicBezTo>
                  <a:lnTo>
                    <a:pt x="834" y="16287"/>
                  </a:lnTo>
                  <a:cubicBezTo>
                    <a:pt x="4212" y="15183"/>
                    <a:pt x="7332" y="12935"/>
                    <a:pt x="9732" y="10347"/>
                  </a:cubicBezTo>
                  <a:cubicBezTo>
                    <a:pt x="10980" y="9003"/>
                    <a:pt x="11928" y="7495"/>
                    <a:pt x="12971" y="5996"/>
                  </a:cubicBezTo>
                  <a:cubicBezTo>
                    <a:pt x="14246" y="4164"/>
                    <a:pt x="15970" y="2882"/>
                    <a:pt x="18174" y="2416"/>
                  </a:cubicBezTo>
                  <a:cubicBezTo>
                    <a:pt x="18179" y="2414"/>
                    <a:pt x="18181" y="2413"/>
                    <a:pt x="18186" y="2410"/>
                  </a:cubicBezTo>
                  <a:close/>
                  <a:moveTo>
                    <a:pt x="13323" y="6307"/>
                  </a:moveTo>
                  <a:cubicBezTo>
                    <a:pt x="13804" y="6853"/>
                    <a:pt x="14503" y="6905"/>
                    <a:pt x="15180" y="7018"/>
                  </a:cubicBezTo>
                  <a:cubicBezTo>
                    <a:pt x="16231" y="7195"/>
                    <a:pt x="16973" y="7759"/>
                    <a:pt x="17366" y="8766"/>
                  </a:cubicBezTo>
                  <a:cubicBezTo>
                    <a:pt x="17881" y="10079"/>
                    <a:pt x="17729" y="11604"/>
                    <a:pt x="17185" y="12906"/>
                  </a:cubicBezTo>
                  <a:cubicBezTo>
                    <a:pt x="17031" y="11806"/>
                    <a:pt x="16742" y="10552"/>
                    <a:pt x="16026" y="9722"/>
                  </a:cubicBezTo>
                  <a:cubicBezTo>
                    <a:pt x="15652" y="9289"/>
                    <a:pt x="15034" y="8920"/>
                    <a:pt x="14435" y="8920"/>
                  </a:cubicBezTo>
                  <a:cubicBezTo>
                    <a:pt x="14190" y="8920"/>
                    <a:pt x="13948" y="8981"/>
                    <a:pt x="13728" y="9126"/>
                  </a:cubicBezTo>
                  <a:cubicBezTo>
                    <a:pt x="12920" y="9656"/>
                    <a:pt x="13438" y="10873"/>
                    <a:pt x="13753" y="11536"/>
                  </a:cubicBezTo>
                  <a:cubicBezTo>
                    <a:pt x="14311" y="12719"/>
                    <a:pt x="15209" y="13702"/>
                    <a:pt x="16088" y="14655"/>
                  </a:cubicBezTo>
                  <a:cubicBezTo>
                    <a:pt x="15354" y="15475"/>
                    <a:pt x="14420" y="16075"/>
                    <a:pt x="13380" y="16453"/>
                  </a:cubicBezTo>
                  <a:cubicBezTo>
                    <a:pt x="13661" y="15479"/>
                    <a:pt x="13555" y="14394"/>
                    <a:pt x="13138" y="13477"/>
                  </a:cubicBezTo>
                  <a:cubicBezTo>
                    <a:pt x="12799" y="12729"/>
                    <a:pt x="12138" y="11828"/>
                    <a:pt x="11239" y="11828"/>
                  </a:cubicBezTo>
                  <a:cubicBezTo>
                    <a:pt x="11168" y="11828"/>
                    <a:pt x="11094" y="11833"/>
                    <a:pt x="11020" y="11845"/>
                  </a:cubicBezTo>
                  <a:cubicBezTo>
                    <a:pt x="10215" y="11974"/>
                    <a:pt x="9943" y="12832"/>
                    <a:pt x="10092" y="13541"/>
                  </a:cubicBezTo>
                  <a:cubicBezTo>
                    <a:pt x="10353" y="14775"/>
                    <a:pt x="11681" y="15564"/>
                    <a:pt x="11458" y="16901"/>
                  </a:cubicBezTo>
                  <a:cubicBezTo>
                    <a:pt x="10947" y="16964"/>
                    <a:pt x="10436" y="16991"/>
                    <a:pt x="9926" y="16991"/>
                  </a:cubicBezTo>
                  <a:cubicBezTo>
                    <a:pt x="9345" y="16991"/>
                    <a:pt x="8764" y="16957"/>
                    <a:pt x="8183" y="16902"/>
                  </a:cubicBezTo>
                  <a:cubicBezTo>
                    <a:pt x="8704" y="16293"/>
                    <a:pt x="9686" y="14676"/>
                    <a:pt x="8405" y="14422"/>
                  </a:cubicBezTo>
                  <a:cubicBezTo>
                    <a:pt x="8298" y="14401"/>
                    <a:pt x="8198" y="14391"/>
                    <a:pt x="8104" y="14391"/>
                  </a:cubicBezTo>
                  <a:cubicBezTo>
                    <a:pt x="6955" y="14391"/>
                    <a:pt x="6718" y="15886"/>
                    <a:pt x="6256" y="16684"/>
                  </a:cubicBezTo>
                  <a:cubicBezTo>
                    <a:pt x="4991" y="16522"/>
                    <a:pt x="3726" y="16359"/>
                    <a:pt x="2461" y="16359"/>
                  </a:cubicBezTo>
                  <a:cubicBezTo>
                    <a:pt x="1933" y="16359"/>
                    <a:pt x="1404" y="16387"/>
                    <a:pt x="876" y="16456"/>
                  </a:cubicBezTo>
                  <a:cubicBezTo>
                    <a:pt x="4278" y="15345"/>
                    <a:pt x="7613" y="13441"/>
                    <a:pt x="10029" y="10772"/>
                  </a:cubicBezTo>
                  <a:cubicBezTo>
                    <a:pt x="11234" y="9444"/>
                    <a:pt x="12206" y="7782"/>
                    <a:pt x="13323" y="6307"/>
                  </a:cubicBezTo>
                  <a:close/>
                  <a:moveTo>
                    <a:pt x="9501" y="0"/>
                  </a:moveTo>
                  <a:cubicBezTo>
                    <a:pt x="8423" y="0"/>
                    <a:pt x="7346" y="408"/>
                    <a:pt x="6386" y="953"/>
                  </a:cubicBezTo>
                  <a:cubicBezTo>
                    <a:pt x="6390" y="954"/>
                    <a:pt x="6393" y="959"/>
                    <a:pt x="6399" y="960"/>
                  </a:cubicBezTo>
                  <a:cubicBezTo>
                    <a:pt x="6382" y="984"/>
                    <a:pt x="6379" y="1019"/>
                    <a:pt x="6407" y="1043"/>
                  </a:cubicBezTo>
                  <a:cubicBezTo>
                    <a:pt x="7266" y="1714"/>
                    <a:pt x="8127" y="2387"/>
                    <a:pt x="8785" y="3267"/>
                  </a:cubicBezTo>
                  <a:cubicBezTo>
                    <a:pt x="9256" y="3897"/>
                    <a:pt x="10608" y="6332"/>
                    <a:pt x="9060" y="6509"/>
                  </a:cubicBezTo>
                  <a:cubicBezTo>
                    <a:pt x="9029" y="6512"/>
                    <a:pt x="8997" y="6514"/>
                    <a:pt x="8966" y="6514"/>
                  </a:cubicBezTo>
                  <a:cubicBezTo>
                    <a:pt x="7898" y="6514"/>
                    <a:pt x="7267" y="4433"/>
                    <a:pt x="6822" y="3636"/>
                  </a:cubicBezTo>
                  <a:cubicBezTo>
                    <a:pt x="6410" y="2894"/>
                    <a:pt x="5871" y="2330"/>
                    <a:pt x="5116" y="1937"/>
                  </a:cubicBezTo>
                  <a:cubicBezTo>
                    <a:pt x="5099" y="1928"/>
                    <a:pt x="5082" y="1924"/>
                    <a:pt x="5067" y="1924"/>
                  </a:cubicBezTo>
                  <a:cubicBezTo>
                    <a:pt x="5046" y="1924"/>
                    <a:pt x="5027" y="1931"/>
                    <a:pt x="5010" y="1941"/>
                  </a:cubicBezTo>
                  <a:lnTo>
                    <a:pt x="4915" y="1899"/>
                  </a:lnTo>
                  <a:cubicBezTo>
                    <a:pt x="3746" y="2724"/>
                    <a:pt x="2649" y="3686"/>
                    <a:pt x="1777" y="4806"/>
                  </a:cubicBezTo>
                  <a:cubicBezTo>
                    <a:pt x="1796" y="4807"/>
                    <a:pt x="1815" y="4810"/>
                    <a:pt x="1833" y="4813"/>
                  </a:cubicBezTo>
                  <a:cubicBezTo>
                    <a:pt x="1795" y="4860"/>
                    <a:pt x="1818" y="4954"/>
                    <a:pt x="1899" y="4956"/>
                  </a:cubicBezTo>
                  <a:cubicBezTo>
                    <a:pt x="2899" y="4984"/>
                    <a:pt x="3928" y="5083"/>
                    <a:pt x="4878" y="5421"/>
                  </a:cubicBezTo>
                  <a:cubicBezTo>
                    <a:pt x="5330" y="5582"/>
                    <a:pt x="5772" y="5806"/>
                    <a:pt x="6121" y="6142"/>
                  </a:cubicBezTo>
                  <a:cubicBezTo>
                    <a:pt x="6580" y="6582"/>
                    <a:pt x="6955" y="7528"/>
                    <a:pt x="6033" y="7654"/>
                  </a:cubicBezTo>
                  <a:cubicBezTo>
                    <a:pt x="5900" y="7672"/>
                    <a:pt x="5769" y="7680"/>
                    <a:pt x="5640" y="7680"/>
                  </a:cubicBezTo>
                  <a:cubicBezTo>
                    <a:pt x="3993" y="7680"/>
                    <a:pt x="2695" y="6293"/>
                    <a:pt x="1085" y="6119"/>
                  </a:cubicBezTo>
                  <a:cubicBezTo>
                    <a:pt x="1079" y="6118"/>
                    <a:pt x="1074" y="6118"/>
                    <a:pt x="1069" y="6118"/>
                  </a:cubicBezTo>
                  <a:cubicBezTo>
                    <a:pt x="1029" y="6118"/>
                    <a:pt x="1003" y="6141"/>
                    <a:pt x="990" y="6170"/>
                  </a:cubicBezTo>
                  <a:cubicBezTo>
                    <a:pt x="968" y="6171"/>
                    <a:pt x="944" y="6171"/>
                    <a:pt x="921" y="6173"/>
                  </a:cubicBezTo>
                  <a:cubicBezTo>
                    <a:pt x="891" y="6175"/>
                    <a:pt x="876" y="6198"/>
                    <a:pt x="873" y="6222"/>
                  </a:cubicBezTo>
                  <a:cubicBezTo>
                    <a:pt x="393" y="7186"/>
                    <a:pt x="128" y="8220"/>
                    <a:pt x="53" y="9304"/>
                  </a:cubicBezTo>
                  <a:cubicBezTo>
                    <a:pt x="58" y="9304"/>
                    <a:pt x="64" y="9303"/>
                    <a:pt x="71" y="9303"/>
                  </a:cubicBezTo>
                  <a:cubicBezTo>
                    <a:pt x="0" y="9339"/>
                    <a:pt x="24" y="9442"/>
                    <a:pt x="98" y="9442"/>
                  </a:cubicBezTo>
                  <a:cubicBezTo>
                    <a:pt x="105" y="9442"/>
                    <a:pt x="113" y="9441"/>
                    <a:pt x="121" y="9440"/>
                  </a:cubicBezTo>
                  <a:cubicBezTo>
                    <a:pt x="1251" y="9144"/>
                    <a:pt x="2324" y="8762"/>
                    <a:pt x="3506" y="8690"/>
                  </a:cubicBezTo>
                  <a:cubicBezTo>
                    <a:pt x="3659" y="8681"/>
                    <a:pt x="3812" y="8676"/>
                    <a:pt x="3966" y="8676"/>
                  </a:cubicBezTo>
                  <a:cubicBezTo>
                    <a:pt x="4407" y="8676"/>
                    <a:pt x="4849" y="8716"/>
                    <a:pt x="5282" y="8813"/>
                  </a:cubicBezTo>
                  <a:cubicBezTo>
                    <a:pt x="6043" y="8986"/>
                    <a:pt x="7308" y="9568"/>
                    <a:pt x="6309" y="10455"/>
                  </a:cubicBezTo>
                  <a:cubicBezTo>
                    <a:pt x="5906" y="10812"/>
                    <a:pt x="5350" y="10924"/>
                    <a:pt x="4771" y="10924"/>
                  </a:cubicBezTo>
                  <a:cubicBezTo>
                    <a:pt x="4118" y="10924"/>
                    <a:pt x="3434" y="10782"/>
                    <a:pt x="2903" y="10690"/>
                  </a:cubicBezTo>
                  <a:cubicBezTo>
                    <a:pt x="2300" y="10587"/>
                    <a:pt x="1704" y="10493"/>
                    <a:pt x="1104" y="10493"/>
                  </a:cubicBezTo>
                  <a:cubicBezTo>
                    <a:pt x="876" y="10493"/>
                    <a:pt x="648" y="10506"/>
                    <a:pt x="418" y="10538"/>
                  </a:cubicBezTo>
                  <a:cubicBezTo>
                    <a:pt x="404" y="10535"/>
                    <a:pt x="389" y="10534"/>
                    <a:pt x="373" y="10534"/>
                  </a:cubicBezTo>
                  <a:cubicBezTo>
                    <a:pt x="321" y="10534"/>
                    <a:pt x="265" y="10548"/>
                    <a:pt x="215" y="10569"/>
                  </a:cubicBezTo>
                  <a:lnTo>
                    <a:pt x="205" y="10575"/>
                  </a:lnTo>
                  <a:cubicBezTo>
                    <a:pt x="159" y="10596"/>
                    <a:pt x="118" y="10620"/>
                    <a:pt x="87" y="10645"/>
                  </a:cubicBezTo>
                  <a:cubicBezTo>
                    <a:pt x="61" y="10665"/>
                    <a:pt x="54" y="10705"/>
                    <a:pt x="80" y="10729"/>
                  </a:cubicBezTo>
                  <a:cubicBezTo>
                    <a:pt x="71" y="10730"/>
                    <a:pt x="61" y="10730"/>
                    <a:pt x="53" y="10731"/>
                  </a:cubicBezTo>
                  <a:cubicBezTo>
                    <a:pt x="87" y="11293"/>
                    <a:pt x="146" y="11851"/>
                    <a:pt x="217" y="12409"/>
                  </a:cubicBezTo>
                  <a:lnTo>
                    <a:pt x="277" y="12409"/>
                  </a:lnTo>
                  <a:cubicBezTo>
                    <a:pt x="265" y="12416"/>
                    <a:pt x="249" y="12420"/>
                    <a:pt x="236" y="12427"/>
                  </a:cubicBezTo>
                  <a:cubicBezTo>
                    <a:pt x="177" y="12458"/>
                    <a:pt x="216" y="12542"/>
                    <a:pt x="271" y="12542"/>
                  </a:cubicBezTo>
                  <a:cubicBezTo>
                    <a:pt x="276" y="12542"/>
                    <a:pt x="282" y="12541"/>
                    <a:pt x="287" y="12540"/>
                  </a:cubicBezTo>
                  <a:cubicBezTo>
                    <a:pt x="714" y="12425"/>
                    <a:pt x="1304" y="12286"/>
                    <a:pt x="1867" y="12286"/>
                  </a:cubicBezTo>
                  <a:cubicBezTo>
                    <a:pt x="2373" y="12286"/>
                    <a:pt x="2856" y="12399"/>
                    <a:pt x="3174" y="12742"/>
                  </a:cubicBezTo>
                  <a:cubicBezTo>
                    <a:pt x="3935" y="13562"/>
                    <a:pt x="2749" y="13891"/>
                    <a:pt x="2120" y="13923"/>
                  </a:cubicBezTo>
                  <a:cubicBezTo>
                    <a:pt x="2008" y="13930"/>
                    <a:pt x="1896" y="13932"/>
                    <a:pt x="1785" y="13932"/>
                  </a:cubicBezTo>
                  <a:cubicBezTo>
                    <a:pt x="1403" y="13932"/>
                    <a:pt x="1024" y="13899"/>
                    <a:pt x="646" y="13843"/>
                  </a:cubicBezTo>
                  <a:lnTo>
                    <a:pt x="646" y="13837"/>
                  </a:lnTo>
                  <a:cubicBezTo>
                    <a:pt x="636" y="13837"/>
                    <a:pt x="625" y="13839"/>
                    <a:pt x="615" y="13839"/>
                  </a:cubicBezTo>
                  <a:cubicBezTo>
                    <a:pt x="605" y="13837"/>
                    <a:pt x="595" y="13836"/>
                    <a:pt x="584" y="13835"/>
                  </a:cubicBezTo>
                  <a:cubicBezTo>
                    <a:pt x="578" y="13833"/>
                    <a:pt x="572" y="13833"/>
                    <a:pt x="566" y="13833"/>
                  </a:cubicBezTo>
                  <a:cubicBezTo>
                    <a:pt x="550" y="13833"/>
                    <a:pt x="535" y="13837"/>
                    <a:pt x="523" y="13843"/>
                  </a:cubicBezTo>
                  <a:cubicBezTo>
                    <a:pt x="483" y="13844"/>
                    <a:pt x="445" y="13846"/>
                    <a:pt x="407" y="13849"/>
                  </a:cubicBezTo>
                  <a:cubicBezTo>
                    <a:pt x="524" y="14728"/>
                    <a:pt x="626" y="15609"/>
                    <a:pt x="644" y="16500"/>
                  </a:cubicBezTo>
                  <a:cubicBezTo>
                    <a:pt x="602" y="16537"/>
                    <a:pt x="611" y="16619"/>
                    <a:pt x="679" y="16619"/>
                  </a:cubicBezTo>
                  <a:cubicBezTo>
                    <a:pt x="681" y="16619"/>
                    <a:pt x="683" y="16619"/>
                    <a:pt x="685" y="16619"/>
                  </a:cubicBezTo>
                  <a:cubicBezTo>
                    <a:pt x="1049" y="16596"/>
                    <a:pt x="1410" y="16585"/>
                    <a:pt x="1770" y="16585"/>
                  </a:cubicBezTo>
                  <a:cubicBezTo>
                    <a:pt x="3270" y="16585"/>
                    <a:pt x="4744" y="16763"/>
                    <a:pt x="6231" y="16933"/>
                  </a:cubicBezTo>
                  <a:cubicBezTo>
                    <a:pt x="6251" y="16900"/>
                    <a:pt x="6269" y="16864"/>
                    <a:pt x="6286" y="16830"/>
                  </a:cubicBezTo>
                  <a:cubicBezTo>
                    <a:pt x="6290" y="16831"/>
                    <a:pt x="6295" y="16832"/>
                    <a:pt x="6299" y="16832"/>
                  </a:cubicBezTo>
                  <a:cubicBezTo>
                    <a:pt x="6316" y="16832"/>
                    <a:pt x="6332" y="16825"/>
                    <a:pt x="6347" y="16809"/>
                  </a:cubicBezTo>
                  <a:cubicBezTo>
                    <a:pt x="6858" y="16221"/>
                    <a:pt x="6807" y="15327"/>
                    <a:pt x="7495" y="14861"/>
                  </a:cubicBezTo>
                  <a:cubicBezTo>
                    <a:pt x="7677" y="14740"/>
                    <a:pt x="7933" y="14616"/>
                    <a:pt x="8162" y="14616"/>
                  </a:cubicBezTo>
                  <a:cubicBezTo>
                    <a:pt x="8185" y="14616"/>
                    <a:pt x="8207" y="14617"/>
                    <a:pt x="8229" y="14620"/>
                  </a:cubicBezTo>
                  <a:cubicBezTo>
                    <a:pt x="9168" y="14727"/>
                    <a:pt x="8768" y="15536"/>
                    <a:pt x="8580" y="15904"/>
                  </a:cubicBezTo>
                  <a:cubicBezTo>
                    <a:pt x="8405" y="16249"/>
                    <a:pt x="8175" y="16557"/>
                    <a:pt x="7960" y="16877"/>
                  </a:cubicBezTo>
                  <a:cubicBezTo>
                    <a:pt x="7959" y="16878"/>
                    <a:pt x="7959" y="16880"/>
                    <a:pt x="7959" y="16881"/>
                  </a:cubicBezTo>
                  <a:cubicBezTo>
                    <a:pt x="7931" y="16878"/>
                    <a:pt x="7901" y="16877"/>
                    <a:pt x="7871" y="16873"/>
                  </a:cubicBezTo>
                  <a:cubicBezTo>
                    <a:pt x="7846" y="16949"/>
                    <a:pt x="7818" y="17024"/>
                    <a:pt x="7788" y="17099"/>
                  </a:cubicBezTo>
                  <a:cubicBezTo>
                    <a:pt x="7874" y="17107"/>
                    <a:pt x="7960" y="17117"/>
                    <a:pt x="8049" y="17124"/>
                  </a:cubicBezTo>
                  <a:cubicBezTo>
                    <a:pt x="8630" y="17177"/>
                    <a:pt x="9222" y="17210"/>
                    <a:pt x="9814" y="17210"/>
                  </a:cubicBezTo>
                  <a:cubicBezTo>
                    <a:pt x="10353" y="17210"/>
                    <a:pt x="10892" y="17183"/>
                    <a:pt x="11425" y="17118"/>
                  </a:cubicBezTo>
                  <a:cubicBezTo>
                    <a:pt x="11436" y="17138"/>
                    <a:pt x="11459" y="17150"/>
                    <a:pt x="11481" y="17150"/>
                  </a:cubicBezTo>
                  <a:cubicBezTo>
                    <a:pt x="11501" y="17150"/>
                    <a:pt x="11520" y="17141"/>
                    <a:pt x="11531" y="17120"/>
                  </a:cubicBezTo>
                  <a:cubicBezTo>
                    <a:pt x="11532" y="17117"/>
                    <a:pt x="11535" y="17111"/>
                    <a:pt x="11537" y="17106"/>
                  </a:cubicBezTo>
                  <a:cubicBezTo>
                    <a:pt x="11556" y="17104"/>
                    <a:pt x="11573" y="17103"/>
                    <a:pt x="11593" y="17099"/>
                  </a:cubicBezTo>
                  <a:cubicBezTo>
                    <a:pt x="11596" y="17052"/>
                    <a:pt x="11599" y="17005"/>
                    <a:pt x="11602" y="16959"/>
                  </a:cubicBezTo>
                  <a:cubicBezTo>
                    <a:pt x="12161" y="15469"/>
                    <a:pt x="10061" y="14402"/>
                    <a:pt x="10294" y="12925"/>
                  </a:cubicBezTo>
                  <a:cubicBezTo>
                    <a:pt x="10386" y="12341"/>
                    <a:pt x="10786" y="12085"/>
                    <a:pt x="11231" y="12085"/>
                  </a:cubicBezTo>
                  <a:cubicBezTo>
                    <a:pt x="11564" y="12085"/>
                    <a:pt x="11922" y="12228"/>
                    <a:pt x="12194" y="12483"/>
                  </a:cubicBezTo>
                  <a:cubicBezTo>
                    <a:pt x="12560" y="12824"/>
                    <a:pt x="12831" y="13287"/>
                    <a:pt x="13015" y="13750"/>
                  </a:cubicBezTo>
                  <a:cubicBezTo>
                    <a:pt x="13380" y="14663"/>
                    <a:pt x="13368" y="15595"/>
                    <a:pt x="13139" y="16535"/>
                  </a:cubicBezTo>
                  <a:cubicBezTo>
                    <a:pt x="13126" y="16541"/>
                    <a:pt x="13112" y="16547"/>
                    <a:pt x="13098" y="16557"/>
                  </a:cubicBezTo>
                  <a:cubicBezTo>
                    <a:pt x="13091" y="16633"/>
                    <a:pt x="13085" y="16710"/>
                    <a:pt x="13083" y="16787"/>
                  </a:cubicBezTo>
                  <a:cubicBezTo>
                    <a:pt x="13413" y="16686"/>
                    <a:pt x="13739" y="16566"/>
                    <a:pt x="14057" y="16421"/>
                  </a:cubicBezTo>
                  <a:cubicBezTo>
                    <a:pt x="14938" y="16020"/>
                    <a:pt x="15704" y="15438"/>
                    <a:pt x="16318" y="14721"/>
                  </a:cubicBezTo>
                  <a:cubicBezTo>
                    <a:pt x="16313" y="14714"/>
                    <a:pt x="16310" y="14707"/>
                    <a:pt x="16307" y="14703"/>
                  </a:cubicBezTo>
                  <a:cubicBezTo>
                    <a:pt x="16335" y="14660"/>
                    <a:pt x="16342" y="14604"/>
                    <a:pt x="16300" y="14556"/>
                  </a:cubicBezTo>
                  <a:cubicBezTo>
                    <a:pt x="15636" y="13842"/>
                    <a:pt x="14970" y="13119"/>
                    <a:pt x="14434" y="12300"/>
                  </a:cubicBezTo>
                  <a:cubicBezTo>
                    <a:pt x="14030" y="11682"/>
                    <a:pt x="13289" y="10496"/>
                    <a:pt x="13555" y="9708"/>
                  </a:cubicBezTo>
                  <a:cubicBezTo>
                    <a:pt x="13694" y="9298"/>
                    <a:pt x="14031" y="9155"/>
                    <a:pt x="14396" y="9155"/>
                  </a:cubicBezTo>
                  <a:cubicBezTo>
                    <a:pt x="14733" y="9155"/>
                    <a:pt x="15094" y="9278"/>
                    <a:pt x="15341" y="9425"/>
                  </a:cubicBezTo>
                  <a:cubicBezTo>
                    <a:pt x="15792" y="9698"/>
                    <a:pt x="16093" y="10144"/>
                    <a:pt x="16311" y="10610"/>
                  </a:cubicBezTo>
                  <a:cubicBezTo>
                    <a:pt x="16691" y="11420"/>
                    <a:pt x="16855" y="12318"/>
                    <a:pt x="17064" y="13185"/>
                  </a:cubicBezTo>
                  <a:cubicBezTo>
                    <a:pt x="17064" y="13187"/>
                    <a:pt x="17062" y="13188"/>
                    <a:pt x="17062" y="13189"/>
                  </a:cubicBezTo>
                  <a:cubicBezTo>
                    <a:pt x="17064" y="13192"/>
                    <a:pt x="17065" y="13194"/>
                    <a:pt x="17067" y="13196"/>
                  </a:cubicBezTo>
                  <a:cubicBezTo>
                    <a:pt x="17077" y="13236"/>
                    <a:pt x="17086" y="13277"/>
                    <a:pt x="17095" y="13316"/>
                  </a:cubicBezTo>
                  <a:cubicBezTo>
                    <a:pt x="17104" y="13349"/>
                    <a:pt x="17132" y="13364"/>
                    <a:pt x="17162" y="13364"/>
                  </a:cubicBezTo>
                  <a:cubicBezTo>
                    <a:pt x="17169" y="13364"/>
                    <a:pt x="17176" y="13363"/>
                    <a:pt x="17182" y="13362"/>
                  </a:cubicBezTo>
                  <a:cubicBezTo>
                    <a:pt x="17190" y="13370"/>
                    <a:pt x="17194" y="13379"/>
                    <a:pt x="17201" y="13387"/>
                  </a:cubicBezTo>
                  <a:cubicBezTo>
                    <a:pt x="17288" y="13211"/>
                    <a:pt x="17369" y="13030"/>
                    <a:pt x="17441" y="12843"/>
                  </a:cubicBezTo>
                  <a:cubicBezTo>
                    <a:pt x="18004" y="11396"/>
                    <a:pt x="18126" y="9582"/>
                    <a:pt x="17328" y="8194"/>
                  </a:cubicBezTo>
                  <a:cubicBezTo>
                    <a:pt x="16981" y="7587"/>
                    <a:pt x="16457" y="7124"/>
                    <a:pt x="15778" y="6932"/>
                  </a:cubicBezTo>
                  <a:cubicBezTo>
                    <a:pt x="14990" y="6709"/>
                    <a:pt x="14050" y="6828"/>
                    <a:pt x="13459" y="6164"/>
                  </a:cubicBezTo>
                  <a:cubicBezTo>
                    <a:pt x="13455" y="6158"/>
                    <a:pt x="13450" y="6157"/>
                    <a:pt x="13444" y="6154"/>
                  </a:cubicBezTo>
                  <a:cubicBezTo>
                    <a:pt x="14716" y="4504"/>
                    <a:pt x="16191" y="3109"/>
                    <a:pt x="18418" y="2707"/>
                  </a:cubicBezTo>
                  <a:cubicBezTo>
                    <a:pt x="18481" y="2695"/>
                    <a:pt x="18470" y="2598"/>
                    <a:pt x="18418" y="2582"/>
                  </a:cubicBezTo>
                  <a:cubicBezTo>
                    <a:pt x="18350" y="2481"/>
                    <a:pt x="18278" y="2382"/>
                    <a:pt x="18206" y="2283"/>
                  </a:cubicBezTo>
                  <a:cubicBezTo>
                    <a:pt x="18196" y="2270"/>
                    <a:pt x="18183" y="2264"/>
                    <a:pt x="18170" y="2264"/>
                  </a:cubicBezTo>
                  <a:cubicBezTo>
                    <a:pt x="18161" y="2264"/>
                    <a:pt x="18152" y="2267"/>
                    <a:pt x="18144" y="2272"/>
                  </a:cubicBezTo>
                  <a:cubicBezTo>
                    <a:pt x="18140" y="2272"/>
                    <a:pt x="18136" y="2270"/>
                    <a:pt x="18133" y="2270"/>
                  </a:cubicBezTo>
                  <a:cubicBezTo>
                    <a:pt x="18131" y="2270"/>
                    <a:pt x="18130" y="2271"/>
                    <a:pt x="18128" y="2272"/>
                  </a:cubicBezTo>
                  <a:cubicBezTo>
                    <a:pt x="16331" y="2643"/>
                    <a:pt x="14700" y="3603"/>
                    <a:pt x="13530" y="5019"/>
                  </a:cubicBezTo>
                  <a:cubicBezTo>
                    <a:pt x="13354" y="5232"/>
                    <a:pt x="13187" y="5451"/>
                    <a:pt x="13020" y="5674"/>
                  </a:cubicBezTo>
                  <a:cubicBezTo>
                    <a:pt x="12701" y="4555"/>
                    <a:pt x="13098" y="3391"/>
                    <a:pt x="12816" y="2269"/>
                  </a:cubicBezTo>
                  <a:cubicBezTo>
                    <a:pt x="12608" y="1442"/>
                    <a:pt x="12011" y="796"/>
                    <a:pt x="11260" y="415"/>
                  </a:cubicBezTo>
                  <a:cubicBezTo>
                    <a:pt x="10687" y="124"/>
                    <a:pt x="10094" y="0"/>
                    <a:pt x="95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92" name="Google Shape;492;p2"/>
          <p:cNvSpPr txBox="1">
            <a:spLocks noGrp="1"/>
          </p:cNvSpPr>
          <p:nvPr>
            <p:ph type="ctrTitle"/>
          </p:nvPr>
        </p:nvSpPr>
        <p:spPr>
          <a:xfrm>
            <a:off x="1816568" y="1583205"/>
            <a:ext cx="6245600" cy="332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5200"/>
              <a:buNone/>
              <a:defRPr sz="6933">
                <a:solidFill>
                  <a:schemeClr val="accent3"/>
                </a:solidFill>
              </a:defRPr>
            </a:lvl1pPr>
            <a:lvl2pPr lvl="1" algn="ctr">
              <a:spcBef>
                <a:spcPts val="267"/>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grpSp>
        <p:nvGrpSpPr>
          <p:cNvPr id="493" name="Google Shape;493;p2"/>
          <p:cNvGrpSpPr/>
          <p:nvPr/>
        </p:nvGrpSpPr>
        <p:grpSpPr>
          <a:xfrm>
            <a:off x="-526405" y="159756"/>
            <a:ext cx="1555863" cy="1119149"/>
            <a:chOff x="4797000" y="1750925"/>
            <a:chExt cx="342550" cy="246400"/>
          </a:xfrm>
        </p:grpSpPr>
        <p:sp>
          <p:nvSpPr>
            <p:cNvPr id="494" name="Google Shape;49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 name="Google Shape;49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 name="Google Shape;49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97" name="Google Shape;497;p2"/>
          <p:cNvGrpSpPr/>
          <p:nvPr/>
        </p:nvGrpSpPr>
        <p:grpSpPr>
          <a:xfrm>
            <a:off x="1911814" y="87643"/>
            <a:ext cx="719100" cy="530239"/>
            <a:chOff x="5165350" y="2018400"/>
            <a:chExt cx="244825" cy="180525"/>
          </a:xfrm>
        </p:grpSpPr>
        <p:sp>
          <p:nvSpPr>
            <p:cNvPr id="498" name="Google Shape;49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 name="Google Shape;49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 name="Google Shape;50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 name="Google Shape;50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 name="Google Shape;50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3" name="Google Shape;503;p2"/>
          <p:cNvGrpSpPr/>
          <p:nvPr/>
        </p:nvGrpSpPr>
        <p:grpSpPr>
          <a:xfrm>
            <a:off x="9129932" y="-95189"/>
            <a:ext cx="1245512" cy="895877"/>
            <a:chOff x="4797000" y="1750925"/>
            <a:chExt cx="342550" cy="246400"/>
          </a:xfrm>
        </p:grpSpPr>
        <p:sp>
          <p:nvSpPr>
            <p:cNvPr id="504" name="Google Shape;50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 name="Google Shape;50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7" name="Google Shape;507;p2"/>
          <p:cNvGrpSpPr/>
          <p:nvPr/>
        </p:nvGrpSpPr>
        <p:grpSpPr>
          <a:xfrm rot="10800000" flipH="1">
            <a:off x="5850081" y="-212990"/>
            <a:ext cx="719100" cy="530239"/>
            <a:chOff x="5165350" y="2018400"/>
            <a:chExt cx="244825" cy="180525"/>
          </a:xfrm>
        </p:grpSpPr>
        <p:sp>
          <p:nvSpPr>
            <p:cNvPr id="508" name="Google Shape;50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 name="Google Shape;51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 name="Google Shape;51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3" name="Google Shape;513;p2"/>
          <p:cNvGrpSpPr/>
          <p:nvPr/>
        </p:nvGrpSpPr>
        <p:grpSpPr>
          <a:xfrm>
            <a:off x="11731944" y="-12926"/>
            <a:ext cx="1016735" cy="731348"/>
            <a:chOff x="4797000" y="1750925"/>
            <a:chExt cx="342550" cy="246400"/>
          </a:xfrm>
        </p:grpSpPr>
        <p:sp>
          <p:nvSpPr>
            <p:cNvPr id="514" name="Google Shape;51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17" name="Google Shape;517;p2"/>
          <p:cNvSpPr txBox="1">
            <a:spLocks noGrp="1"/>
          </p:cNvSpPr>
          <p:nvPr>
            <p:ph type="subTitle" idx="1"/>
          </p:nvPr>
        </p:nvSpPr>
        <p:spPr>
          <a:xfrm>
            <a:off x="1819768" y="4787195"/>
            <a:ext cx="6242400" cy="48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18" name="Google Shape;518;p2"/>
          <p:cNvGrpSpPr/>
          <p:nvPr/>
        </p:nvGrpSpPr>
        <p:grpSpPr>
          <a:xfrm>
            <a:off x="-811931" y="2632039"/>
            <a:ext cx="2500363" cy="4856395"/>
            <a:chOff x="-483250" y="1431772"/>
            <a:chExt cx="2140966" cy="4158347"/>
          </a:xfrm>
        </p:grpSpPr>
        <p:sp>
          <p:nvSpPr>
            <p:cNvPr id="519" name="Google Shape;519;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 name="Google Shape;526;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 name="Google Shape;527;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 name="Google Shape;528;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 name="Google Shape;529;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 name="Google Shape;532;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 name="Google Shape;533;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 name="Google Shape;549;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 name="Google Shape;550;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 name="Google Shape;554;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 name="Google Shape;562;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 name="Google Shape;563;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 name="Google Shape;564;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 name="Google Shape;565;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 name="Google Shape;566;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 name="Google Shape;570;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 name="Google Shape;571;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 name="Google Shape;572;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 name="Google Shape;573;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 name="Google Shape;575;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 name="Google Shape;576;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 name="Google Shape;577;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 name="Google Shape;578;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 name="Google Shape;579;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 name="Google Shape;583;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 name="Google Shape;584;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490638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85"/>
        <p:cNvGrpSpPr/>
        <p:nvPr/>
      </p:nvGrpSpPr>
      <p:grpSpPr>
        <a:xfrm>
          <a:off x="0" y="0"/>
          <a:ext cx="0" cy="0"/>
          <a:chOff x="0" y="0"/>
          <a:chExt cx="0" cy="0"/>
        </a:xfrm>
      </p:grpSpPr>
      <p:sp>
        <p:nvSpPr>
          <p:cNvPr id="586" name="Google Shape;586;p3"/>
          <p:cNvSpPr/>
          <p:nvPr/>
        </p:nvSpPr>
        <p:spPr>
          <a:xfrm rot="10800000">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7" name="Google Shape;587;p3"/>
          <p:cNvSpPr txBox="1">
            <a:spLocks noGrp="1"/>
          </p:cNvSpPr>
          <p:nvPr>
            <p:ph type="title"/>
          </p:nvPr>
        </p:nvSpPr>
        <p:spPr>
          <a:xfrm>
            <a:off x="2230000" y="2650600"/>
            <a:ext cx="7732000" cy="2179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9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88" name="Google Shape;588;p3"/>
          <p:cNvSpPr txBox="1">
            <a:spLocks noGrp="1"/>
          </p:cNvSpPr>
          <p:nvPr>
            <p:ph type="title" idx="2" hasCustomPrompt="1"/>
          </p:nvPr>
        </p:nvSpPr>
        <p:spPr>
          <a:xfrm>
            <a:off x="2230000" y="1528200"/>
            <a:ext cx="14600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89" name="Google Shape;589;p3"/>
          <p:cNvSpPr txBox="1">
            <a:spLocks noGrp="1"/>
          </p:cNvSpPr>
          <p:nvPr>
            <p:ph type="subTitle" idx="1"/>
          </p:nvPr>
        </p:nvSpPr>
        <p:spPr>
          <a:xfrm>
            <a:off x="2230000" y="4829800"/>
            <a:ext cx="77320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90" name="Google Shape;590;p3"/>
          <p:cNvGrpSpPr/>
          <p:nvPr/>
        </p:nvGrpSpPr>
        <p:grpSpPr>
          <a:xfrm rot="10800000" flipH="1">
            <a:off x="4427681" y="189110"/>
            <a:ext cx="719100" cy="530239"/>
            <a:chOff x="5165350" y="2018400"/>
            <a:chExt cx="244825" cy="180525"/>
          </a:xfrm>
        </p:grpSpPr>
        <p:sp>
          <p:nvSpPr>
            <p:cNvPr id="591" name="Google Shape;59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 name="Google Shape;59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 name="Google Shape;59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 name="Google Shape;59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 name="Google Shape;59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6" name="Google Shape;596;p3"/>
          <p:cNvGrpSpPr/>
          <p:nvPr/>
        </p:nvGrpSpPr>
        <p:grpSpPr>
          <a:xfrm>
            <a:off x="578746" y="317242"/>
            <a:ext cx="1219204" cy="873767"/>
            <a:chOff x="4797000" y="1750925"/>
            <a:chExt cx="342550" cy="246400"/>
          </a:xfrm>
        </p:grpSpPr>
        <p:sp>
          <p:nvSpPr>
            <p:cNvPr id="597" name="Google Shape;597;p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 name="Google Shape;598;p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 name="Google Shape;599;p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0" name="Google Shape;600;p3"/>
          <p:cNvGrpSpPr/>
          <p:nvPr/>
        </p:nvGrpSpPr>
        <p:grpSpPr>
          <a:xfrm rot="10800000" flipH="1">
            <a:off x="10326647" y="10"/>
            <a:ext cx="719100" cy="530239"/>
            <a:chOff x="5165350" y="2018400"/>
            <a:chExt cx="244825" cy="180525"/>
          </a:xfrm>
        </p:grpSpPr>
        <p:sp>
          <p:nvSpPr>
            <p:cNvPr id="601" name="Google Shape;60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 name="Google Shape;60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 name="Google Shape;60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 name="Google Shape;60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6" name="Google Shape;606;p3"/>
          <p:cNvGrpSpPr/>
          <p:nvPr/>
        </p:nvGrpSpPr>
        <p:grpSpPr>
          <a:xfrm>
            <a:off x="11844481" y="1065410"/>
            <a:ext cx="719100" cy="530239"/>
            <a:chOff x="5165350" y="2018400"/>
            <a:chExt cx="244825" cy="180525"/>
          </a:xfrm>
        </p:grpSpPr>
        <p:sp>
          <p:nvSpPr>
            <p:cNvPr id="607" name="Google Shape;607;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 name="Google Shape;609;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 name="Google Shape;610;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 name="Google Shape;611;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2" name="Google Shape;612;p3"/>
          <p:cNvGrpSpPr/>
          <p:nvPr/>
        </p:nvGrpSpPr>
        <p:grpSpPr>
          <a:xfrm>
            <a:off x="-872900" y="1776497"/>
            <a:ext cx="2854621" cy="5544463"/>
            <a:chOff x="-483250" y="1431772"/>
            <a:chExt cx="2140966" cy="4158347"/>
          </a:xfrm>
        </p:grpSpPr>
        <p:sp>
          <p:nvSpPr>
            <p:cNvPr id="613" name="Google Shape;613;p3"/>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 name="Google Shape;614;p3"/>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 name="Google Shape;615;p3"/>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 name="Google Shape;616;p3"/>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 name="Google Shape;617;p3"/>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8" name="Google Shape;618;p3"/>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9" name="Google Shape;619;p3"/>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0" name="Google Shape;620;p3"/>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1" name="Google Shape;621;p3"/>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2" name="Google Shape;622;p3"/>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3" name="Google Shape;623;p3"/>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4" name="Google Shape;624;p3"/>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3"/>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3"/>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7" name="Google Shape;627;p3"/>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8" name="Google Shape;628;p3"/>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9" name="Google Shape;629;p3"/>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0" name="Google Shape;630;p3"/>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1" name="Google Shape;631;p3"/>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3"/>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3"/>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4" name="Google Shape;634;p3"/>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5" name="Google Shape;635;p3"/>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6" name="Google Shape;636;p3"/>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7" name="Google Shape;637;p3"/>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8" name="Google Shape;638;p3"/>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9" name="Google Shape;639;p3"/>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0" name="Google Shape;640;p3"/>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1" name="Google Shape;641;p3"/>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2" name="Google Shape;642;p3"/>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3" name="Google Shape;643;p3"/>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 name="Google Shape;644;p3"/>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 name="Google Shape;645;p3"/>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 name="Google Shape;646;p3"/>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 name="Google Shape;647;p3"/>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 name="Google Shape;648;p3"/>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 name="Google Shape;649;p3"/>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 name="Google Shape;650;p3"/>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 name="Google Shape;651;p3"/>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 name="Google Shape;652;p3"/>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 name="Google Shape;653;p3"/>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 name="Google Shape;654;p3"/>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 name="Google Shape;655;p3"/>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 name="Google Shape;656;p3"/>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 name="Google Shape;657;p3"/>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 name="Google Shape;658;p3"/>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 name="Google Shape;659;p3"/>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 name="Google Shape;660;p3"/>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 name="Google Shape;661;p3"/>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 name="Google Shape;662;p3"/>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 name="Google Shape;663;p3"/>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 name="Google Shape;664;p3"/>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 name="Google Shape;665;p3"/>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 name="Google Shape;666;p3"/>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 name="Google Shape;667;p3"/>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 name="Google Shape;668;p3"/>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 name="Google Shape;669;p3"/>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0" name="Google Shape;670;p3"/>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1" name="Google Shape;671;p3"/>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2" name="Google Shape;672;p3"/>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3" name="Google Shape;673;p3"/>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4" name="Google Shape;674;p3"/>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5" name="Google Shape;675;p3"/>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6" name="Google Shape;676;p3"/>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7" name="Google Shape;677;p3"/>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8" name="Google Shape;678;p3"/>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79" name="Google Shape;679;p3"/>
          <p:cNvGrpSpPr/>
          <p:nvPr/>
        </p:nvGrpSpPr>
        <p:grpSpPr>
          <a:xfrm>
            <a:off x="5947493" y="6233132"/>
            <a:ext cx="8001116" cy="731576"/>
            <a:chOff x="-229753" y="4473097"/>
            <a:chExt cx="9605951" cy="875090"/>
          </a:xfrm>
        </p:grpSpPr>
        <p:grpSp>
          <p:nvGrpSpPr>
            <p:cNvPr id="680" name="Google Shape;680;p3"/>
            <p:cNvGrpSpPr/>
            <p:nvPr/>
          </p:nvGrpSpPr>
          <p:grpSpPr>
            <a:xfrm>
              <a:off x="7873659" y="4902960"/>
              <a:ext cx="1502539" cy="388102"/>
              <a:chOff x="5130459" y="3745735"/>
              <a:chExt cx="1502539" cy="388102"/>
            </a:xfrm>
          </p:grpSpPr>
          <p:sp>
            <p:nvSpPr>
              <p:cNvPr id="681" name="Google Shape;68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2" name="Google Shape;68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3" name="Google Shape;68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4" name="Google Shape;68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5" name="Google Shape;68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6" name="Google Shape;68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7" name="Google Shape;68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8" name="Google Shape;68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9" name="Google Shape;68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0" name="Google Shape;69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1" name="Google Shape;69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2" name="Google Shape;69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3" name="Google Shape;69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4" name="Google Shape;69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5" name="Google Shape;69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6" name="Google Shape;69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7" name="Google Shape;69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8" name="Google Shape;69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9" name="Google Shape;69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0" name="Google Shape;70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01" name="Google Shape;701;p3"/>
            <p:cNvGrpSpPr/>
            <p:nvPr/>
          </p:nvGrpSpPr>
          <p:grpSpPr>
            <a:xfrm>
              <a:off x="-229753" y="4473097"/>
              <a:ext cx="5029191" cy="875090"/>
              <a:chOff x="408363" y="275150"/>
              <a:chExt cx="2598125" cy="452875"/>
            </a:xfrm>
          </p:grpSpPr>
          <p:sp>
            <p:nvSpPr>
              <p:cNvPr id="702" name="Google Shape;70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3" name="Google Shape;70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4" name="Google Shape;70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5" name="Google Shape;70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6" name="Google Shape;70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7" name="Google Shape;70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8" name="Google Shape;70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9" name="Google Shape;70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0" name="Google Shape;71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1" name="Google Shape;71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2" name="Google Shape;71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 name="Google Shape;71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 name="Google Shape;71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 name="Google Shape;71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 name="Google Shape;71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 name="Google Shape;71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 name="Google Shape;71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 name="Google Shape;71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 name="Google Shape;72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 name="Google Shape;72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 name="Google Shape;72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 name="Google Shape;72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 name="Google Shape;72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 name="Google Shape;72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 name="Google Shape;72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 name="Google Shape;72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 name="Google Shape;72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 name="Google Shape;73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 name="Google Shape;73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 name="Google Shape;73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 name="Google Shape;73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 name="Google Shape;73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 name="Google Shape;73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 name="Google Shape;73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 name="Google Shape;73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 name="Google Shape;73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 name="Google Shape;73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 name="Google Shape;74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 name="Google Shape;74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 name="Google Shape;74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3" name="Google Shape;74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4" name="Google Shape;74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5" name="Google Shape;74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6" name="Google Shape;74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7" name="Google Shape;74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8" name="Google Shape;74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9" name="Google Shape;74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0" name="Google Shape;75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1" name="Google Shape;75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2" name="Google Shape;75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3" name="Google Shape;75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4" name="Google Shape;75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5" name="Google Shape;75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7" name="Google Shape;76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8" name="Google Shape;76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 name="Google Shape;77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 name="Google Shape;77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 name="Google Shape;78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 name="Google Shape;78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 name="Google Shape;78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 name="Google Shape;78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8" name="Google Shape;788;p3"/>
            <p:cNvGrpSpPr/>
            <p:nvPr/>
          </p:nvGrpSpPr>
          <p:grpSpPr>
            <a:xfrm flipH="1">
              <a:off x="4567334" y="4473097"/>
              <a:ext cx="4013529" cy="859004"/>
              <a:chOff x="408363" y="283475"/>
              <a:chExt cx="2073425" cy="444550"/>
            </a:xfrm>
          </p:grpSpPr>
          <p:sp>
            <p:nvSpPr>
              <p:cNvPr id="789" name="Google Shape;78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 name="Google Shape;79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 name="Google Shape;79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 name="Google Shape;79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 name="Google Shape;79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 name="Google Shape;79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 name="Google Shape;80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 name="Google Shape;80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 name="Google Shape;80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 name="Google Shape;80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 name="Google Shape;80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 name="Google Shape;80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 name="Google Shape;80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 name="Google Shape;80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 name="Google Shape;81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 name="Google Shape;81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 name="Google Shape;81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 name="Google Shape;81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 name="Google Shape;81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 name="Google Shape;81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 name="Google Shape;81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 name="Google Shape;81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 name="Google Shape;81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 name="Google Shape;81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 name="Google Shape;82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 name="Google Shape;82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 name="Google Shape;82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 name="Google Shape;82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 name="Google Shape;82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 name="Google Shape;82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 name="Google Shape;82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 name="Google Shape;82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 name="Google Shape;82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 name="Google Shape;82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 name="Google Shape;83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 name="Google Shape;83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 name="Google Shape;83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 name="Google Shape;83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 name="Google Shape;83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 name="Google Shape;83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 name="Google Shape;83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 name="Google Shape;83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 name="Google Shape;83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9" name="Google Shape;83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0" name="Google Shape;84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1" name="Google Shape;84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2" name="Google Shape;84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3" name="Google Shape;84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4" name="Google Shape;84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5" name="Google Shape;84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6" name="Google Shape;84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7" name="Google Shape;84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8" name="Google Shape;84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9" name="Google Shape;84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0" name="Google Shape;85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1" name="Google Shape;85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2" name="Google Shape;85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3" name="Google Shape;85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4" name="Google Shape;85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859" name="Google Shape;859;p3"/>
          <p:cNvGrpSpPr/>
          <p:nvPr/>
        </p:nvGrpSpPr>
        <p:grpSpPr>
          <a:xfrm>
            <a:off x="-1756607" y="6233132"/>
            <a:ext cx="8001116" cy="731576"/>
            <a:chOff x="-229753" y="4473097"/>
            <a:chExt cx="9605951" cy="875090"/>
          </a:xfrm>
        </p:grpSpPr>
        <p:grpSp>
          <p:nvGrpSpPr>
            <p:cNvPr id="860" name="Google Shape;860;p3"/>
            <p:cNvGrpSpPr/>
            <p:nvPr/>
          </p:nvGrpSpPr>
          <p:grpSpPr>
            <a:xfrm>
              <a:off x="7873659" y="4902960"/>
              <a:ext cx="1502539" cy="388102"/>
              <a:chOff x="5130459" y="3745735"/>
              <a:chExt cx="1502539" cy="388102"/>
            </a:xfrm>
          </p:grpSpPr>
          <p:sp>
            <p:nvSpPr>
              <p:cNvPr id="861" name="Google Shape;86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2" name="Google Shape;86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0" name="Google Shape;87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1" name="Google Shape;87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7" name="Google Shape;87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8" name="Google Shape;87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81" name="Google Shape;881;p3"/>
            <p:cNvGrpSpPr/>
            <p:nvPr/>
          </p:nvGrpSpPr>
          <p:grpSpPr>
            <a:xfrm>
              <a:off x="-229753" y="4473097"/>
              <a:ext cx="5029191" cy="875090"/>
              <a:chOff x="408363" y="275150"/>
              <a:chExt cx="2598125" cy="452875"/>
            </a:xfrm>
          </p:grpSpPr>
          <p:sp>
            <p:nvSpPr>
              <p:cNvPr id="882" name="Google Shape;88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1" name="Google Shape;89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2" name="Google Shape;89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3" name="Google Shape;89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4" name="Google Shape;89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5" name="Google Shape;89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6" name="Google Shape;89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7" name="Google Shape;89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8" name="Google Shape;89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9" name="Google Shape;89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0" name="Google Shape;90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1" name="Google Shape;90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2" name="Google Shape;90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3" name="Google Shape;90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4" name="Google Shape;90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5" name="Google Shape;90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6" name="Google Shape;90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7" name="Google Shape;90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8" name="Google Shape;90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9" name="Google Shape;90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0" name="Google Shape;91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1" name="Google Shape;91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2" name="Google Shape;91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3" name="Google Shape;91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4" name="Google Shape;91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5" name="Google Shape;91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6" name="Google Shape;91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7" name="Google Shape;91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8" name="Google Shape;91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9" name="Google Shape;91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0" name="Google Shape;92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1" name="Google Shape;92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2" name="Google Shape;92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3" name="Google Shape;92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4" name="Google Shape;92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5" name="Google Shape;92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6" name="Google Shape;92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7" name="Google Shape;92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8" name="Google Shape;92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9" name="Google Shape;92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0" name="Google Shape;93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1" name="Google Shape;93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2" name="Google Shape;93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3" name="Google Shape;93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4" name="Google Shape;93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5" name="Google Shape;93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6" name="Google Shape;93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7" name="Google Shape;93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8" name="Google Shape;93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9" name="Google Shape;93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0" name="Google Shape;94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1" name="Google Shape;94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2" name="Google Shape;94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3" name="Google Shape;94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4" name="Google Shape;94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5" name="Google Shape;94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6" name="Google Shape;94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7" name="Google Shape;94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8" name="Google Shape;94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9" name="Google Shape;94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0" name="Google Shape;95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1" name="Google Shape;95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2" name="Google Shape;95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3" name="Google Shape;95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4" name="Google Shape;95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5" name="Google Shape;95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6" name="Google Shape;95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7" name="Google Shape;95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8" name="Google Shape;95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9" name="Google Shape;95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0" name="Google Shape;96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1" name="Google Shape;96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2" name="Google Shape;96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3" name="Google Shape;96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4" name="Google Shape;96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5" name="Google Shape;96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6" name="Google Shape;96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7" name="Google Shape;96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68" name="Google Shape;968;p3"/>
            <p:cNvGrpSpPr/>
            <p:nvPr/>
          </p:nvGrpSpPr>
          <p:grpSpPr>
            <a:xfrm flipH="1">
              <a:off x="4567334" y="4473097"/>
              <a:ext cx="4013529" cy="859004"/>
              <a:chOff x="408363" y="283475"/>
              <a:chExt cx="2073425" cy="444550"/>
            </a:xfrm>
          </p:grpSpPr>
          <p:sp>
            <p:nvSpPr>
              <p:cNvPr id="969" name="Google Shape;96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0" name="Google Shape;97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1" name="Google Shape;97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2" name="Google Shape;97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3" name="Google Shape;97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4" name="Google Shape;97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5" name="Google Shape;97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6" name="Google Shape;97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7" name="Google Shape;97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8" name="Google Shape;97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9" name="Google Shape;97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0" name="Google Shape;98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1" name="Google Shape;98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2" name="Google Shape;98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3" name="Google Shape;98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4" name="Google Shape;98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5" name="Google Shape;98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6" name="Google Shape;98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7" name="Google Shape;98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8" name="Google Shape;98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9" name="Google Shape;98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0" name="Google Shape;99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1" name="Google Shape;99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2" name="Google Shape;99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3" name="Google Shape;99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4" name="Google Shape;99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5" name="Google Shape;99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6" name="Google Shape;99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7" name="Google Shape;99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8" name="Google Shape;99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9" name="Google Shape;99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0" name="Google Shape;100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1" name="Google Shape;100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2" name="Google Shape;100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3" name="Google Shape;100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4" name="Google Shape;100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5" name="Google Shape;100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6" name="Google Shape;100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7" name="Google Shape;100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8" name="Google Shape;100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9" name="Google Shape;100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0" name="Google Shape;101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1" name="Google Shape;101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2" name="Google Shape;101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3" name="Google Shape;101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4" name="Google Shape;101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5" name="Google Shape;101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6" name="Google Shape;101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7" name="Google Shape;101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8" name="Google Shape;101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9" name="Google Shape;101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0" name="Google Shape;102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1" name="Google Shape;102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2" name="Google Shape;102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3" name="Google Shape;102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4" name="Google Shape;102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5" name="Google Shape;102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6" name="Google Shape;102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7" name="Google Shape;102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8" name="Google Shape;102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9" name="Google Shape;102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0" name="Google Shape;103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1" name="Google Shape;103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2" name="Google Shape;103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3" name="Google Shape;103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4" name="Google Shape;103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5" name="Google Shape;103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6" name="Google Shape;103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7" name="Google Shape;103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8" name="Google Shape;103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1194116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039"/>
        <p:cNvGrpSpPr/>
        <p:nvPr/>
      </p:nvGrpSpPr>
      <p:grpSpPr>
        <a:xfrm>
          <a:off x="0" y="0"/>
          <a:ext cx="0" cy="0"/>
          <a:chOff x="0" y="0"/>
          <a:chExt cx="0" cy="0"/>
        </a:xfrm>
      </p:grpSpPr>
      <p:sp>
        <p:nvSpPr>
          <p:cNvPr id="1040" name="Google Shape;1040;p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1" name="Google Shape;1041;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042" name="Google Shape;1042;p4"/>
          <p:cNvSpPr txBox="1">
            <a:spLocks noGrp="1"/>
          </p:cNvSpPr>
          <p:nvPr>
            <p:ph type="body" idx="1"/>
          </p:nvPr>
        </p:nvSpPr>
        <p:spPr>
          <a:xfrm>
            <a:off x="960000" y="1356967"/>
            <a:ext cx="10272000" cy="7636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SzPts val="800"/>
              <a:buFont typeface="Nunito Light"/>
              <a:buChar char="●"/>
              <a:defRPr sz="1667"/>
            </a:lvl1pPr>
            <a:lvl2pPr marL="1219170" lvl="1" indent="-406390" rtl="0">
              <a:lnSpc>
                <a:spcPct val="115000"/>
              </a:lnSpc>
              <a:spcBef>
                <a:spcPts val="0"/>
              </a:spcBef>
              <a:spcAft>
                <a:spcPts val="0"/>
              </a:spcAft>
              <a:buSzPts val="1200"/>
              <a:buFont typeface="Nunito Light"/>
              <a:buChar char="○"/>
              <a:defRPr/>
            </a:lvl2pPr>
            <a:lvl3pPr marL="1828754" lvl="2" indent="-406390" rtl="0">
              <a:lnSpc>
                <a:spcPct val="115000"/>
              </a:lnSpc>
              <a:spcBef>
                <a:spcPts val="2133"/>
              </a:spcBef>
              <a:spcAft>
                <a:spcPts val="0"/>
              </a:spcAft>
              <a:buSzPts val="1200"/>
              <a:buFont typeface="Nunito Light"/>
              <a:buChar char="■"/>
              <a:defRPr/>
            </a:lvl3pPr>
            <a:lvl4pPr marL="2438339" lvl="3" indent="-406390" rtl="0">
              <a:lnSpc>
                <a:spcPct val="115000"/>
              </a:lnSpc>
              <a:spcBef>
                <a:spcPts val="2133"/>
              </a:spcBef>
              <a:spcAft>
                <a:spcPts val="0"/>
              </a:spcAft>
              <a:buSzPts val="1200"/>
              <a:buFont typeface="Nunito Light"/>
              <a:buChar char="●"/>
              <a:defRPr/>
            </a:lvl4pPr>
            <a:lvl5pPr marL="3047924" lvl="4" indent="-406390" rtl="0">
              <a:lnSpc>
                <a:spcPct val="115000"/>
              </a:lnSpc>
              <a:spcBef>
                <a:spcPts val="2133"/>
              </a:spcBef>
              <a:spcAft>
                <a:spcPts val="0"/>
              </a:spcAft>
              <a:buSzPts val="1200"/>
              <a:buFont typeface="Nunito Light"/>
              <a:buChar char="○"/>
              <a:defRPr/>
            </a:lvl5pPr>
            <a:lvl6pPr marL="3657509" lvl="5" indent="-406390" rtl="0">
              <a:lnSpc>
                <a:spcPct val="115000"/>
              </a:lnSpc>
              <a:spcBef>
                <a:spcPts val="2133"/>
              </a:spcBef>
              <a:spcAft>
                <a:spcPts val="0"/>
              </a:spcAft>
              <a:buSzPts val="1200"/>
              <a:buFont typeface="Nunito Light"/>
              <a:buChar char="■"/>
              <a:defRPr/>
            </a:lvl6pPr>
            <a:lvl7pPr marL="4267093" lvl="6" indent="-406390" rtl="0">
              <a:lnSpc>
                <a:spcPct val="115000"/>
              </a:lnSpc>
              <a:spcBef>
                <a:spcPts val="2133"/>
              </a:spcBef>
              <a:spcAft>
                <a:spcPts val="0"/>
              </a:spcAft>
              <a:buSzPts val="1200"/>
              <a:buFont typeface="Nunito Light"/>
              <a:buChar char="●"/>
              <a:defRPr/>
            </a:lvl7pPr>
            <a:lvl8pPr marL="4876678" lvl="7" indent="-406390" rtl="0">
              <a:lnSpc>
                <a:spcPct val="115000"/>
              </a:lnSpc>
              <a:spcBef>
                <a:spcPts val="2133"/>
              </a:spcBef>
              <a:spcAft>
                <a:spcPts val="0"/>
              </a:spcAft>
              <a:buSzPts val="1200"/>
              <a:buFont typeface="Nunito Light"/>
              <a:buChar char="○"/>
              <a:defRPr/>
            </a:lvl8pPr>
            <a:lvl9pPr marL="5486263" lvl="8" indent="-406390" rtl="0">
              <a:lnSpc>
                <a:spcPct val="115000"/>
              </a:lnSpc>
              <a:spcBef>
                <a:spcPts val="2133"/>
              </a:spcBef>
              <a:spcAft>
                <a:spcPts val="2133"/>
              </a:spcAft>
              <a:buSzPts val="1200"/>
              <a:buFont typeface="Nunito Light"/>
              <a:buChar char="■"/>
              <a:defRPr/>
            </a:lvl9pPr>
          </a:lstStyle>
          <a:p>
            <a:endParaRPr/>
          </a:p>
        </p:txBody>
      </p:sp>
      <p:grpSp>
        <p:nvGrpSpPr>
          <p:cNvPr id="1043" name="Google Shape;1043;p4"/>
          <p:cNvGrpSpPr/>
          <p:nvPr/>
        </p:nvGrpSpPr>
        <p:grpSpPr>
          <a:xfrm rot="-9863533">
            <a:off x="10701108" y="5024731"/>
            <a:ext cx="1828840" cy="1956823"/>
            <a:chOff x="3586713" y="93850"/>
            <a:chExt cx="530075" cy="565025"/>
          </a:xfrm>
        </p:grpSpPr>
        <p:sp>
          <p:nvSpPr>
            <p:cNvPr id="1044" name="Google Shape;1044;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5" name="Google Shape;1045;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6" name="Google Shape;1046;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7" name="Google Shape;1047;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8" name="Google Shape;1048;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9" name="Google Shape;1049;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0" name="Google Shape;1050;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1" name="Google Shape;1051;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2" name="Google Shape;1052;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3" name="Google Shape;1053;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4" name="Google Shape;1054;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5" name="Google Shape;1055;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6" name="Google Shape;1056;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7" name="Google Shape;1057;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8" name="Google Shape;1058;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9" name="Google Shape;1059;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0" name="Google Shape;1060;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1" name="Google Shape;1061;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2" name="Google Shape;1062;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3" name="Google Shape;1063;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4" name="Google Shape;1064;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5" name="Google Shape;1065;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6" name="Google Shape;1066;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7" name="Google Shape;1067;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8" name="Google Shape;1068;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9" name="Google Shape;1069;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0" name="Google Shape;1070;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1" name="Google Shape;1071;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2" name="Google Shape;1072;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3" name="Google Shape;1073;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4" name="Google Shape;1074;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5" name="Google Shape;1075;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6" name="Google Shape;1076;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7" name="Google Shape;1077;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8" name="Google Shape;1078;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9" name="Google Shape;1079;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0" name="Google Shape;1080;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1" name="Google Shape;1081;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2" name="Google Shape;1082;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3" name="Google Shape;1083;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4" name="Google Shape;1084;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5" name="Google Shape;1085;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6" name="Google Shape;1086;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7" name="Google Shape;1087;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8" name="Google Shape;1088;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9" name="Google Shape;1089;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0" name="Google Shape;1090;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1" name="Google Shape;1091;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2" name="Google Shape;1092;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3" name="Google Shape;1093;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4" name="Google Shape;1094;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5" name="Google Shape;1095;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6" name="Google Shape;1096;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7" name="Google Shape;1097;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098" name="Google Shape;1098;p4"/>
          <p:cNvGrpSpPr/>
          <p:nvPr/>
        </p:nvGrpSpPr>
        <p:grpSpPr>
          <a:xfrm rot="9863533" flipH="1">
            <a:off x="-341396" y="5024731"/>
            <a:ext cx="1828840" cy="1956823"/>
            <a:chOff x="3586713" y="93850"/>
            <a:chExt cx="530075" cy="565025"/>
          </a:xfrm>
        </p:grpSpPr>
        <p:sp>
          <p:nvSpPr>
            <p:cNvPr id="1099" name="Google Shape;1099;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0" name="Google Shape;1100;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1" name="Google Shape;1101;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2" name="Google Shape;1102;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3" name="Google Shape;1103;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4" name="Google Shape;1104;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5" name="Google Shape;1105;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6" name="Google Shape;1106;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7" name="Google Shape;1107;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8" name="Google Shape;1108;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9" name="Google Shape;1109;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0" name="Google Shape;1110;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1" name="Google Shape;1111;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2" name="Google Shape;1112;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3" name="Google Shape;1113;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4" name="Google Shape;1114;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5" name="Google Shape;1115;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6" name="Google Shape;1116;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7" name="Google Shape;1117;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8" name="Google Shape;1118;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9" name="Google Shape;1119;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0" name="Google Shape;1120;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1" name="Google Shape;1121;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2" name="Google Shape;1122;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3" name="Google Shape;1123;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4" name="Google Shape;1124;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5" name="Google Shape;1125;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6" name="Google Shape;1126;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7" name="Google Shape;1127;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8" name="Google Shape;1128;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9" name="Google Shape;1129;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0" name="Google Shape;1130;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1" name="Google Shape;1131;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2" name="Google Shape;1132;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3" name="Google Shape;1133;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4" name="Google Shape;1134;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5" name="Google Shape;1135;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6" name="Google Shape;1136;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7" name="Google Shape;1137;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8" name="Google Shape;1138;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9" name="Google Shape;1139;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0" name="Google Shape;1140;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1" name="Google Shape;1141;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2" name="Google Shape;1142;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3" name="Google Shape;1143;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4" name="Google Shape;1144;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5" name="Google Shape;1145;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6" name="Google Shape;1146;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7" name="Google Shape;1147;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8" name="Google Shape;1148;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9" name="Google Shape;1149;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0" name="Google Shape;1150;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1" name="Google Shape;1151;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2" name="Google Shape;1152;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3" name="Google Shape;1153;p4"/>
          <p:cNvGrpSpPr/>
          <p:nvPr/>
        </p:nvGrpSpPr>
        <p:grpSpPr>
          <a:xfrm>
            <a:off x="14" y="899777"/>
            <a:ext cx="719100" cy="530239"/>
            <a:chOff x="5165350" y="2018400"/>
            <a:chExt cx="244825" cy="180525"/>
          </a:xfrm>
        </p:grpSpPr>
        <p:sp>
          <p:nvSpPr>
            <p:cNvPr id="1154" name="Google Shape;1154;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5" name="Google Shape;1155;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6" name="Google Shape;1156;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7" name="Google Shape;1157;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8" name="Google Shape;1158;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9" name="Google Shape;1159;p4"/>
          <p:cNvGrpSpPr/>
          <p:nvPr/>
        </p:nvGrpSpPr>
        <p:grpSpPr>
          <a:xfrm rot="10800000" flipH="1">
            <a:off x="950965" y="190159"/>
            <a:ext cx="719100" cy="530239"/>
            <a:chOff x="5165350" y="2018400"/>
            <a:chExt cx="244825" cy="180525"/>
          </a:xfrm>
        </p:grpSpPr>
        <p:sp>
          <p:nvSpPr>
            <p:cNvPr id="1160" name="Google Shape;1160;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1" name="Google Shape;1161;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2" name="Google Shape;1162;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3" name="Google Shape;1163;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4" name="Google Shape;1164;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65" name="Google Shape;1165;p4"/>
          <p:cNvGrpSpPr/>
          <p:nvPr/>
        </p:nvGrpSpPr>
        <p:grpSpPr>
          <a:xfrm rot="10800000">
            <a:off x="11472898" y="190159"/>
            <a:ext cx="719100" cy="530239"/>
            <a:chOff x="5165350" y="2018400"/>
            <a:chExt cx="244825" cy="180525"/>
          </a:xfrm>
        </p:grpSpPr>
        <p:sp>
          <p:nvSpPr>
            <p:cNvPr id="1166" name="Google Shape;1166;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7" name="Google Shape;1167;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8" name="Google Shape;1168;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9" name="Google Shape;1169;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0" name="Google Shape;1170;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71" name="Google Shape;1171;p4"/>
          <p:cNvGrpSpPr/>
          <p:nvPr/>
        </p:nvGrpSpPr>
        <p:grpSpPr>
          <a:xfrm rot="10800000">
            <a:off x="10881498" y="899777"/>
            <a:ext cx="719100" cy="530239"/>
            <a:chOff x="5165350" y="2018400"/>
            <a:chExt cx="244825" cy="180525"/>
          </a:xfrm>
        </p:grpSpPr>
        <p:sp>
          <p:nvSpPr>
            <p:cNvPr id="1172" name="Google Shape;1172;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3" name="Google Shape;1173;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4" name="Google Shape;1174;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5" name="Google Shape;1175;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6" name="Google Shape;1176;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285836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2458"/>
        <p:cNvGrpSpPr/>
        <p:nvPr/>
      </p:nvGrpSpPr>
      <p:grpSpPr>
        <a:xfrm>
          <a:off x="0" y="0"/>
          <a:ext cx="0" cy="0"/>
          <a:chOff x="0" y="0"/>
          <a:chExt cx="0" cy="0"/>
        </a:xfrm>
      </p:grpSpPr>
      <p:sp>
        <p:nvSpPr>
          <p:cNvPr id="2459" name="Google Shape;2459;p11"/>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60" name="Google Shape;2460;p11"/>
          <p:cNvSpPr txBox="1">
            <a:spLocks noGrp="1"/>
          </p:cNvSpPr>
          <p:nvPr>
            <p:ph type="title" hasCustomPrompt="1"/>
          </p:nvPr>
        </p:nvSpPr>
        <p:spPr>
          <a:xfrm>
            <a:off x="1780000" y="2098200"/>
            <a:ext cx="8632000" cy="205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461" name="Google Shape;2461;p11"/>
          <p:cNvSpPr txBox="1">
            <a:spLocks noGrp="1"/>
          </p:cNvSpPr>
          <p:nvPr>
            <p:ph type="subTitle" idx="1"/>
          </p:nvPr>
        </p:nvSpPr>
        <p:spPr>
          <a:xfrm>
            <a:off x="2037600" y="4150200"/>
            <a:ext cx="81168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462" name="Google Shape;2462;p11"/>
          <p:cNvGrpSpPr/>
          <p:nvPr/>
        </p:nvGrpSpPr>
        <p:grpSpPr>
          <a:xfrm>
            <a:off x="-1756607" y="6233132"/>
            <a:ext cx="8001116" cy="731576"/>
            <a:chOff x="-229753" y="4473097"/>
            <a:chExt cx="9605951" cy="875090"/>
          </a:xfrm>
        </p:grpSpPr>
        <p:grpSp>
          <p:nvGrpSpPr>
            <p:cNvPr id="2463" name="Google Shape;2463;p11"/>
            <p:cNvGrpSpPr/>
            <p:nvPr/>
          </p:nvGrpSpPr>
          <p:grpSpPr>
            <a:xfrm>
              <a:off x="7873659" y="4902960"/>
              <a:ext cx="1502539" cy="388102"/>
              <a:chOff x="5130459" y="3745735"/>
              <a:chExt cx="1502539" cy="388102"/>
            </a:xfrm>
          </p:grpSpPr>
          <p:sp>
            <p:nvSpPr>
              <p:cNvPr id="2464" name="Google Shape;246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5" name="Google Shape;246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6" name="Google Shape;246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7" name="Google Shape;246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8" name="Google Shape;246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9" name="Google Shape;246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0" name="Google Shape;247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1" name="Google Shape;247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2" name="Google Shape;247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3" name="Google Shape;247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4" name="Google Shape;247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5" name="Google Shape;247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6" name="Google Shape;247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7" name="Google Shape;247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8" name="Google Shape;247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9" name="Google Shape;247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0" name="Google Shape;248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1" name="Google Shape;248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2" name="Google Shape;248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3" name="Google Shape;248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84" name="Google Shape;2484;p11"/>
            <p:cNvGrpSpPr/>
            <p:nvPr/>
          </p:nvGrpSpPr>
          <p:grpSpPr>
            <a:xfrm>
              <a:off x="-229753" y="4473097"/>
              <a:ext cx="5029191" cy="875090"/>
              <a:chOff x="408363" y="275150"/>
              <a:chExt cx="2598125" cy="452875"/>
            </a:xfrm>
          </p:grpSpPr>
          <p:sp>
            <p:nvSpPr>
              <p:cNvPr id="2485" name="Google Shape;248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6" name="Google Shape;248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7" name="Google Shape;248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8" name="Google Shape;248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9" name="Google Shape;248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0" name="Google Shape;249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1" name="Google Shape;249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2" name="Google Shape;249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3" name="Google Shape;249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4" name="Google Shape;249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5" name="Google Shape;249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6" name="Google Shape;249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7" name="Google Shape;249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8" name="Google Shape;249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9" name="Google Shape;249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0" name="Google Shape;250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1" name="Google Shape;250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2" name="Google Shape;250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3" name="Google Shape;250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4" name="Google Shape;250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5" name="Google Shape;250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6" name="Google Shape;250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7" name="Google Shape;250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8" name="Google Shape;250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9" name="Google Shape;250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0" name="Google Shape;251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1" name="Google Shape;251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2" name="Google Shape;251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3" name="Google Shape;251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4" name="Google Shape;251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5" name="Google Shape;251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6" name="Google Shape;251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7" name="Google Shape;251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8" name="Google Shape;251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9" name="Google Shape;251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0" name="Google Shape;252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1" name="Google Shape;252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2" name="Google Shape;252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3" name="Google Shape;252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4" name="Google Shape;252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5" name="Google Shape;252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6" name="Google Shape;252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7" name="Google Shape;252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8" name="Google Shape;252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9" name="Google Shape;252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0" name="Google Shape;253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1" name="Google Shape;253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2" name="Google Shape;253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3" name="Google Shape;253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4" name="Google Shape;253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5" name="Google Shape;253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6" name="Google Shape;253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7" name="Google Shape;253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8" name="Google Shape;253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9" name="Google Shape;253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0" name="Google Shape;254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1" name="Google Shape;254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2" name="Google Shape;254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3" name="Google Shape;254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4" name="Google Shape;254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5" name="Google Shape;254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6" name="Google Shape;254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7" name="Google Shape;254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8" name="Google Shape;254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9" name="Google Shape;254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0" name="Google Shape;255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1" name="Google Shape;255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2" name="Google Shape;255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3" name="Google Shape;255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4" name="Google Shape;255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5" name="Google Shape;255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6" name="Google Shape;255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7" name="Google Shape;255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8" name="Google Shape;255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9" name="Google Shape;255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0" name="Google Shape;256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1" name="Google Shape;256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2" name="Google Shape;256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3" name="Google Shape;256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4" name="Google Shape;256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5" name="Google Shape;256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6" name="Google Shape;256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7" name="Google Shape;256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8" name="Google Shape;256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9" name="Google Shape;256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0" name="Google Shape;257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571" name="Google Shape;2571;p11"/>
            <p:cNvGrpSpPr/>
            <p:nvPr/>
          </p:nvGrpSpPr>
          <p:grpSpPr>
            <a:xfrm flipH="1">
              <a:off x="4567334" y="4473097"/>
              <a:ext cx="4013529" cy="859004"/>
              <a:chOff x="408363" y="283475"/>
              <a:chExt cx="2073425" cy="444550"/>
            </a:xfrm>
          </p:grpSpPr>
          <p:sp>
            <p:nvSpPr>
              <p:cNvPr id="2572" name="Google Shape;257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3" name="Google Shape;257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4" name="Google Shape;257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5" name="Google Shape;257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6" name="Google Shape;257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7" name="Google Shape;257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8" name="Google Shape;257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9" name="Google Shape;257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0" name="Google Shape;258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1" name="Google Shape;258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2" name="Google Shape;258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3" name="Google Shape;258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4" name="Google Shape;258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5" name="Google Shape;258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6" name="Google Shape;258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7" name="Google Shape;258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8" name="Google Shape;258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9" name="Google Shape;258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0" name="Google Shape;259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1" name="Google Shape;259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2" name="Google Shape;259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3" name="Google Shape;259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4" name="Google Shape;259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5" name="Google Shape;259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6" name="Google Shape;259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7" name="Google Shape;259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8" name="Google Shape;259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9" name="Google Shape;259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0" name="Google Shape;260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1" name="Google Shape;260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2" name="Google Shape;260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3" name="Google Shape;260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4" name="Google Shape;260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5" name="Google Shape;260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6" name="Google Shape;260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7" name="Google Shape;260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8" name="Google Shape;260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9" name="Google Shape;260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0" name="Google Shape;261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1" name="Google Shape;261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2" name="Google Shape;261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3" name="Google Shape;261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4" name="Google Shape;261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5" name="Google Shape;261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6" name="Google Shape;261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7" name="Google Shape;261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8" name="Google Shape;261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9" name="Google Shape;261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0" name="Google Shape;262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1" name="Google Shape;262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2" name="Google Shape;262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3" name="Google Shape;262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4" name="Google Shape;262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5" name="Google Shape;262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6" name="Google Shape;262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7" name="Google Shape;262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8" name="Google Shape;262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9" name="Google Shape;262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0" name="Google Shape;263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1" name="Google Shape;263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2" name="Google Shape;263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3" name="Google Shape;263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4" name="Google Shape;263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5" name="Google Shape;263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6" name="Google Shape;263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7" name="Google Shape;263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8" name="Google Shape;263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9" name="Google Shape;263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0" name="Google Shape;264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1" name="Google Shape;264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642" name="Google Shape;2642;p11"/>
          <p:cNvGrpSpPr/>
          <p:nvPr/>
        </p:nvGrpSpPr>
        <p:grpSpPr>
          <a:xfrm>
            <a:off x="5947493" y="6233132"/>
            <a:ext cx="8001116" cy="731576"/>
            <a:chOff x="-229753" y="4473097"/>
            <a:chExt cx="9605951" cy="875090"/>
          </a:xfrm>
        </p:grpSpPr>
        <p:grpSp>
          <p:nvGrpSpPr>
            <p:cNvPr id="2643" name="Google Shape;2643;p11"/>
            <p:cNvGrpSpPr/>
            <p:nvPr/>
          </p:nvGrpSpPr>
          <p:grpSpPr>
            <a:xfrm>
              <a:off x="7873659" y="4902960"/>
              <a:ext cx="1502539" cy="388102"/>
              <a:chOff x="5130459" y="3745735"/>
              <a:chExt cx="1502539" cy="388102"/>
            </a:xfrm>
          </p:grpSpPr>
          <p:sp>
            <p:nvSpPr>
              <p:cNvPr id="2644" name="Google Shape;264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5" name="Google Shape;264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6" name="Google Shape;264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7" name="Google Shape;264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8" name="Google Shape;264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9" name="Google Shape;264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0" name="Google Shape;265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1" name="Google Shape;265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2" name="Google Shape;265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3" name="Google Shape;265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4" name="Google Shape;265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5" name="Google Shape;265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6" name="Google Shape;265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7" name="Google Shape;265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8" name="Google Shape;265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9" name="Google Shape;265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0" name="Google Shape;266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1" name="Google Shape;266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2" name="Google Shape;266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3" name="Google Shape;266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64" name="Google Shape;2664;p11"/>
            <p:cNvGrpSpPr/>
            <p:nvPr/>
          </p:nvGrpSpPr>
          <p:grpSpPr>
            <a:xfrm>
              <a:off x="-229753" y="4473097"/>
              <a:ext cx="5029191" cy="875090"/>
              <a:chOff x="408363" y="275150"/>
              <a:chExt cx="2598125" cy="452875"/>
            </a:xfrm>
          </p:grpSpPr>
          <p:sp>
            <p:nvSpPr>
              <p:cNvPr id="2665" name="Google Shape;266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6" name="Google Shape;266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7" name="Google Shape;266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8" name="Google Shape;266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9" name="Google Shape;266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0" name="Google Shape;267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1" name="Google Shape;267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2" name="Google Shape;267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3" name="Google Shape;267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4" name="Google Shape;267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5" name="Google Shape;267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6" name="Google Shape;267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7" name="Google Shape;267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8" name="Google Shape;267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9" name="Google Shape;267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0" name="Google Shape;268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1" name="Google Shape;268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2" name="Google Shape;268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3" name="Google Shape;268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4" name="Google Shape;268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5" name="Google Shape;268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6" name="Google Shape;268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7" name="Google Shape;268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8" name="Google Shape;268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9" name="Google Shape;268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0" name="Google Shape;269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1" name="Google Shape;269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2" name="Google Shape;269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3" name="Google Shape;269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4" name="Google Shape;269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5" name="Google Shape;269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6" name="Google Shape;269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7" name="Google Shape;269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8" name="Google Shape;269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9" name="Google Shape;269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0" name="Google Shape;270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1" name="Google Shape;270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2" name="Google Shape;270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3" name="Google Shape;270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4" name="Google Shape;270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5" name="Google Shape;270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6" name="Google Shape;270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7" name="Google Shape;270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8" name="Google Shape;270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9" name="Google Shape;270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0" name="Google Shape;271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1" name="Google Shape;271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2" name="Google Shape;271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3" name="Google Shape;271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4" name="Google Shape;271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5" name="Google Shape;271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6" name="Google Shape;271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7" name="Google Shape;271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8" name="Google Shape;271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9" name="Google Shape;271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0" name="Google Shape;272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1" name="Google Shape;272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2" name="Google Shape;272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3" name="Google Shape;272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4" name="Google Shape;272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5" name="Google Shape;272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6" name="Google Shape;272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7" name="Google Shape;272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8" name="Google Shape;272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9" name="Google Shape;272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0" name="Google Shape;273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1" name="Google Shape;273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2" name="Google Shape;273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3" name="Google Shape;273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4" name="Google Shape;273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5" name="Google Shape;273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6" name="Google Shape;273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7" name="Google Shape;273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8" name="Google Shape;273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9" name="Google Shape;273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0" name="Google Shape;274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1" name="Google Shape;274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2" name="Google Shape;274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3" name="Google Shape;274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4" name="Google Shape;274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5" name="Google Shape;274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6" name="Google Shape;274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7" name="Google Shape;274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8" name="Google Shape;274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9" name="Google Shape;274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0" name="Google Shape;275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51" name="Google Shape;2751;p11"/>
            <p:cNvGrpSpPr/>
            <p:nvPr/>
          </p:nvGrpSpPr>
          <p:grpSpPr>
            <a:xfrm flipH="1">
              <a:off x="4567334" y="4473097"/>
              <a:ext cx="4013529" cy="859004"/>
              <a:chOff x="408363" y="283475"/>
              <a:chExt cx="2073425" cy="444550"/>
            </a:xfrm>
          </p:grpSpPr>
          <p:sp>
            <p:nvSpPr>
              <p:cNvPr id="2752" name="Google Shape;275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3" name="Google Shape;275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4" name="Google Shape;275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5" name="Google Shape;275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6" name="Google Shape;275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7" name="Google Shape;275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8" name="Google Shape;275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9" name="Google Shape;275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0" name="Google Shape;276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1" name="Google Shape;276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2" name="Google Shape;276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3" name="Google Shape;276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4" name="Google Shape;276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5" name="Google Shape;276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6" name="Google Shape;276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7" name="Google Shape;276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8" name="Google Shape;276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9" name="Google Shape;276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0" name="Google Shape;277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1" name="Google Shape;277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2" name="Google Shape;277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3" name="Google Shape;277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4" name="Google Shape;277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5" name="Google Shape;277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6" name="Google Shape;277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7" name="Google Shape;277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8" name="Google Shape;277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9" name="Google Shape;277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0" name="Google Shape;278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1" name="Google Shape;278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2" name="Google Shape;278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3" name="Google Shape;278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4" name="Google Shape;278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5" name="Google Shape;278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6" name="Google Shape;278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7" name="Google Shape;278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8" name="Google Shape;278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9" name="Google Shape;278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0" name="Google Shape;279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1" name="Google Shape;279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2" name="Google Shape;279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3" name="Google Shape;279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4" name="Google Shape;279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5" name="Google Shape;279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6" name="Google Shape;279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7" name="Google Shape;279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8" name="Google Shape;279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9" name="Google Shape;279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0" name="Google Shape;280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1" name="Google Shape;280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2" name="Google Shape;280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3" name="Google Shape;280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4" name="Google Shape;280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5" name="Google Shape;280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6" name="Google Shape;280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7" name="Google Shape;280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8" name="Google Shape;280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9" name="Google Shape;280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0" name="Google Shape;281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1" name="Google Shape;281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2" name="Google Shape;281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3" name="Google Shape;281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4" name="Google Shape;281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5" name="Google Shape;281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6" name="Google Shape;281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7" name="Google Shape;281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8" name="Google Shape;281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9" name="Google Shape;281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0" name="Google Shape;282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1" name="Google Shape;282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822" name="Google Shape;2822;p11"/>
          <p:cNvGrpSpPr/>
          <p:nvPr/>
        </p:nvGrpSpPr>
        <p:grpSpPr>
          <a:xfrm rot="-9863588">
            <a:off x="10021825" y="4252443"/>
            <a:ext cx="2438419" cy="2617232"/>
            <a:chOff x="3586713" y="93850"/>
            <a:chExt cx="530075" cy="565025"/>
          </a:xfrm>
        </p:grpSpPr>
        <p:sp>
          <p:nvSpPr>
            <p:cNvPr id="2823" name="Google Shape;2823;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4" name="Google Shape;2824;p11"/>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5" name="Google Shape;2825;p11"/>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6" name="Google Shape;2826;p11"/>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7" name="Google Shape;2827;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8" name="Google Shape;2828;p11"/>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9" name="Google Shape;2829;p11"/>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0" name="Google Shape;2830;p11"/>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1" name="Google Shape;2831;p11"/>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2" name="Google Shape;2832;p11"/>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3" name="Google Shape;2833;p11"/>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4" name="Google Shape;2834;p11"/>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5" name="Google Shape;2835;p11"/>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6" name="Google Shape;2836;p11"/>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7" name="Google Shape;2837;p11"/>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8" name="Google Shape;2838;p11"/>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9" name="Google Shape;2839;p11"/>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0" name="Google Shape;2840;p11"/>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1" name="Google Shape;2841;p11"/>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2" name="Google Shape;2842;p11"/>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3" name="Google Shape;2843;p11"/>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4" name="Google Shape;2844;p11"/>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5" name="Google Shape;2845;p11"/>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6" name="Google Shape;2846;p11"/>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7" name="Google Shape;2847;p11"/>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8" name="Google Shape;2848;p11"/>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9" name="Google Shape;2849;p11"/>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0" name="Google Shape;2850;p11"/>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1" name="Google Shape;2851;p11"/>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2" name="Google Shape;2852;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3" name="Google Shape;2853;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4" name="Google Shape;2854;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5" name="Google Shape;2855;p11"/>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6" name="Google Shape;2856;p11"/>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7" name="Google Shape;2857;p11"/>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8" name="Google Shape;2858;p11"/>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9" name="Google Shape;2859;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0" name="Google Shape;2860;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1" name="Google Shape;2861;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2" name="Google Shape;2862;p11"/>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3" name="Google Shape;2863;p11"/>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4" name="Google Shape;2864;p11"/>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5" name="Google Shape;2865;p11"/>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6" name="Google Shape;2866;p11"/>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7" name="Google Shape;2867;p11"/>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8" name="Google Shape;2868;p11"/>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9" name="Google Shape;2869;p11"/>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0" name="Google Shape;2870;p11"/>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1" name="Google Shape;2871;p11"/>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2" name="Google Shape;2872;p11"/>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3" name="Google Shape;2873;p11"/>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4" name="Google Shape;2874;p11"/>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5" name="Google Shape;2875;p11"/>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6" name="Google Shape;2876;p11"/>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77" name="Google Shape;2877;p11"/>
          <p:cNvGrpSpPr/>
          <p:nvPr/>
        </p:nvGrpSpPr>
        <p:grpSpPr>
          <a:xfrm rot="-5400000">
            <a:off x="-674739" y="5336779"/>
            <a:ext cx="1939685" cy="1806972"/>
            <a:chOff x="5039400" y="85775"/>
            <a:chExt cx="462050" cy="430450"/>
          </a:xfrm>
        </p:grpSpPr>
        <p:sp>
          <p:nvSpPr>
            <p:cNvPr id="2878" name="Google Shape;2878;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9" name="Google Shape;2879;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0" name="Google Shape;2880;p11"/>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1" name="Google Shape;2881;p11"/>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2" name="Google Shape;2882;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3" name="Google Shape;2883;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4" name="Google Shape;2884;p11"/>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5" name="Google Shape;2885;p11"/>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6" name="Google Shape;2886;p11"/>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7" name="Google Shape;2887;p11"/>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8" name="Google Shape;2888;p11"/>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9" name="Google Shape;2889;p11"/>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0" name="Google Shape;2890;p11"/>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1" name="Google Shape;2891;p11"/>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2" name="Google Shape;2892;p11"/>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3" name="Google Shape;2893;p11"/>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4" name="Google Shape;2894;p11"/>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5" name="Google Shape;2895;p11"/>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6" name="Google Shape;2896;p11"/>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7" name="Google Shape;2897;p11"/>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8" name="Google Shape;2898;p11"/>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9" name="Google Shape;2899;p11"/>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0" name="Google Shape;2900;p11"/>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1" name="Google Shape;2901;p11"/>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2" name="Google Shape;2902;p11"/>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3" name="Google Shape;2903;p11"/>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4" name="Google Shape;2904;p11"/>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5" name="Google Shape;2905;p11"/>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6" name="Google Shape;2906;p11"/>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7" name="Google Shape;2907;p11"/>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08" name="Google Shape;2908;p11"/>
          <p:cNvGrpSpPr/>
          <p:nvPr/>
        </p:nvGrpSpPr>
        <p:grpSpPr>
          <a:xfrm rot="10800000" flipH="1">
            <a:off x="6234588" y="-6"/>
            <a:ext cx="858613" cy="609593"/>
            <a:chOff x="4797000" y="1750925"/>
            <a:chExt cx="342550" cy="246400"/>
          </a:xfrm>
        </p:grpSpPr>
        <p:sp>
          <p:nvSpPr>
            <p:cNvPr id="2909" name="Google Shape;2909;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0" name="Google Shape;2910;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1" name="Google Shape;2911;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2" name="Google Shape;2912;p11"/>
          <p:cNvGrpSpPr/>
          <p:nvPr/>
        </p:nvGrpSpPr>
        <p:grpSpPr>
          <a:xfrm rot="10800000" flipH="1">
            <a:off x="-471012" y="2098194"/>
            <a:ext cx="858613" cy="609593"/>
            <a:chOff x="4797000" y="1750925"/>
            <a:chExt cx="342550" cy="246400"/>
          </a:xfrm>
        </p:grpSpPr>
        <p:sp>
          <p:nvSpPr>
            <p:cNvPr id="2913" name="Google Shape;2913;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4" name="Google Shape;2914;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5" name="Google Shape;2915;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6" name="Google Shape;2916;p11"/>
          <p:cNvGrpSpPr/>
          <p:nvPr/>
        </p:nvGrpSpPr>
        <p:grpSpPr>
          <a:xfrm>
            <a:off x="11873388" y="1625594"/>
            <a:ext cx="858613" cy="609593"/>
            <a:chOff x="4797000" y="1750925"/>
            <a:chExt cx="342550" cy="246400"/>
          </a:xfrm>
        </p:grpSpPr>
        <p:sp>
          <p:nvSpPr>
            <p:cNvPr id="2917" name="Google Shape;2917;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8" name="Google Shape;2918;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9" name="Google Shape;2919;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20" name="Google Shape;2920;p11"/>
          <p:cNvGrpSpPr/>
          <p:nvPr/>
        </p:nvGrpSpPr>
        <p:grpSpPr>
          <a:xfrm flipH="1">
            <a:off x="-471012" y="109728"/>
            <a:ext cx="858613" cy="609593"/>
            <a:chOff x="4797000" y="1750925"/>
            <a:chExt cx="342550" cy="246400"/>
          </a:xfrm>
        </p:grpSpPr>
        <p:sp>
          <p:nvSpPr>
            <p:cNvPr id="2921" name="Google Shape;2921;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2" name="Google Shape;2922;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3" name="Google Shape;2923;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15480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2924"/>
        <p:cNvGrpSpPr/>
        <p:nvPr/>
      </p:nvGrpSpPr>
      <p:grpSpPr>
        <a:xfrm>
          <a:off x="0" y="0"/>
          <a:ext cx="0" cy="0"/>
          <a:chOff x="0" y="0"/>
          <a:chExt cx="0" cy="0"/>
        </a:xfrm>
      </p:grpSpPr>
    </p:spTree>
    <p:extLst>
      <p:ext uri="{BB962C8B-B14F-4D97-AF65-F5344CB8AC3E}">
        <p14:creationId xmlns:p14="http://schemas.microsoft.com/office/powerpoint/2010/main" val="3362225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reserve="1">
  <p:cSld name="Section header 1">
    <p:spTree>
      <p:nvGrpSpPr>
        <p:cNvPr id="1" name="Shape 3002"/>
        <p:cNvGrpSpPr/>
        <p:nvPr/>
      </p:nvGrpSpPr>
      <p:grpSpPr>
        <a:xfrm>
          <a:off x="0" y="0"/>
          <a:ext cx="0" cy="0"/>
          <a:chOff x="0" y="0"/>
          <a:chExt cx="0" cy="0"/>
        </a:xfrm>
      </p:grpSpPr>
      <p:sp>
        <p:nvSpPr>
          <p:cNvPr id="3003" name="Google Shape;3003;p1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04" name="Google Shape;3004;p14"/>
          <p:cNvSpPr txBox="1">
            <a:spLocks noGrp="1"/>
          </p:cNvSpPr>
          <p:nvPr>
            <p:ph type="title"/>
          </p:nvPr>
        </p:nvSpPr>
        <p:spPr>
          <a:xfrm>
            <a:off x="1973000" y="2576500"/>
            <a:ext cx="8246000" cy="21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05" name="Google Shape;3005;p14"/>
          <p:cNvSpPr txBox="1">
            <a:spLocks noGrp="1"/>
          </p:cNvSpPr>
          <p:nvPr>
            <p:ph type="title" idx="2" hasCustomPrompt="1"/>
          </p:nvPr>
        </p:nvSpPr>
        <p:spPr>
          <a:xfrm>
            <a:off x="5234400" y="1602300"/>
            <a:ext cx="1722400" cy="97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06" name="Google Shape;3006;p14"/>
          <p:cNvSpPr txBox="1">
            <a:spLocks noGrp="1"/>
          </p:cNvSpPr>
          <p:nvPr>
            <p:ph type="subTitle" idx="1"/>
          </p:nvPr>
        </p:nvSpPr>
        <p:spPr>
          <a:xfrm>
            <a:off x="2872600" y="4755700"/>
            <a:ext cx="644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07" name="Google Shape;3007;p14"/>
          <p:cNvGrpSpPr/>
          <p:nvPr/>
        </p:nvGrpSpPr>
        <p:grpSpPr>
          <a:xfrm>
            <a:off x="5947493" y="6233132"/>
            <a:ext cx="8001116" cy="731576"/>
            <a:chOff x="-229753" y="4473097"/>
            <a:chExt cx="9605951" cy="875090"/>
          </a:xfrm>
        </p:grpSpPr>
        <p:grpSp>
          <p:nvGrpSpPr>
            <p:cNvPr id="3008" name="Google Shape;3008;p14"/>
            <p:cNvGrpSpPr/>
            <p:nvPr/>
          </p:nvGrpSpPr>
          <p:grpSpPr>
            <a:xfrm>
              <a:off x="7873659" y="4902960"/>
              <a:ext cx="1502539" cy="388102"/>
              <a:chOff x="5130459" y="3745735"/>
              <a:chExt cx="1502539" cy="388102"/>
            </a:xfrm>
          </p:grpSpPr>
          <p:sp>
            <p:nvSpPr>
              <p:cNvPr id="3009" name="Google Shape;300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0" name="Google Shape;301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1" name="Google Shape;301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2" name="Google Shape;301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3" name="Google Shape;301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4" name="Google Shape;301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5" name="Google Shape;301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6" name="Google Shape;301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7" name="Google Shape;301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8" name="Google Shape;301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9" name="Google Shape;301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0" name="Google Shape;302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1" name="Google Shape;302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2" name="Google Shape;302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3" name="Google Shape;302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4" name="Google Shape;302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5" name="Google Shape;302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6" name="Google Shape;302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7" name="Google Shape;302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8" name="Google Shape;302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029" name="Google Shape;3029;p14"/>
            <p:cNvGrpSpPr/>
            <p:nvPr/>
          </p:nvGrpSpPr>
          <p:grpSpPr>
            <a:xfrm>
              <a:off x="-229753" y="4473097"/>
              <a:ext cx="5029191" cy="875090"/>
              <a:chOff x="408363" y="275150"/>
              <a:chExt cx="2598125" cy="452875"/>
            </a:xfrm>
          </p:grpSpPr>
          <p:sp>
            <p:nvSpPr>
              <p:cNvPr id="3030" name="Google Shape;303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1" name="Google Shape;303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2" name="Google Shape;303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3" name="Google Shape;303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4" name="Google Shape;303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5" name="Google Shape;303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6" name="Google Shape;303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7" name="Google Shape;303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8" name="Google Shape;303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9" name="Google Shape;303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0" name="Google Shape;304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1" name="Google Shape;304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2" name="Google Shape;304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3" name="Google Shape;304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4" name="Google Shape;304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5" name="Google Shape;304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6" name="Google Shape;304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7" name="Google Shape;304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8" name="Google Shape;304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9" name="Google Shape;304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0" name="Google Shape;305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1" name="Google Shape;305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2" name="Google Shape;305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3" name="Google Shape;305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4" name="Google Shape;305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5" name="Google Shape;305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6" name="Google Shape;305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7" name="Google Shape;305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8" name="Google Shape;305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9" name="Google Shape;305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0" name="Google Shape;306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1" name="Google Shape;306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2" name="Google Shape;306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3" name="Google Shape;306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4" name="Google Shape;306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5" name="Google Shape;306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6" name="Google Shape;306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7" name="Google Shape;306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8" name="Google Shape;306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9" name="Google Shape;306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0" name="Google Shape;307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1" name="Google Shape;307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2" name="Google Shape;307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3" name="Google Shape;307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4" name="Google Shape;307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5" name="Google Shape;307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6" name="Google Shape;307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7" name="Google Shape;307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8" name="Google Shape;307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9" name="Google Shape;307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0" name="Google Shape;308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1" name="Google Shape;308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2" name="Google Shape;308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3" name="Google Shape;308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4" name="Google Shape;308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5" name="Google Shape;308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6" name="Google Shape;308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7" name="Google Shape;308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8" name="Google Shape;308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9" name="Google Shape;308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0" name="Google Shape;309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1" name="Google Shape;309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2" name="Google Shape;309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3" name="Google Shape;309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4" name="Google Shape;309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5" name="Google Shape;309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6" name="Google Shape;309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7" name="Google Shape;309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8" name="Google Shape;309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9" name="Google Shape;309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0" name="Google Shape;310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1" name="Google Shape;310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2" name="Google Shape;310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3" name="Google Shape;310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4" name="Google Shape;310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5" name="Google Shape;310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6" name="Google Shape;310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7" name="Google Shape;310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8" name="Google Shape;310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9" name="Google Shape;310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0" name="Google Shape;311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1" name="Google Shape;311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2" name="Google Shape;311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3" name="Google Shape;311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4" name="Google Shape;311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5" name="Google Shape;311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16" name="Google Shape;3116;p14"/>
            <p:cNvGrpSpPr/>
            <p:nvPr/>
          </p:nvGrpSpPr>
          <p:grpSpPr>
            <a:xfrm flipH="1">
              <a:off x="4567334" y="4473097"/>
              <a:ext cx="4013529" cy="859004"/>
              <a:chOff x="408363" y="283475"/>
              <a:chExt cx="2073425" cy="444550"/>
            </a:xfrm>
          </p:grpSpPr>
          <p:sp>
            <p:nvSpPr>
              <p:cNvPr id="3117" name="Google Shape;311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8" name="Google Shape;311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9" name="Google Shape;311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0" name="Google Shape;312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1" name="Google Shape;312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2" name="Google Shape;312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3" name="Google Shape;312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4" name="Google Shape;312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5" name="Google Shape;312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6" name="Google Shape;312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7" name="Google Shape;312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8" name="Google Shape;312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9" name="Google Shape;312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0" name="Google Shape;313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1" name="Google Shape;313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2" name="Google Shape;313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3" name="Google Shape;313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4" name="Google Shape;313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5" name="Google Shape;313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6" name="Google Shape;313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7" name="Google Shape;313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8" name="Google Shape;313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9" name="Google Shape;313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0" name="Google Shape;314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1" name="Google Shape;314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2" name="Google Shape;314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3" name="Google Shape;314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4" name="Google Shape;314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5" name="Google Shape;314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6" name="Google Shape;314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7" name="Google Shape;314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8" name="Google Shape;314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9" name="Google Shape;314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0" name="Google Shape;315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1" name="Google Shape;315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2" name="Google Shape;315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3" name="Google Shape;315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4" name="Google Shape;315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5" name="Google Shape;315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6" name="Google Shape;315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7" name="Google Shape;315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8" name="Google Shape;315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9" name="Google Shape;315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0" name="Google Shape;316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1" name="Google Shape;316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2" name="Google Shape;316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3" name="Google Shape;316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4" name="Google Shape;316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5" name="Google Shape;316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6" name="Google Shape;316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7" name="Google Shape;316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8" name="Google Shape;316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9" name="Google Shape;316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0" name="Google Shape;317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1" name="Google Shape;317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2" name="Google Shape;317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3" name="Google Shape;317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4" name="Google Shape;317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5" name="Google Shape;317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6" name="Google Shape;317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7" name="Google Shape;317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8" name="Google Shape;317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9" name="Google Shape;317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0" name="Google Shape;318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1" name="Google Shape;318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2" name="Google Shape;318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3" name="Google Shape;318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4" name="Google Shape;318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5" name="Google Shape;318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6" name="Google Shape;318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187" name="Google Shape;3187;p14"/>
          <p:cNvGrpSpPr/>
          <p:nvPr/>
        </p:nvGrpSpPr>
        <p:grpSpPr>
          <a:xfrm>
            <a:off x="-1756607" y="6233132"/>
            <a:ext cx="8001116" cy="731576"/>
            <a:chOff x="-229753" y="4473097"/>
            <a:chExt cx="9605951" cy="875090"/>
          </a:xfrm>
        </p:grpSpPr>
        <p:grpSp>
          <p:nvGrpSpPr>
            <p:cNvPr id="3188" name="Google Shape;3188;p14"/>
            <p:cNvGrpSpPr/>
            <p:nvPr/>
          </p:nvGrpSpPr>
          <p:grpSpPr>
            <a:xfrm>
              <a:off x="7873659" y="4902960"/>
              <a:ext cx="1502539" cy="388102"/>
              <a:chOff x="5130459" y="3745735"/>
              <a:chExt cx="1502539" cy="388102"/>
            </a:xfrm>
          </p:grpSpPr>
          <p:sp>
            <p:nvSpPr>
              <p:cNvPr id="3189" name="Google Shape;318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0" name="Google Shape;319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1" name="Google Shape;319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2" name="Google Shape;319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3" name="Google Shape;319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4" name="Google Shape;319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5" name="Google Shape;319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6" name="Google Shape;319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7" name="Google Shape;319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8" name="Google Shape;319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9" name="Google Shape;319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0" name="Google Shape;320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1" name="Google Shape;320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2" name="Google Shape;320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3" name="Google Shape;320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4" name="Google Shape;320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5" name="Google Shape;320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6" name="Google Shape;320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7" name="Google Shape;320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8" name="Google Shape;320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09" name="Google Shape;3209;p14"/>
            <p:cNvGrpSpPr/>
            <p:nvPr/>
          </p:nvGrpSpPr>
          <p:grpSpPr>
            <a:xfrm>
              <a:off x="-229753" y="4473097"/>
              <a:ext cx="5029191" cy="875090"/>
              <a:chOff x="408363" y="275150"/>
              <a:chExt cx="2598125" cy="452875"/>
            </a:xfrm>
          </p:grpSpPr>
          <p:sp>
            <p:nvSpPr>
              <p:cNvPr id="3210" name="Google Shape;321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1" name="Google Shape;321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2" name="Google Shape;321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3" name="Google Shape;321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4" name="Google Shape;321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5" name="Google Shape;321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6" name="Google Shape;321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7" name="Google Shape;321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8" name="Google Shape;321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9" name="Google Shape;321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0" name="Google Shape;322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1" name="Google Shape;322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2" name="Google Shape;322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3" name="Google Shape;322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4" name="Google Shape;322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5" name="Google Shape;322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6" name="Google Shape;322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7" name="Google Shape;322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8" name="Google Shape;322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9" name="Google Shape;322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0" name="Google Shape;323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1" name="Google Shape;323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2" name="Google Shape;323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3" name="Google Shape;323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4" name="Google Shape;323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5" name="Google Shape;323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6" name="Google Shape;323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7" name="Google Shape;323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8" name="Google Shape;323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9" name="Google Shape;323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0" name="Google Shape;324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1" name="Google Shape;324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2" name="Google Shape;324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3" name="Google Shape;324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4" name="Google Shape;324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5" name="Google Shape;324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6" name="Google Shape;324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7" name="Google Shape;324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8" name="Google Shape;324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9" name="Google Shape;324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0" name="Google Shape;325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1" name="Google Shape;325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2" name="Google Shape;325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3" name="Google Shape;325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4" name="Google Shape;325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5" name="Google Shape;325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6" name="Google Shape;325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7" name="Google Shape;325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8" name="Google Shape;325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9" name="Google Shape;325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0" name="Google Shape;326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1" name="Google Shape;326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2" name="Google Shape;326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3" name="Google Shape;326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4" name="Google Shape;326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5" name="Google Shape;326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6" name="Google Shape;326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7" name="Google Shape;326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8" name="Google Shape;326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9" name="Google Shape;326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0" name="Google Shape;327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1" name="Google Shape;327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2" name="Google Shape;327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3" name="Google Shape;327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4" name="Google Shape;327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5" name="Google Shape;327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6" name="Google Shape;327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7" name="Google Shape;327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8" name="Google Shape;327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9" name="Google Shape;327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0" name="Google Shape;328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1" name="Google Shape;328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2" name="Google Shape;328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3" name="Google Shape;328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4" name="Google Shape;328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5" name="Google Shape;328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6" name="Google Shape;328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7" name="Google Shape;328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8" name="Google Shape;328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9" name="Google Shape;328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0" name="Google Shape;329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1" name="Google Shape;329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2" name="Google Shape;329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3" name="Google Shape;329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4" name="Google Shape;329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5" name="Google Shape;329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96" name="Google Shape;3296;p14"/>
            <p:cNvGrpSpPr/>
            <p:nvPr/>
          </p:nvGrpSpPr>
          <p:grpSpPr>
            <a:xfrm flipH="1">
              <a:off x="4567334" y="4473097"/>
              <a:ext cx="4013529" cy="859004"/>
              <a:chOff x="408363" y="283475"/>
              <a:chExt cx="2073425" cy="444550"/>
            </a:xfrm>
          </p:grpSpPr>
          <p:sp>
            <p:nvSpPr>
              <p:cNvPr id="3297" name="Google Shape;329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8" name="Google Shape;329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9" name="Google Shape;329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0" name="Google Shape;330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1" name="Google Shape;330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2" name="Google Shape;330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3" name="Google Shape;330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4" name="Google Shape;330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5" name="Google Shape;330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6" name="Google Shape;330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7" name="Google Shape;330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8" name="Google Shape;330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9" name="Google Shape;330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0" name="Google Shape;331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1" name="Google Shape;331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2" name="Google Shape;331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3" name="Google Shape;331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4" name="Google Shape;331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5" name="Google Shape;331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6" name="Google Shape;331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7" name="Google Shape;331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8" name="Google Shape;331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9" name="Google Shape;331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0" name="Google Shape;332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1" name="Google Shape;332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2" name="Google Shape;332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3" name="Google Shape;332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4" name="Google Shape;332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5" name="Google Shape;332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6" name="Google Shape;332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7" name="Google Shape;332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8" name="Google Shape;332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9" name="Google Shape;332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0" name="Google Shape;333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1" name="Google Shape;333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2" name="Google Shape;333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3" name="Google Shape;333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4" name="Google Shape;333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5" name="Google Shape;333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6" name="Google Shape;333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7" name="Google Shape;333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8" name="Google Shape;333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9" name="Google Shape;333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0" name="Google Shape;334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1" name="Google Shape;334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2" name="Google Shape;334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3" name="Google Shape;334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4" name="Google Shape;334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5" name="Google Shape;334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6" name="Google Shape;334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7" name="Google Shape;334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8" name="Google Shape;334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9" name="Google Shape;334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0" name="Google Shape;335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1" name="Google Shape;335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2" name="Google Shape;335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3" name="Google Shape;335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4" name="Google Shape;335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5" name="Google Shape;335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6" name="Google Shape;335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7" name="Google Shape;335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8" name="Google Shape;335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9" name="Google Shape;335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0" name="Google Shape;336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1" name="Google Shape;336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2" name="Google Shape;336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3" name="Google Shape;336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4" name="Google Shape;336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5" name="Google Shape;336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6" name="Google Shape;336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367" name="Google Shape;3367;p14"/>
          <p:cNvGrpSpPr/>
          <p:nvPr/>
        </p:nvGrpSpPr>
        <p:grpSpPr>
          <a:xfrm>
            <a:off x="9132847" y="189110"/>
            <a:ext cx="719100" cy="530239"/>
            <a:chOff x="5165350" y="2018400"/>
            <a:chExt cx="244825" cy="180525"/>
          </a:xfrm>
        </p:grpSpPr>
        <p:sp>
          <p:nvSpPr>
            <p:cNvPr id="3368" name="Google Shape;3368;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9" name="Google Shape;3369;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0" name="Google Shape;3370;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1" name="Google Shape;3371;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2" name="Google Shape;3372;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3" name="Google Shape;3373;p14"/>
          <p:cNvGrpSpPr/>
          <p:nvPr/>
        </p:nvGrpSpPr>
        <p:grpSpPr>
          <a:xfrm rot="10800000" flipH="1">
            <a:off x="11653147" y="189110"/>
            <a:ext cx="719100" cy="530239"/>
            <a:chOff x="5165350" y="2018400"/>
            <a:chExt cx="244825" cy="180525"/>
          </a:xfrm>
        </p:grpSpPr>
        <p:sp>
          <p:nvSpPr>
            <p:cNvPr id="3374" name="Google Shape;3374;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5" name="Google Shape;3375;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6" name="Google Shape;3376;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7" name="Google Shape;3377;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8" name="Google Shape;3378;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9" name="Google Shape;3379;p14"/>
          <p:cNvGrpSpPr/>
          <p:nvPr/>
        </p:nvGrpSpPr>
        <p:grpSpPr>
          <a:xfrm flipH="1">
            <a:off x="2339257" y="184204"/>
            <a:ext cx="719100" cy="530239"/>
            <a:chOff x="5165350" y="2018400"/>
            <a:chExt cx="244825" cy="180525"/>
          </a:xfrm>
        </p:grpSpPr>
        <p:sp>
          <p:nvSpPr>
            <p:cNvPr id="3380" name="Google Shape;3380;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1" name="Google Shape;3381;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2" name="Google Shape;3382;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3" name="Google Shape;3383;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4" name="Google Shape;3384;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85" name="Google Shape;3385;p14"/>
          <p:cNvGrpSpPr/>
          <p:nvPr/>
        </p:nvGrpSpPr>
        <p:grpSpPr>
          <a:xfrm rot="10800000">
            <a:off x="-181043" y="184204"/>
            <a:ext cx="719100" cy="530239"/>
            <a:chOff x="5165350" y="2018400"/>
            <a:chExt cx="244825" cy="180525"/>
          </a:xfrm>
        </p:grpSpPr>
        <p:sp>
          <p:nvSpPr>
            <p:cNvPr id="3386" name="Google Shape;3386;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7" name="Google Shape;3387;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8" name="Google Shape;3388;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9" name="Google Shape;3389;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0" name="Google Shape;3390;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65644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3878"/>
        <p:cNvGrpSpPr/>
        <p:nvPr/>
      </p:nvGrpSpPr>
      <p:grpSpPr>
        <a:xfrm>
          <a:off x="0" y="0"/>
          <a:ext cx="0" cy="0"/>
          <a:chOff x="0" y="0"/>
          <a:chExt cx="0" cy="0"/>
        </a:xfrm>
      </p:grpSpPr>
      <p:grpSp>
        <p:nvGrpSpPr>
          <p:cNvPr id="3879" name="Google Shape;3879;p16"/>
          <p:cNvGrpSpPr/>
          <p:nvPr/>
        </p:nvGrpSpPr>
        <p:grpSpPr>
          <a:xfrm rot="10800000" flipH="1">
            <a:off x="10596134" y="4971467"/>
            <a:ext cx="2289524" cy="2791611"/>
            <a:chOff x="8006881" y="-628755"/>
            <a:chExt cx="1717143" cy="2093708"/>
          </a:xfrm>
        </p:grpSpPr>
        <p:sp>
          <p:nvSpPr>
            <p:cNvPr id="3880" name="Google Shape;3880;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1" name="Google Shape;3881;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2" name="Google Shape;3882;p16"/>
            <p:cNvSpPr/>
            <p:nvPr/>
          </p:nvSpPr>
          <p:spPr>
            <a:xfrm rot="-3947559">
              <a:off x="8377375" y="29014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3" name="Google Shape;3883;p16"/>
            <p:cNvSpPr/>
            <p:nvPr/>
          </p:nvSpPr>
          <p:spPr>
            <a:xfrm rot="-3947559">
              <a:off x="8472569" y="344462"/>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4" name="Google Shape;3884;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5" name="Google Shape;3885;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6" name="Google Shape;3886;p16"/>
            <p:cNvSpPr/>
            <p:nvPr/>
          </p:nvSpPr>
          <p:spPr>
            <a:xfrm rot="-3947559">
              <a:off x="8614096" y="550016"/>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7" name="Google Shape;3887;p16"/>
            <p:cNvSpPr/>
            <p:nvPr/>
          </p:nvSpPr>
          <p:spPr>
            <a:xfrm rot="-3947559">
              <a:off x="8937120" y="1178253"/>
              <a:ext cx="138758" cy="32286"/>
            </a:xfrm>
            <a:custGeom>
              <a:avLst/>
              <a:gdLst/>
              <a:ahLst/>
              <a:cxnLst/>
              <a:rect l="l" t="t" r="r" b="b"/>
              <a:pathLst>
                <a:path w="1371" h="319" extrusionOk="0">
                  <a:moveTo>
                    <a:pt x="64" y="0"/>
                  </a:moveTo>
                  <a:cubicBezTo>
                    <a:pt x="21" y="0"/>
                    <a:pt x="0" y="64"/>
                    <a:pt x="46" y="85"/>
                  </a:cubicBezTo>
                  <a:cubicBezTo>
                    <a:pt x="357" y="227"/>
                    <a:pt x="717" y="318"/>
                    <a:pt x="1067" y="318"/>
                  </a:cubicBezTo>
                  <a:cubicBezTo>
                    <a:pt x="1148" y="318"/>
                    <a:pt x="1228" y="313"/>
                    <a:pt x="1307" y="303"/>
                  </a:cubicBezTo>
                  <a:cubicBezTo>
                    <a:pt x="1367" y="296"/>
                    <a:pt x="1371" y="194"/>
                    <a:pt x="1307" y="191"/>
                  </a:cubicBezTo>
                  <a:cubicBezTo>
                    <a:pt x="874" y="180"/>
                    <a:pt x="497" y="145"/>
                    <a:pt x="82" y="4"/>
                  </a:cubicBezTo>
                  <a:cubicBezTo>
                    <a:pt x="76" y="1"/>
                    <a:pt x="70" y="0"/>
                    <a:pt x="6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8" name="Google Shape;3888;p16"/>
            <p:cNvSpPr/>
            <p:nvPr/>
          </p:nvSpPr>
          <p:spPr>
            <a:xfrm rot="-3947559">
              <a:off x="8828886" y="944220"/>
              <a:ext cx="215678" cy="130459"/>
            </a:xfrm>
            <a:custGeom>
              <a:avLst/>
              <a:gdLst/>
              <a:ahLst/>
              <a:cxnLst/>
              <a:rect l="l" t="t" r="r" b="b"/>
              <a:pathLst>
                <a:path w="2131" h="1289" extrusionOk="0">
                  <a:moveTo>
                    <a:pt x="39" y="1"/>
                  </a:moveTo>
                  <a:cubicBezTo>
                    <a:pt x="19" y="1"/>
                    <a:pt x="1" y="24"/>
                    <a:pt x="17" y="41"/>
                  </a:cubicBezTo>
                  <a:cubicBezTo>
                    <a:pt x="555" y="631"/>
                    <a:pt x="1224" y="1029"/>
                    <a:pt x="1978" y="1284"/>
                  </a:cubicBezTo>
                  <a:cubicBezTo>
                    <a:pt x="1987" y="1287"/>
                    <a:pt x="1997" y="1288"/>
                    <a:pt x="2006" y="1288"/>
                  </a:cubicBezTo>
                  <a:cubicBezTo>
                    <a:pt x="2086" y="1288"/>
                    <a:pt x="2130" y="1164"/>
                    <a:pt x="2041" y="1135"/>
                  </a:cubicBezTo>
                  <a:cubicBezTo>
                    <a:pt x="1301" y="887"/>
                    <a:pt x="658" y="494"/>
                    <a:pt x="53" y="6"/>
                  </a:cubicBezTo>
                  <a:cubicBezTo>
                    <a:pt x="49" y="2"/>
                    <a:pt x="44" y="1"/>
                    <a:pt x="3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9" name="Google Shape;3889;p16"/>
            <p:cNvSpPr/>
            <p:nvPr/>
          </p:nvSpPr>
          <p:spPr>
            <a:xfrm rot="-3947559">
              <a:off x="8753720" y="654097"/>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0" name="Google Shape;3890;p16"/>
            <p:cNvSpPr/>
            <p:nvPr/>
          </p:nvSpPr>
          <p:spPr>
            <a:xfrm rot="-3947559">
              <a:off x="8669768" y="326067"/>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1" name="Google Shape;3891;p16"/>
            <p:cNvSpPr/>
            <p:nvPr/>
          </p:nvSpPr>
          <p:spPr>
            <a:xfrm rot="-3947559">
              <a:off x="8765431" y="167519"/>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2" name="Google Shape;3892;p16"/>
            <p:cNvSpPr/>
            <p:nvPr/>
          </p:nvSpPr>
          <p:spPr>
            <a:xfrm rot="-3947559">
              <a:off x="8904315" y="1030091"/>
              <a:ext cx="109812" cy="69936"/>
            </a:xfrm>
            <a:custGeom>
              <a:avLst/>
              <a:gdLst/>
              <a:ahLst/>
              <a:cxnLst/>
              <a:rect l="l" t="t" r="r" b="b"/>
              <a:pathLst>
                <a:path w="1085" h="691" extrusionOk="0">
                  <a:moveTo>
                    <a:pt x="34" y="0"/>
                  </a:moveTo>
                  <a:cubicBezTo>
                    <a:pt x="15" y="0"/>
                    <a:pt x="0" y="31"/>
                    <a:pt x="21" y="45"/>
                  </a:cubicBezTo>
                  <a:cubicBezTo>
                    <a:pt x="336" y="269"/>
                    <a:pt x="674" y="527"/>
                    <a:pt x="1027" y="688"/>
                  </a:cubicBezTo>
                  <a:cubicBezTo>
                    <a:pt x="1032" y="690"/>
                    <a:pt x="1036" y="691"/>
                    <a:pt x="1041" y="691"/>
                  </a:cubicBezTo>
                  <a:cubicBezTo>
                    <a:pt x="1068" y="691"/>
                    <a:pt x="1084" y="652"/>
                    <a:pt x="1060" y="633"/>
                  </a:cubicBezTo>
                  <a:cubicBezTo>
                    <a:pt x="763" y="384"/>
                    <a:pt x="384" y="189"/>
                    <a:pt x="45" y="3"/>
                  </a:cubicBezTo>
                  <a:cubicBezTo>
                    <a:pt x="41" y="1"/>
                    <a:pt x="38"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3" name="Google Shape;3893;p16"/>
            <p:cNvSpPr/>
            <p:nvPr/>
          </p:nvSpPr>
          <p:spPr>
            <a:xfrm rot="-3947559">
              <a:off x="9022390" y="1227586"/>
              <a:ext cx="51819" cy="13258"/>
            </a:xfrm>
            <a:custGeom>
              <a:avLst/>
              <a:gdLst/>
              <a:ahLst/>
              <a:cxnLst/>
              <a:rect l="l" t="t" r="r" b="b"/>
              <a:pathLst>
                <a:path w="512" h="131" extrusionOk="0">
                  <a:moveTo>
                    <a:pt x="44" y="0"/>
                  </a:moveTo>
                  <a:cubicBezTo>
                    <a:pt x="19" y="0"/>
                    <a:pt x="0" y="37"/>
                    <a:pt x="25" y="54"/>
                  </a:cubicBezTo>
                  <a:cubicBezTo>
                    <a:pt x="96" y="101"/>
                    <a:pt x="195" y="131"/>
                    <a:pt x="289" y="131"/>
                  </a:cubicBezTo>
                  <a:cubicBezTo>
                    <a:pt x="362" y="131"/>
                    <a:pt x="433" y="113"/>
                    <a:pt x="488" y="72"/>
                  </a:cubicBezTo>
                  <a:cubicBezTo>
                    <a:pt x="512" y="54"/>
                    <a:pt x="500" y="9"/>
                    <a:pt x="471" y="9"/>
                  </a:cubicBezTo>
                  <a:cubicBezTo>
                    <a:pt x="468" y="9"/>
                    <a:pt x="466" y="9"/>
                    <a:pt x="463" y="10"/>
                  </a:cubicBezTo>
                  <a:cubicBezTo>
                    <a:pt x="397" y="24"/>
                    <a:pt x="336" y="51"/>
                    <a:pt x="265" y="51"/>
                  </a:cubicBezTo>
                  <a:cubicBezTo>
                    <a:pt x="263" y="51"/>
                    <a:pt x="261" y="51"/>
                    <a:pt x="258" y="51"/>
                  </a:cubicBezTo>
                  <a:cubicBezTo>
                    <a:pt x="188" y="51"/>
                    <a:pt x="121" y="30"/>
                    <a:pt x="55" y="3"/>
                  </a:cubicBezTo>
                  <a:cubicBezTo>
                    <a:pt x="51" y="1"/>
                    <a:pt x="48" y="0"/>
                    <a:pt x="4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4" name="Google Shape;3894;p16"/>
            <p:cNvSpPr/>
            <p:nvPr/>
          </p:nvSpPr>
          <p:spPr>
            <a:xfrm rot="-3947559">
              <a:off x="8776497" y="771586"/>
              <a:ext cx="140378" cy="175497"/>
            </a:xfrm>
            <a:custGeom>
              <a:avLst/>
              <a:gdLst/>
              <a:ahLst/>
              <a:cxnLst/>
              <a:rect l="l" t="t" r="r" b="b"/>
              <a:pathLst>
                <a:path w="1387" h="1734" extrusionOk="0">
                  <a:moveTo>
                    <a:pt x="24" y="0"/>
                  </a:moveTo>
                  <a:cubicBezTo>
                    <a:pt x="13" y="0"/>
                    <a:pt x="0" y="11"/>
                    <a:pt x="5" y="26"/>
                  </a:cubicBezTo>
                  <a:cubicBezTo>
                    <a:pt x="244" y="720"/>
                    <a:pt x="694" y="1309"/>
                    <a:pt x="1297" y="1725"/>
                  </a:cubicBezTo>
                  <a:cubicBezTo>
                    <a:pt x="1305" y="1731"/>
                    <a:pt x="1313" y="1733"/>
                    <a:pt x="1322" y="1733"/>
                  </a:cubicBezTo>
                  <a:cubicBezTo>
                    <a:pt x="1358" y="1733"/>
                    <a:pt x="1386" y="1685"/>
                    <a:pt x="1350" y="1659"/>
                  </a:cubicBezTo>
                  <a:cubicBezTo>
                    <a:pt x="750" y="1238"/>
                    <a:pt x="316" y="692"/>
                    <a:pt x="40" y="12"/>
                  </a:cubicBezTo>
                  <a:cubicBezTo>
                    <a:pt x="37" y="3"/>
                    <a:pt x="31" y="0"/>
                    <a:pt x="2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5" name="Google Shape;3895;p16"/>
            <p:cNvSpPr/>
            <p:nvPr/>
          </p:nvSpPr>
          <p:spPr>
            <a:xfrm rot="-3947559">
              <a:off x="8726471" y="415225"/>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6" name="Google Shape;3896;p16"/>
            <p:cNvSpPr/>
            <p:nvPr/>
          </p:nvSpPr>
          <p:spPr>
            <a:xfrm rot="-3947559">
              <a:off x="8867219" y="323206"/>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7" name="Google Shape;3897;p16"/>
            <p:cNvSpPr/>
            <p:nvPr/>
          </p:nvSpPr>
          <p:spPr>
            <a:xfrm rot="-3947559">
              <a:off x="9232388" y="314213"/>
              <a:ext cx="174789" cy="113861"/>
            </a:xfrm>
            <a:custGeom>
              <a:avLst/>
              <a:gdLst/>
              <a:ahLst/>
              <a:cxnLst/>
              <a:rect l="l" t="t" r="r" b="b"/>
              <a:pathLst>
                <a:path w="1727" h="1125" extrusionOk="0">
                  <a:moveTo>
                    <a:pt x="74" y="1"/>
                  </a:moveTo>
                  <a:cubicBezTo>
                    <a:pt x="33" y="1"/>
                    <a:pt x="1" y="62"/>
                    <a:pt x="40" y="100"/>
                  </a:cubicBezTo>
                  <a:cubicBezTo>
                    <a:pt x="509" y="540"/>
                    <a:pt x="1065" y="914"/>
                    <a:pt x="1678" y="1123"/>
                  </a:cubicBezTo>
                  <a:cubicBezTo>
                    <a:pt x="1681" y="1124"/>
                    <a:pt x="1684" y="1125"/>
                    <a:pt x="1687" y="1125"/>
                  </a:cubicBezTo>
                  <a:cubicBezTo>
                    <a:pt x="1713" y="1125"/>
                    <a:pt x="1727" y="1087"/>
                    <a:pt x="1696" y="1074"/>
                  </a:cubicBezTo>
                  <a:cubicBezTo>
                    <a:pt x="1113" y="784"/>
                    <a:pt x="586" y="461"/>
                    <a:pt x="106" y="15"/>
                  </a:cubicBezTo>
                  <a:cubicBezTo>
                    <a:pt x="96" y="5"/>
                    <a:pt x="84" y="1"/>
                    <a:pt x="7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8" name="Google Shape;3898;p16"/>
            <p:cNvSpPr/>
            <p:nvPr/>
          </p:nvSpPr>
          <p:spPr>
            <a:xfrm rot="-3947559">
              <a:off x="9147043" y="536604"/>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9" name="Google Shape;3899;p16"/>
            <p:cNvSpPr/>
            <p:nvPr/>
          </p:nvSpPr>
          <p:spPr>
            <a:xfrm rot="-3947559">
              <a:off x="9209148" y="801147"/>
              <a:ext cx="30262" cy="221953"/>
            </a:xfrm>
            <a:custGeom>
              <a:avLst/>
              <a:gdLst/>
              <a:ahLst/>
              <a:cxnLst/>
              <a:rect l="l" t="t" r="r" b="b"/>
              <a:pathLst>
                <a:path w="299" h="2193" extrusionOk="0">
                  <a:moveTo>
                    <a:pt x="252" y="1"/>
                  </a:moveTo>
                  <a:cubicBezTo>
                    <a:pt x="232" y="1"/>
                    <a:pt x="211" y="13"/>
                    <a:pt x="204" y="38"/>
                  </a:cubicBezTo>
                  <a:cubicBezTo>
                    <a:pt x="36" y="722"/>
                    <a:pt x="1" y="1474"/>
                    <a:pt x="95" y="2172"/>
                  </a:cubicBezTo>
                  <a:cubicBezTo>
                    <a:pt x="97" y="2186"/>
                    <a:pt x="108" y="2192"/>
                    <a:pt x="118" y="2192"/>
                  </a:cubicBezTo>
                  <a:cubicBezTo>
                    <a:pt x="131" y="2192"/>
                    <a:pt x="145" y="2182"/>
                    <a:pt x="145" y="2165"/>
                  </a:cubicBezTo>
                  <a:cubicBezTo>
                    <a:pt x="136" y="1443"/>
                    <a:pt x="190" y="764"/>
                    <a:pt x="293" y="51"/>
                  </a:cubicBezTo>
                  <a:cubicBezTo>
                    <a:pt x="298" y="18"/>
                    <a:pt x="276" y="1"/>
                    <a:pt x="2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0" name="Google Shape;3900;p16"/>
            <p:cNvSpPr/>
            <p:nvPr/>
          </p:nvSpPr>
          <p:spPr>
            <a:xfrm rot="-3947559">
              <a:off x="9189006" y="1028180"/>
              <a:ext cx="16092" cy="137341"/>
            </a:xfrm>
            <a:custGeom>
              <a:avLst/>
              <a:gdLst/>
              <a:ahLst/>
              <a:cxnLst/>
              <a:rect l="l" t="t" r="r" b="b"/>
              <a:pathLst>
                <a:path w="159" h="1357" extrusionOk="0">
                  <a:moveTo>
                    <a:pt x="103" y="1"/>
                  </a:moveTo>
                  <a:cubicBezTo>
                    <a:pt x="88" y="1"/>
                    <a:pt x="72" y="10"/>
                    <a:pt x="70" y="28"/>
                  </a:cubicBezTo>
                  <a:cubicBezTo>
                    <a:pt x="0" y="447"/>
                    <a:pt x="15" y="900"/>
                    <a:pt x="6" y="1327"/>
                  </a:cubicBezTo>
                  <a:cubicBezTo>
                    <a:pt x="6" y="1346"/>
                    <a:pt x="21" y="1356"/>
                    <a:pt x="35" y="1356"/>
                  </a:cubicBezTo>
                  <a:cubicBezTo>
                    <a:pt x="46" y="1356"/>
                    <a:pt x="56" y="1349"/>
                    <a:pt x="57" y="1334"/>
                  </a:cubicBezTo>
                  <a:cubicBezTo>
                    <a:pt x="95" y="906"/>
                    <a:pt x="159" y="456"/>
                    <a:pt x="133" y="28"/>
                  </a:cubicBezTo>
                  <a:cubicBezTo>
                    <a:pt x="132" y="10"/>
                    <a:pt x="118" y="1"/>
                    <a:pt x="10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1" name="Google Shape;3901;p16"/>
            <p:cNvSpPr/>
            <p:nvPr/>
          </p:nvSpPr>
          <p:spPr>
            <a:xfrm rot="-3947559">
              <a:off x="8322647" y="111783"/>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2" name="Google Shape;3902;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3" name="Google Shape;3903;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4" name="Google Shape;3904;p16"/>
            <p:cNvSpPr/>
            <p:nvPr/>
          </p:nvSpPr>
          <p:spPr>
            <a:xfrm rot="-3947559">
              <a:off x="7951171" y="-216112"/>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5" name="Google Shape;3905;p16"/>
            <p:cNvSpPr/>
            <p:nvPr/>
          </p:nvSpPr>
          <p:spPr>
            <a:xfrm rot="-3947559">
              <a:off x="8123261" y="-272026"/>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6" name="Google Shape;3906;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7" name="Google Shape;3907;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8" name="Google Shape;3908;p16"/>
            <p:cNvSpPr/>
            <p:nvPr/>
          </p:nvSpPr>
          <p:spPr>
            <a:xfrm rot="-3947559">
              <a:off x="8226332" y="-117585"/>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9" name="Google Shape;3909;p16"/>
            <p:cNvSpPr/>
            <p:nvPr/>
          </p:nvSpPr>
          <p:spPr>
            <a:xfrm rot="-3947559">
              <a:off x="8181250" y="286134"/>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0" name="Google Shape;3910;p16"/>
            <p:cNvSpPr/>
            <p:nvPr/>
          </p:nvSpPr>
          <p:spPr>
            <a:xfrm rot="-3947559">
              <a:off x="8309193" y="80636"/>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1" name="Google Shape;3911;p16"/>
            <p:cNvSpPr/>
            <p:nvPr/>
          </p:nvSpPr>
          <p:spPr>
            <a:xfrm rot="-3947559">
              <a:off x="8387924" y="-140737"/>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2" name="Google Shape;3912;p16"/>
            <p:cNvSpPr/>
            <p:nvPr/>
          </p:nvSpPr>
          <p:spPr>
            <a:xfrm rot="-3947559">
              <a:off x="8447608" y="-379828"/>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3" name="Google Shape;3913;p16"/>
            <p:cNvSpPr/>
            <p:nvPr/>
          </p:nvSpPr>
          <p:spPr>
            <a:xfrm rot="-3947559">
              <a:off x="8610106" y="-364792"/>
              <a:ext cx="392086" cy="241385"/>
            </a:xfrm>
            <a:custGeom>
              <a:avLst/>
              <a:gdLst/>
              <a:ahLst/>
              <a:cxnLst/>
              <a:rect l="l" t="t" r="r" b="b"/>
              <a:pathLst>
                <a:path w="3874" h="2385" extrusionOk="0">
                  <a:moveTo>
                    <a:pt x="3690" y="1"/>
                  </a:moveTo>
                  <a:cubicBezTo>
                    <a:pt x="2922" y="1"/>
                    <a:pt x="2113" y="564"/>
                    <a:pt x="1466" y="916"/>
                  </a:cubicBezTo>
                  <a:cubicBezTo>
                    <a:pt x="862" y="1246"/>
                    <a:pt x="314" y="1620"/>
                    <a:pt x="30" y="2268"/>
                  </a:cubicBezTo>
                  <a:cubicBezTo>
                    <a:pt x="0" y="2334"/>
                    <a:pt x="58" y="2384"/>
                    <a:pt x="114" y="2384"/>
                  </a:cubicBezTo>
                  <a:cubicBezTo>
                    <a:pt x="144" y="2384"/>
                    <a:pt x="174" y="2370"/>
                    <a:pt x="190" y="2335"/>
                  </a:cubicBezTo>
                  <a:cubicBezTo>
                    <a:pt x="493" y="1629"/>
                    <a:pt x="1153" y="1262"/>
                    <a:pt x="1799" y="919"/>
                  </a:cubicBezTo>
                  <a:cubicBezTo>
                    <a:pt x="2460" y="567"/>
                    <a:pt x="3104" y="238"/>
                    <a:pt x="3838" y="67"/>
                  </a:cubicBezTo>
                  <a:cubicBezTo>
                    <a:pt x="3870" y="59"/>
                    <a:pt x="3873" y="11"/>
                    <a:pt x="3838" y="8"/>
                  </a:cubicBezTo>
                  <a:cubicBezTo>
                    <a:pt x="3789" y="3"/>
                    <a:pt x="3740" y="1"/>
                    <a:pt x="369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4" name="Google Shape;3914;p16"/>
            <p:cNvSpPr/>
            <p:nvPr/>
          </p:nvSpPr>
          <p:spPr>
            <a:xfrm rot="-3947559">
              <a:off x="8287983" y="181480"/>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5" name="Google Shape;3915;p16"/>
            <p:cNvSpPr/>
            <p:nvPr/>
          </p:nvSpPr>
          <p:spPr>
            <a:xfrm rot="-3947559">
              <a:off x="8184014" y="38324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6" name="Google Shape;3916;p16"/>
            <p:cNvSpPr/>
            <p:nvPr/>
          </p:nvSpPr>
          <p:spPr>
            <a:xfrm rot="-3947559">
              <a:off x="8370947" y="-61713"/>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7" name="Google Shape;3917;p16"/>
            <p:cNvSpPr/>
            <p:nvPr/>
          </p:nvSpPr>
          <p:spPr>
            <a:xfrm rot="-3947559">
              <a:off x="8579335" y="-290248"/>
              <a:ext cx="153029" cy="207277"/>
            </a:xfrm>
            <a:custGeom>
              <a:avLst/>
              <a:gdLst/>
              <a:ahLst/>
              <a:cxnLst/>
              <a:rect l="l" t="t" r="r" b="b"/>
              <a:pathLst>
                <a:path w="1512" h="2048" extrusionOk="0">
                  <a:moveTo>
                    <a:pt x="1494" y="0"/>
                  </a:moveTo>
                  <a:cubicBezTo>
                    <a:pt x="1492" y="0"/>
                    <a:pt x="1489" y="1"/>
                    <a:pt x="1487" y="2"/>
                  </a:cubicBezTo>
                  <a:cubicBezTo>
                    <a:pt x="832" y="525"/>
                    <a:pt x="308" y="1222"/>
                    <a:pt x="10" y="2006"/>
                  </a:cubicBezTo>
                  <a:cubicBezTo>
                    <a:pt x="1" y="2030"/>
                    <a:pt x="21" y="2048"/>
                    <a:pt x="41" y="2048"/>
                  </a:cubicBezTo>
                  <a:cubicBezTo>
                    <a:pt x="52" y="2048"/>
                    <a:pt x="63" y="2042"/>
                    <a:pt x="68" y="2030"/>
                  </a:cubicBezTo>
                  <a:cubicBezTo>
                    <a:pt x="410" y="1252"/>
                    <a:pt x="868" y="594"/>
                    <a:pt x="1501" y="22"/>
                  </a:cubicBezTo>
                  <a:cubicBezTo>
                    <a:pt x="1511" y="13"/>
                    <a:pt x="1504" y="0"/>
                    <a:pt x="149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8" name="Google Shape;3918;p16"/>
            <p:cNvSpPr/>
            <p:nvPr/>
          </p:nvSpPr>
          <p:spPr>
            <a:xfrm rot="-3947559">
              <a:off x="8772733" y="-213150"/>
              <a:ext cx="122059" cy="88761"/>
            </a:xfrm>
            <a:custGeom>
              <a:avLst/>
              <a:gdLst/>
              <a:ahLst/>
              <a:cxnLst/>
              <a:rect l="l" t="t" r="r" b="b"/>
              <a:pathLst>
                <a:path w="1206" h="877" extrusionOk="0">
                  <a:moveTo>
                    <a:pt x="1171" y="1"/>
                  </a:moveTo>
                  <a:cubicBezTo>
                    <a:pt x="1169" y="1"/>
                    <a:pt x="1167" y="1"/>
                    <a:pt x="1165" y="2"/>
                  </a:cubicBezTo>
                  <a:cubicBezTo>
                    <a:pt x="713" y="133"/>
                    <a:pt x="275" y="403"/>
                    <a:pt x="21" y="808"/>
                  </a:cubicBezTo>
                  <a:cubicBezTo>
                    <a:pt x="1" y="842"/>
                    <a:pt x="28" y="877"/>
                    <a:pt x="58" y="877"/>
                  </a:cubicBezTo>
                  <a:cubicBezTo>
                    <a:pt x="69" y="877"/>
                    <a:pt x="80" y="872"/>
                    <a:pt x="89" y="860"/>
                  </a:cubicBezTo>
                  <a:cubicBezTo>
                    <a:pt x="387" y="483"/>
                    <a:pt x="717" y="204"/>
                    <a:pt x="1179" y="53"/>
                  </a:cubicBezTo>
                  <a:cubicBezTo>
                    <a:pt x="1205" y="44"/>
                    <a:pt x="1195" y="1"/>
                    <a:pt x="117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9" name="Google Shape;3919;p16"/>
            <p:cNvSpPr/>
            <p:nvPr/>
          </p:nvSpPr>
          <p:spPr>
            <a:xfrm rot="-3947559">
              <a:off x="9061535" y="96002"/>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0" name="Google Shape;3920;p16"/>
            <p:cNvSpPr/>
            <p:nvPr/>
          </p:nvSpPr>
          <p:spPr>
            <a:xfrm rot="-3947559">
              <a:off x="8736573" y="132409"/>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1" name="Google Shape;3921;p16"/>
            <p:cNvSpPr/>
            <p:nvPr/>
          </p:nvSpPr>
          <p:spPr>
            <a:xfrm rot="-3947559">
              <a:off x="8468154" y="336111"/>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2" name="Google Shape;3922;p16"/>
            <p:cNvSpPr/>
            <p:nvPr/>
          </p:nvSpPr>
          <p:spPr>
            <a:xfrm rot="-3947559">
              <a:off x="8330122" y="429856"/>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3" name="Google Shape;3923;p16"/>
            <p:cNvSpPr/>
            <p:nvPr/>
          </p:nvSpPr>
          <p:spPr>
            <a:xfrm rot="-3947559">
              <a:off x="8080070" y="-338482"/>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24" name="Google Shape;3924;p16"/>
          <p:cNvGrpSpPr/>
          <p:nvPr/>
        </p:nvGrpSpPr>
        <p:grpSpPr>
          <a:xfrm>
            <a:off x="-693658" y="4971467"/>
            <a:ext cx="2289524" cy="2791611"/>
            <a:chOff x="-437869" y="3828270"/>
            <a:chExt cx="1717143" cy="2093708"/>
          </a:xfrm>
        </p:grpSpPr>
        <p:sp>
          <p:nvSpPr>
            <p:cNvPr id="3925" name="Google Shape;3925;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6" name="Google Shape;3926;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7" name="Google Shape;3927;p16"/>
            <p:cNvSpPr/>
            <p:nvPr/>
          </p:nvSpPr>
          <p:spPr>
            <a:xfrm rot="6852441">
              <a:off x="-44816" y="406689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8" name="Google Shape;3928;p16"/>
            <p:cNvSpPr/>
            <p:nvPr/>
          </p:nvSpPr>
          <p:spPr>
            <a:xfrm rot="6852441">
              <a:off x="-469954" y="4189790"/>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9" name="Google Shape;3929;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0" name="Google Shape;3930;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1" name="Google Shape;3931;p16"/>
            <p:cNvSpPr/>
            <p:nvPr/>
          </p:nvSpPr>
          <p:spPr>
            <a:xfrm rot="6852441">
              <a:off x="-440842" y="4204772"/>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2" name="Google Shape;3932;p16"/>
            <p:cNvSpPr/>
            <p:nvPr/>
          </p:nvSpPr>
          <p:spPr>
            <a:xfrm rot="6852441">
              <a:off x="334166" y="4349161"/>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3" name="Google Shape;3933;p16"/>
            <p:cNvSpPr/>
            <p:nvPr/>
          </p:nvSpPr>
          <p:spPr>
            <a:xfrm rot="6852441">
              <a:off x="435323" y="4482969"/>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4" name="Google Shape;3934;p16"/>
            <p:cNvSpPr/>
            <p:nvPr/>
          </p:nvSpPr>
          <p:spPr>
            <a:xfrm rot="6852441">
              <a:off x="457267" y="4672791"/>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5" name="Google Shape;3935;p16"/>
            <p:cNvSpPr/>
            <p:nvPr/>
          </p:nvSpPr>
          <p:spPr>
            <a:xfrm rot="6852441">
              <a:off x="457260" y="4642281"/>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6" name="Google Shape;3936;p16"/>
            <p:cNvSpPr/>
            <p:nvPr/>
          </p:nvSpPr>
          <p:spPr>
            <a:xfrm rot="6852441">
              <a:off x="387460" y="4824580"/>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7" name="Google Shape;3937;p16"/>
            <p:cNvSpPr/>
            <p:nvPr/>
          </p:nvSpPr>
          <p:spPr>
            <a:xfrm rot="6852441">
              <a:off x="69278" y="4589927"/>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8" name="Google Shape;3938;p16"/>
            <p:cNvSpPr/>
            <p:nvPr/>
          </p:nvSpPr>
          <p:spPr>
            <a:xfrm rot="6852441">
              <a:off x="-319526" y="4092020"/>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9" name="Google Shape;3939;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0" name="Google Shape;3940;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1" name="Google Shape;3941;p16"/>
            <p:cNvSpPr/>
            <p:nvPr/>
          </p:nvSpPr>
          <p:spPr>
            <a:xfrm rot="6852441">
              <a:off x="142533" y="4935274"/>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2" name="Google Shape;3942;p16"/>
            <p:cNvSpPr/>
            <p:nvPr/>
          </p:nvSpPr>
          <p:spPr>
            <a:xfrm rot="6852441">
              <a:off x="-53544" y="4639383"/>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3" name="Google Shape;3943;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4" name="Google Shape;3944;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5" name="Google Shape;3945;p16"/>
            <p:cNvSpPr/>
            <p:nvPr/>
          </p:nvSpPr>
          <p:spPr>
            <a:xfrm rot="6852441">
              <a:off x="168774" y="4529070"/>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6" name="Google Shape;3946;p16"/>
            <p:cNvSpPr/>
            <p:nvPr/>
          </p:nvSpPr>
          <p:spPr>
            <a:xfrm rot="6852441">
              <a:off x="1044686" y="4879565"/>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7" name="Google Shape;3947;p16"/>
            <p:cNvSpPr/>
            <p:nvPr/>
          </p:nvSpPr>
          <p:spPr>
            <a:xfrm rot="6852441">
              <a:off x="940932" y="4969279"/>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8" name="Google Shape;3948;p16"/>
            <p:cNvSpPr/>
            <p:nvPr/>
          </p:nvSpPr>
          <p:spPr>
            <a:xfrm rot="6852441">
              <a:off x="740344" y="5122134"/>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9" name="Google Shape;3949;p16"/>
            <p:cNvSpPr/>
            <p:nvPr/>
          </p:nvSpPr>
          <p:spPr>
            <a:xfrm rot="6852441">
              <a:off x="503443" y="5276917"/>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0" name="Google Shape;3950;p16"/>
            <p:cNvSpPr/>
            <p:nvPr/>
          </p:nvSpPr>
          <p:spPr>
            <a:xfrm rot="6852441">
              <a:off x="981068" y="4985737"/>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1" name="Google Shape;3951;p16"/>
            <p:cNvSpPr/>
            <p:nvPr/>
          </p:nvSpPr>
          <p:spPr>
            <a:xfrm rot="6852441">
              <a:off x="1072386" y="486615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2" name="Google Shape;3952;p16"/>
            <p:cNvSpPr/>
            <p:nvPr/>
          </p:nvSpPr>
          <p:spPr>
            <a:xfrm rot="6852441">
              <a:off x="831812" y="5148266"/>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3" name="Google Shape;3953;p16"/>
            <p:cNvSpPr/>
            <p:nvPr/>
          </p:nvSpPr>
          <p:spPr>
            <a:xfrm rot="6852441">
              <a:off x="196281" y="4995005"/>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4" name="Google Shape;3954;p16"/>
            <p:cNvSpPr/>
            <p:nvPr/>
          </p:nvSpPr>
          <p:spPr>
            <a:xfrm rot="6852441">
              <a:off x="434609" y="5020538"/>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5" name="Google Shape;3955;p16"/>
            <p:cNvSpPr/>
            <p:nvPr/>
          </p:nvSpPr>
          <p:spPr>
            <a:xfrm rot="6852441">
              <a:off x="616999" y="4849425"/>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6" name="Google Shape;3956;p16"/>
            <p:cNvSpPr/>
            <p:nvPr/>
          </p:nvSpPr>
          <p:spPr>
            <a:xfrm rot="6852441">
              <a:off x="831748" y="4795051"/>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7" name="Google Shape;3957;p16"/>
            <p:cNvSpPr/>
            <p:nvPr/>
          </p:nvSpPr>
          <p:spPr>
            <a:xfrm rot="6852441">
              <a:off x="-66828" y="4647847"/>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58" name="Google Shape;3958;p16"/>
          <p:cNvGrpSpPr/>
          <p:nvPr/>
        </p:nvGrpSpPr>
        <p:grpSpPr>
          <a:xfrm>
            <a:off x="2619765" y="-255924"/>
            <a:ext cx="719100" cy="530239"/>
            <a:chOff x="5165350" y="2018400"/>
            <a:chExt cx="244825" cy="180525"/>
          </a:xfrm>
        </p:grpSpPr>
        <p:sp>
          <p:nvSpPr>
            <p:cNvPr id="3959" name="Google Shape;395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0" name="Google Shape;396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1" name="Google Shape;396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2" name="Google Shape;396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3" name="Google Shape;396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64" name="Google Shape;3964;p16"/>
          <p:cNvGrpSpPr/>
          <p:nvPr/>
        </p:nvGrpSpPr>
        <p:grpSpPr>
          <a:xfrm rot="10800000" flipH="1">
            <a:off x="-390135" y="10"/>
            <a:ext cx="719100" cy="530239"/>
            <a:chOff x="5165350" y="2018400"/>
            <a:chExt cx="244825" cy="180525"/>
          </a:xfrm>
        </p:grpSpPr>
        <p:sp>
          <p:nvSpPr>
            <p:cNvPr id="3965" name="Google Shape;3965;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6" name="Google Shape;3966;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7" name="Google Shape;3967;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8" name="Google Shape;3968;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9" name="Google Shape;3969;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0" name="Google Shape;3970;p16"/>
          <p:cNvGrpSpPr/>
          <p:nvPr/>
        </p:nvGrpSpPr>
        <p:grpSpPr>
          <a:xfrm rot="10800000" flipH="1">
            <a:off x="5736447" y="10"/>
            <a:ext cx="719100" cy="530239"/>
            <a:chOff x="5165350" y="2018400"/>
            <a:chExt cx="244825" cy="180525"/>
          </a:xfrm>
        </p:grpSpPr>
        <p:sp>
          <p:nvSpPr>
            <p:cNvPr id="3971" name="Google Shape;3971;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2" name="Google Shape;3972;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3" name="Google Shape;3973;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4" name="Google Shape;3974;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5" name="Google Shape;3975;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6" name="Google Shape;3976;p16"/>
          <p:cNvGrpSpPr/>
          <p:nvPr/>
        </p:nvGrpSpPr>
        <p:grpSpPr>
          <a:xfrm rot="10800000" flipH="1">
            <a:off x="10729970" y="-353675"/>
            <a:ext cx="1219196" cy="883923"/>
            <a:chOff x="5165350" y="2018400"/>
            <a:chExt cx="244825" cy="180525"/>
          </a:xfrm>
        </p:grpSpPr>
        <p:sp>
          <p:nvSpPr>
            <p:cNvPr id="3977" name="Google Shape;397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8" name="Google Shape;397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9" name="Google Shape;397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0" name="Google Shape;398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1" name="Google Shape;398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2" name="Google Shape;3982;p16"/>
          <p:cNvGrpSpPr/>
          <p:nvPr/>
        </p:nvGrpSpPr>
        <p:grpSpPr>
          <a:xfrm rot="10800000" flipH="1">
            <a:off x="8537965" y="-255924"/>
            <a:ext cx="719100" cy="530239"/>
            <a:chOff x="5165350" y="2018400"/>
            <a:chExt cx="244825" cy="180525"/>
          </a:xfrm>
        </p:grpSpPr>
        <p:sp>
          <p:nvSpPr>
            <p:cNvPr id="3983" name="Google Shape;3983;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4" name="Google Shape;3984;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5" name="Google Shape;3985;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6" name="Google Shape;3986;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7" name="Google Shape;3987;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8" name="Google Shape;3988;p16"/>
          <p:cNvGrpSpPr/>
          <p:nvPr/>
        </p:nvGrpSpPr>
        <p:grpSpPr>
          <a:xfrm>
            <a:off x="11865365" y="896181"/>
            <a:ext cx="719100" cy="530239"/>
            <a:chOff x="5165350" y="2018400"/>
            <a:chExt cx="244825" cy="180525"/>
          </a:xfrm>
        </p:grpSpPr>
        <p:sp>
          <p:nvSpPr>
            <p:cNvPr id="3989" name="Google Shape;398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0" name="Google Shape;399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1" name="Google Shape;399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2" name="Google Shape;399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3" name="Google Shape;399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994" name="Google Shape;3994;p16"/>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95" name="Google Shape;399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3996" name="Google Shape;3996;p16"/>
          <p:cNvGrpSpPr/>
          <p:nvPr/>
        </p:nvGrpSpPr>
        <p:grpSpPr>
          <a:xfrm rot="10800000" flipH="1">
            <a:off x="341370" y="719337"/>
            <a:ext cx="1219196" cy="883923"/>
            <a:chOff x="5165350" y="2018400"/>
            <a:chExt cx="244825" cy="180525"/>
          </a:xfrm>
        </p:grpSpPr>
        <p:sp>
          <p:nvSpPr>
            <p:cNvPr id="3997" name="Google Shape;399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8" name="Google Shape;399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9" name="Google Shape;399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0" name="Google Shape;400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1" name="Google Shape;400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8316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164F-E356-4436-B863-A5734D4EAB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BF8F2-330C-46C2-90FD-2DF9836CDA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1AFF3-D817-40A7-9E07-53700E403BC6}"/>
              </a:ext>
            </a:extLst>
          </p:cNvPr>
          <p:cNvSpPr>
            <a:spLocks noGrp="1"/>
          </p:cNvSpPr>
          <p:nvPr>
            <p:ph type="dt" sz="half" idx="10"/>
          </p:nvPr>
        </p:nvSpPr>
        <p:spPr/>
        <p:txBody>
          <a:bodyPr/>
          <a:lstStyle/>
          <a:p>
            <a:fld id="{225790C7-3BB1-430A-815D-3A80EC4877DB}" type="datetimeFigureOut">
              <a:rPr lang="en-US" smtClean="0"/>
              <a:t>4/5/2025</a:t>
            </a:fld>
            <a:endParaRPr lang="en-US"/>
          </a:p>
        </p:txBody>
      </p:sp>
      <p:sp>
        <p:nvSpPr>
          <p:cNvPr id="5" name="Footer Placeholder 4">
            <a:extLst>
              <a:ext uri="{FF2B5EF4-FFF2-40B4-BE49-F238E27FC236}">
                <a16:creationId xmlns:a16="http://schemas.microsoft.com/office/drawing/2014/main" id="{5C31DA3C-4D30-44A0-BF22-583F82F75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3F330-9D7F-4DC3-9B91-45DE0FE3125D}"/>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2825063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reserve="1">
  <p:cSld name="Title and two columns 2">
    <p:spTree>
      <p:nvGrpSpPr>
        <p:cNvPr id="1" name="Shape 5548"/>
        <p:cNvGrpSpPr/>
        <p:nvPr/>
      </p:nvGrpSpPr>
      <p:grpSpPr>
        <a:xfrm>
          <a:off x="0" y="0"/>
          <a:ext cx="0" cy="0"/>
          <a:chOff x="0" y="0"/>
          <a:chExt cx="0" cy="0"/>
        </a:xfrm>
      </p:grpSpPr>
      <p:sp>
        <p:nvSpPr>
          <p:cNvPr id="5549" name="Google Shape;5549;p27"/>
          <p:cNvSpPr/>
          <p:nvPr/>
        </p:nvSpPr>
        <p:spPr>
          <a:xfrm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550" name="Google Shape;5550;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5551" name="Google Shape;5551;p27"/>
          <p:cNvSpPr txBox="1">
            <a:spLocks noGrp="1"/>
          </p:cNvSpPr>
          <p:nvPr>
            <p:ph type="title" idx="2"/>
          </p:nvPr>
        </p:nvSpPr>
        <p:spPr>
          <a:xfrm>
            <a:off x="4751577" y="2053991"/>
            <a:ext cx="4345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2" name="Google Shape;5552;p27"/>
          <p:cNvSpPr txBox="1">
            <a:spLocks noGrp="1"/>
          </p:cNvSpPr>
          <p:nvPr>
            <p:ph type="title" idx="3"/>
          </p:nvPr>
        </p:nvSpPr>
        <p:spPr>
          <a:xfrm>
            <a:off x="3094833" y="4190920"/>
            <a:ext cx="43404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3" name="Google Shape;5553;p27"/>
          <p:cNvSpPr txBox="1">
            <a:spLocks noGrp="1"/>
          </p:cNvSpPr>
          <p:nvPr>
            <p:ph type="subTitle" idx="1"/>
          </p:nvPr>
        </p:nvSpPr>
        <p:spPr>
          <a:xfrm>
            <a:off x="3094833" y="4671860"/>
            <a:ext cx="43404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4" name="Google Shape;5554;p27"/>
          <p:cNvSpPr txBox="1">
            <a:spLocks noGrp="1"/>
          </p:cNvSpPr>
          <p:nvPr>
            <p:ph type="subTitle" idx="4"/>
          </p:nvPr>
        </p:nvSpPr>
        <p:spPr>
          <a:xfrm>
            <a:off x="4751577" y="2541591"/>
            <a:ext cx="43456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555" name="Google Shape;5555;p27"/>
          <p:cNvGrpSpPr/>
          <p:nvPr/>
        </p:nvGrpSpPr>
        <p:grpSpPr>
          <a:xfrm>
            <a:off x="-193586" y="975977"/>
            <a:ext cx="719100" cy="530239"/>
            <a:chOff x="5165350" y="2018400"/>
            <a:chExt cx="244825" cy="180525"/>
          </a:xfrm>
        </p:grpSpPr>
        <p:sp>
          <p:nvSpPr>
            <p:cNvPr id="5556" name="Google Shape;5556;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7" name="Google Shape;5557;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8" name="Google Shape;5558;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9" name="Google Shape;5559;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0" name="Google Shape;5560;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1" name="Google Shape;5561;p27"/>
          <p:cNvGrpSpPr/>
          <p:nvPr/>
        </p:nvGrpSpPr>
        <p:grpSpPr>
          <a:xfrm rot="10800000" flipH="1">
            <a:off x="959998" y="185726"/>
            <a:ext cx="719100" cy="530239"/>
            <a:chOff x="5165350" y="2018400"/>
            <a:chExt cx="244825" cy="180525"/>
          </a:xfrm>
        </p:grpSpPr>
        <p:sp>
          <p:nvSpPr>
            <p:cNvPr id="5562" name="Google Shape;5562;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3" name="Google Shape;5563;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4" name="Google Shape;5564;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5" name="Google Shape;5565;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6" name="Google Shape;5566;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7" name="Google Shape;5567;p27"/>
          <p:cNvGrpSpPr/>
          <p:nvPr/>
        </p:nvGrpSpPr>
        <p:grpSpPr>
          <a:xfrm flipH="1">
            <a:off x="11664127" y="972619"/>
            <a:ext cx="719100" cy="530239"/>
            <a:chOff x="5165350" y="2018400"/>
            <a:chExt cx="244825" cy="180525"/>
          </a:xfrm>
        </p:grpSpPr>
        <p:sp>
          <p:nvSpPr>
            <p:cNvPr id="5568" name="Google Shape;5568;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9" name="Google Shape;5569;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0" name="Google Shape;5570;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1" name="Google Shape;5571;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2" name="Google Shape;5572;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3" name="Google Shape;5573;p27"/>
          <p:cNvGrpSpPr/>
          <p:nvPr/>
        </p:nvGrpSpPr>
        <p:grpSpPr>
          <a:xfrm rot="10800000">
            <a:off x="10512910" y="185735"/>
            <a:ext cx="719100" cy="530239"/>
            <a:chOff x="5165350" y="2018400"/>
            <a:chExt cx="244825" cy="180525"/>
          </a:xfrm>
        </p:grpSpPr>
        <p:sp>
          <p:nvSpPr>
            <p:cNvPr id="5574" name="Google Shape;5574;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5" name="Google Shape;5575;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6" name="Google Shape;5576;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7" name="Google Shape;5577;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8" name="Google Shape;5578;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9" name="Google Shape;5579;p27"/>
          <p:cNvGrpSpPr/>
          <p:nvPr/>
        </p:nvGrpSpPr>
        <p:grpSpPr>
          <a:xfrm rot="-3751668">
            <a:off x="416913" y="4886859"/>
            <a:ext cx="2571648" cy="3057021"/>
            <a:chOff x="-601460" y="3381754"/>
            <a:chExt cx="1928812" cy="2292856"/>
          </a:xfrm>
        </p:grpSpPr>
        <p:grpSp>
          <p:nvGrpSpPr>
            <p:cNvPr id="5580" name="Google Shape;5580;p27"/>
            <p:cNvGrpSpPr/>
            <p:nvPr/>
          </p:nvGrpSpPr>
          <p:grpSpPr>
            <a:xfrm rot="-3146000">
              <a:off x="-392539" y="3684308"/>
              <a:ext cx="1350435" cy="1192133"/>
              <a:chOff x="6741175" y="4602375"/>
              <a:chExt cx="572200" cy="505125"/>
            </a:xfrm>
          </p:grpSpPr>
          <p:sp>
            <p:nvSpPr>
              <p:cNvPr id="5581" name="Google Shape;5581;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2" name="Google Shape;5582;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3" name="Google Shape;5583;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4" name="Google Shape;5584;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5" name="Google Shape;5585;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6" name="Google Shape;5586;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7" name="Google Shape;5587;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8" name="Google Shape;5588;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9" name="Google Shape;558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0" name="Google Shape;5590;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1" name="Google Shape;5591;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2" name="Google Shape;5592;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3" name="Google Shape;5593;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4" name="Google Shape;5594;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5" name="Google Shape;5595;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6" name="Google Shape;5596;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7" name="Google Shape;5597;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8" name="Google Shape;5598;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9" name="Google Shape;5599;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0" name="Google Shape;5600;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1" name="Google Shape;5601;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2" name="Google Shape;5602;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3" name="Google Shape;5603;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4" name="Google Shape;5604;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5" name="Google Shape;5605;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06" name="Google Shape;5606;p27"/>
            <p:cNvGrpSpPr/>
            <p:nvPr/>
          </p:nvGrpSpPr>
          <p:grpSpPr>
            <a:xfrm rot="-732959">
              <a:off x="-133961" y="4353063"/>
              <a:ext cx="1350473" cy="1192166"/>
              <a:chOff x="6741175" y="4602375"/>
              <a:chExt cx="572200" cy="505125"/>
            </a:xfrm>
          </p:grpSpPr>
          <p:sp>
            <p:nvSpPr>
              <p:cNvPr id="5607" name="Google Shape;5607;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8" name="Google Shape;5608;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9" name="Google Shape;560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0" name="Google Shape;5610;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1" name="Google Shape;5611;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2" name="Google Shape;5612;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3" name="Google Shape;5613;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4" name="Google Shape;5614;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5" name="Google Shape;5615;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6" name="Google Shape;5616;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7" name="Google Shape;5617;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8" name="Google Shape;5618;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9" name="Google Shape;5619;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0" name="Google Shape;5620;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1" name="Google Shape;5621;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2" name="Google Shape;5622;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3" name="Google Shape;5623;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4" name="Google Shape;5624;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5" name="Google Shape;5625;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6" name="Google Shape;5626;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7" name="Google Shape;5627;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8" name="Google Shape;5628;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9" name="Google Shape;5629;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0" name="Google Shape;5630;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1" name="Google Shape;5631;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5632" name="Google Shape;5632;p27"/>
          <p:cNvGrpSpPr/>
          <p:nvPr/>
        </p:nvGrpSpPr>
        <p:grpSpPr>
          <a:xfrm rot="3751668" flipH="1">
            <a:off x="9199296" y="4887530"/>
            <a:ext cx="2571648" cy="3057021"/>
            <a:chOff x="-601460" y="3381754"/>
            <a:chExt cx="1928812" cy="2292856"/>
          </a:xfrm>
        </p:grpSpPr>
        <p:grpSp>
          <p:nvGrpSpPr>
            <p:cNvPr id="5633" name="Google Shape;5633;p27"/>
            <p:cNvGrpSpPr/>
            <p:nvPr/>
          </p:nvGrpSpPr>
          <p:grpSpPr>
            <a:xfrm rot="-3146000">
              <a:off x="-392539" y="3684308"/>
              <a:ext cx="1350435" cy="1192133"/>
              <a:chOff x="6741175" y="4602375"/>
              <a:chExt cx="572200" cy="505125"/>
            </a:xfrm>
          </p:grpSpPr>
          <p:sp>
            <p:nvSpPr>
              <p:cNvPr id="5634" name="Google Shape;5634;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5" name="Google Shape;5635;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6" name="Google Shape;5636;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7" name="Google Shape;5637;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8" name="Google Shape;5638;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9" name="Google Shape;5639;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0" name="Google Shape;5640;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1" name="Google Shape;5641;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2" name="Google Shape;564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3" name="Google Shape;5643;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4" name="Google Shape;5644;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5" name="Google Shape;5645;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6" name="Google Shape;5646;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7" name="Google Shape;5647;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8" name="Google Shape;5648;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9" name="Google Shape;5649;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0" name="Google Shape;5650;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1" name="Google Shape;5651;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2" name="Google Shape;5652;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3" name="Google Shape;5653;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4" name="Google Shape;5654;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5" name="Google Shape;5655;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6" name="Google Shape;5656;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7" name="Google Shape;5657;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8" name="Google Shape;5658;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59" name="Google Shape;5659;p27"/>
            <p:cNvGrpSpPr/>
            <p:nvPr/>
          </p:nvGrpSpPr>
          <p:grpSpPr>
            <a:xfrm rot="-732959">
              <a:off x="-133961" y="4353063"/>
              <a:ext cx="1350473" cy="1192166"/>
              <a:chOff x="6741175" y="4602375"/>
              <a:chExt cx="572200" cy="505125"/>
            </a:xfrm>
          </p:grpSpPr>
          <p:sp>
            <p:nvSpPr>
              <p:cNvPr id="5660" name="Google Shape;5660;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1" name="Google Shape;5661;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2" name="Google Shape;566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3" name="Google Shape;5663;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4" name="Google Shape;5664;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5" name="Google Shape;5665;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6" name="Google Shape;5666;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7" name="Google Shape;5667;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8" name="Google Shape;5668;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9" name="Google Shape;5669;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0" name="Google Shape;5670;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1" name="Google Shape;5671;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2" name="Google Shape;5672;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3" name="Google Shape;5673;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4" name="Google Shape;5674;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5" name="Google Shape;5675;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6" name="Google Shape;5676;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7" name="Google Shape;5677;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8" name="Google Shape;5678;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9" name="Google Shape;5679;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0" name="Google Shape;5680;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1" name="Google Shape;5681;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2" name="Google Shape;5682;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3" name="Google Shape;5683;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4" name="Google Shape;5684;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2118458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6439"/>
        <p:cNvGrpSpPr/>
        <p:nvPr/>
      </p:nvGrpSpPr>
      <p:grpSpPr>
        <a:xfrm>
          <a:off x="0" y="0"/>
          <a:ext cx="0" cy="0"/>
          <a:chOff x="0" y="0"/>
          <a:chExt cx="0" cy="0"/>
        </a:xfrm>
      </p:grpSpPr>
      <p:sp>
        <p:nvSpPr>
          <p:cNvPr id="6440" name="Google Shape;6440;p3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441" name="Google Shape;6441;p34"/>
          <p:cNvSpPr/>
          <p:nvPr/>
        </p:nvSpPr>
        <p:spPr>
          <a:xfrm rot="10800000"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442" name="Google Shape;6442;p34"/>
          <p:cNvGrpSpPr/>
          <p:nvPr/>
        </p:nvGrpSpPr>
        <p:grpSpPr>
          <a:xfrm rot="5400000" flipH="1">
            <a:off x="9403792" y="5430838"/>
            <a:ext cx="1939685" cy="1806972"/>
            <a:chOff x="5039400" y="85775"/>
            <a:chExt cx="462050" cy="430450"/>
          </a:xfrm>
        </p:grpSpPr>
        <p:sp>
          <p:nvSpPr>
            <p:cNvPr id="6443" name="Google Shape;6443;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4" name="Google Shape;6444;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5" name="Google Shape;6445;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6" name="Google Shape;6446;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7" name="Google Shape;6447;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8" name="Google Shape;6448;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9" name="Google Shape;6449;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0" name="Google Shape;6450;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1" name="Google Shape;6451;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2" name="Google Shape;6452;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3" name="Google Shape;6453;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4" name="Google Shape;6454;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5" name="Google Shape;6455;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6" name="Google Shape;6456;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7" name="Google Shape;6457;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8" name="Google Shape;6458;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9" name="Google Shape;6459;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0" name="Google Shape;6460;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1" name="Google Shape;6461;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2" name="Google Shape;6462;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3" name="Google Shape;6463;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4" name="Google Shape;6464;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5" name="Google Shape;6465;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6" name="Google Shape;6466;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7" name="Google Shape;6467;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8" name="Google Shape;6468;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9" name="Google Shape;6469;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0" name="Google Shape;6470;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1" name="Google Shape;6471;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2" name="Google Shape;6472;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473" name="Google Shape;6473;p34"/>
          <p:cNvGrpSpPr/>
          <p:nvPr/>
        </p:nvGrpSpPr>
        <p:grpSpPr>
          <a:xfrm rot="-5400000">
            <a:off x="848284" y="5430838"/>
            <a:ext cx="1939685" cy="1806972"/>
            <a:chOff x="5039400" y="85775"/>
            <a:chExt cx="462050" cy="430450"/>
          </a:xfrm>
        </p:grpSpPr>
        <p:sp>
          <p:nvSpPr>
            <p:cNvPr id="6474" name="Google Shape;6474;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5" name="Google Shape;6475;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6" name="Google Shape;6476;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7" name="Google Shape;6477;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8" name="Google Shape;6478;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9" name="Google Shape;6479;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0" name="Google Shape;6480;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1" name="Google Shape;6481;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2" name="Google Shape;6482;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3" name="Google Shape;6483;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4" name="Google Shape;6484;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5" name="Google Shape;6485;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6" name="Google Shape;6486;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7" name="Google Shape;6487;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8" name="Google Shape;6488;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9" name="Google Shape;6489;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0" name="Google Shape;6490;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1" name="Google Shape;6491;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2" name="Google Shape;6492;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3" name="Google Shape;6493;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4" name="Google Shape;6494;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5" name="Google Shape;6495;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6" name="Google Shape;6496;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7" name="Google Shape;6497;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8" name="Google Shape;6498;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9" name="Google Shape;6499;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0" name="Google Shape;6500;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1" name="Google Shape;6501;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2" name="Google Shape;6502;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3" name="Google Shape;6503;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04" name="Google Shape;6504;p34"/>
          <p:cNvGrpSpPr/>
          <p:nvPr/>
        </p:nvGrpSpPr>
        <p:grpSpPr>
          <a:xfrm flipH="1">
            <a:off x="184886" y="5946671"/>
            <a:ext cx="1463039" cy="1009491"/>
            <a:chOff x="762825" y="3432400"/>
            <a:chExt cx="638250" cy="439750"/>
          </a:xfrm>
        </p:grpSpPr>
        <p:sp>
          <p:nvSpPr>
            <p:cNvPr id="6505" name="Google Shape;6505;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6" name="Google Shape;6506;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7" name="Google Shape;6507;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8" name="Google Shape;6508;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9" name="Google Shape;6509;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0" name="Google Shape;6510;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1" name="Google Shape;6511;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2" name="Google Shape;6512;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3" name="Google Shape;6513;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4" name="Google Shape;6514;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5" name="Google Shape;6515;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6" name="Google Shape;6516;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7" name="Google Shape;6517;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8" name="Google Shape;6518;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9" name="Google Shape;6519;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0" name="Google Shape;6520;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21" name="Google Shape;6521;p34"/>
          <p:cNvGrpSpPr/>
          <p:nvPr/>
        </p:nvGrpSpPr>
        <p:grpSpPr>
          <a:xfrm flipH="1">
            <a:off x="10544325" y="5956604"/>
            <a:ext cx="1463039" cy="1009491"/>
            <a:chOff x="762825" y="3432400"/>
            <a:chExt cx="638250" cy="439750"/>
          </a:xfrm>
        </p:grpSpPr>
        <p:sp>
          <p:nvSpPr>
            <p:cNvPr id="6522" name="Google Shape;6522;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3" name="Google Shape;6523;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4" name="Google Shape;6524;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5" name="Google Shape;6525;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6" name="Google Shape;6526;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7" name="Google Shape;6527;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8" name="Google Shape;6528;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9" name="Google Shape;6529;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0" name="Google Shape;6530;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1" name="Google Shape;6531;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2" name="Google Shape;6532;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3" name="Google Shape;6533;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4" name="Google Shape;6534;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5" name="Google Shape;6535;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6" name="Google Shape;6536;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7" name="Google Shape;6537;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38" name="Google Shape;6538;p34"/>
          <p:cNvGrpSpPr/>
          <p:nvPr/>
        </p:nvGrpSpPr>
        <p:grpSpPr>
          <a:xfrm flipH="1">
            <a:off x="10631422" y="282453"/>
            <a:ext cx="1219204" cy="873767"/>
            <a:chOff x="4797000" y="1750925"/>
            <a:chExt cx="342550" cy="246400"/>
          </a:xfrm>
        </p:grpSpPr>
        <p:sp>
          <p:nvSpPr>
            <p:cNvPr id="6539" name="Google Shape;6539;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0" name="Google Shape;6540;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1" name="Google Shape;6541;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2" name="Google Shape;6542;p34"/>
          <p:cNvGrpSpPr/>
          <p:nvPr/>
        </p:nvGrpSpPr>
        <p:grpSpPr>
          <a:xfrm flipH="1">
            <a:off x="6987457" y="-223449"/>
            <a:ext cx="719100" cy="530239"/>
            <a:chOff x="5165350" y="2018400"/>
            <a:chExt cx="244825" cy="180525"/>
          </a:xfrm>
        </p:grpSpPr>
        <p:sp>
          <p:nvSpPr>
            <p:cNvPr id="6543" name="Google Shape;6543;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4" name="Google Shape;6544;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5" name="Google Shape;6545;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6" name="Google Shape;6546;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7" name="Google Shape;6547;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8" name="Google Shape;6548;p34"/>
          <p:cNvGrpSpPr/>
          <p:nvPr/>
        </p:nvGrpSpPr>
        <p:grpSpPr>
          <a:xfrm rot="10800000">
            <a:off x="-206443" y="454218"/>
            <a:ext cx="719100" cy="530239"/>
            <a:chOff x="5165350" y="2018400"/>
            <a:chExt cx="244825" cy="180525"/>
          </a:xfrm>
        </p:grpSpPr>
        <p:sp>
          <p:nvSpPr>
            <p:cNvPr id="6549" name="Google Shape;6549;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0" name="Google Shape;6550;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1" name="Google Shape;6551;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2" name="Google Shape;6552;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3" name="Google Shape;6553;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54" name="Google Shape;6554;p34"/>
          <p:cNvGrpSpPr/>
          <p:nvPr/>
        </p:nvGrpSpPr>
        <p:grpSpPr>
          <a:xfrm>
            <a:off x="959989" y="-395214"/>
            <a:ext cx="1219204" cy="873767"/>
            <a:chOff x="4797000" y="1750925"/>
            <a:chExt cx="342550" cy="246400"/>
          </a:xfrm>
        </p:grpSpPr>
        <p:sp>
          <p:nvSpPr>
            <p:cNvPr id="6555" name="Google Shape;6555;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6" name="Google Shape;6556;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7" name="Google Shape;6557;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07609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reserve="1">
  <p:cSld name="Background 1">
    <p:spTree>
      <p:nvGrpSpPr>
        <p:cNvPr id="1" name="Shape 6558"/>
        <p:cNvGrpSpPr/>
        <p:nvPr/>
      </p:nvGrpSpPr>
      <p:grpSpPr>
        <a:xfrm>
          <a:off x="0" y="0"/>
          <a:ext cx="0" cy="0"/>
          <a:chOff x="0" y="0"/>
          <a:chExt cx="0" cy="0"/>
        </a:xfrm>
      </p:grpSpPr>
      <p:sp>
        <p:nvSpPr>
          <p:cNvPr id="6559" name="Google Shape;6559;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560" name="Google Shape;6560;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561" name="Google Shape;6561;p35"/>
          <p:cNvGrpSpPr/>
          <p:nvPr/>
        </p:nvGrpSpPr>
        <p:grpSpPr>
          <a:xfrm>
            <a:off x="-193586" y="975977"/>
            <a:ext cx="719100" cy="530239"/>
            <a:chOff x="5165350" y="2018400"/>
            <a:chExt cx="244825" cy="180525"/>
          </a:xfrm>
        </p:grpSpPr>
        <p:sp>
          <p:nvSpPr>
            <p:cNvPr id="6562" name="Google Shape;6562;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3" name="Google Shape;6563;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4" name="Google Shape;6564;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5" name="Google Shape;6565;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6" name="Google Shape;6566;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67" name="Google Shape;6567;p35"/>
          <p:cNvGrpSpPr/>
          <p:nvPr/>
        </p:nvGrpSpPr>
        <p:grpSpPr>
          <a:xfrm rot="10800000" flipH="1">
            <a:off x="959998" y="185726"/>
            <a:ext cx="719100" cy="530239"/>
            <a:chOff x="5165350" y="2018400"/>
            <a:chExt cx="244825" cy="180525"/>
          </a:xfrm>
        </p:grpSpPr>
        <p:sp>
          <p:nvSpPr>
            <p:cNvPr id="6568" name="Google Shape;6568;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9" name="Google Shape;6569;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0" name="Google Shape;6570;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1" name="Google Shape;6571;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2" name="Google Shape;6572;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3" name="Google Shape;6573;p35"/>
          <p:cNvGrpSpPr/>
          <p:nvPr/>
        </p:nvGrpSpPr>
        <p:grpSpPr>
          <a:xfrm flipH="1">
            <a:off x="11664127" y="972619"/>
            <a:ext cx="719100" cy="530239"/>
            <a:chOff x="5165350" y="2018400"/>
            <a:chExt cx="244825" cy="180525"/>
          </a:xfrm>
        </p:grpSpPr>
        <p:sp>
          <p:nvSpPr>
            <p:cNvPr id="6574" name="Google Shape;6574;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5" name="Google Shape;6575;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6" name="Google Shape;6576;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7" name="Google Shape;6577;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8" name="Google Shape;6578;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9" name="Google Shape;6579;p35"/>
          <p:cNvGrpSpPr/>
          <p:nvPr/>
        </p:nvGrpSpPr>
        <p:grpSpPr>
          <a:xfrm rot="10800000">
            <a:off x="10512910" y="185735"/>
            <a:ext cx="719100" cy="530239"/>
            <a:chOff x="5165350" y="2018400"/>
            <a:chExt cx="244825" cy="180525"/>
          </a:xfrm>
        </p:grpSpPr>
        <p:sp>
          <p:nvSpPr>
            <p:cNvPr id="6580" name="Google Shape;6580;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1" name="Google Shape;6581;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2" name="Google Shape;6582;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3" name="Google Shape;6583;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4" name="Google Shape;6584;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85" name="Google Shape;6585;p35"/>
          <p:cNvGrpSpPr/>
          <p:nvPr/>
        </p:nvGrpSpPr>
        <p:grpSpPr>
          <a:xfrm rot="4414280" flipH="1">
            <a:off x="-514297" y="4791045"/>
            <a:ext cx="2571555" cy="3056911"/>
            <a:chOff x="-601460" y="3381754"/>
            <a:chExt cx="1928812" cy="2292856"/>
          </a:xfrm>
        </p:grpSpPr>
        <p:grpSp>
          <p:nvGrpSpPr>
            <p:cNvPr id="6586" name="Google Shape;6586;p35"/>
            <p:cNvGrpSpPr/>
            <p:nvPr/>
          </p:nvGrpSpPr>
          <p:grpSpPr>
            <a:xfrm rot="-3146000">
              <a:off x="-392539" y="3684308"/>
              <a:ext cx="1350435" cy="1192133"/>
              <a:chOff x="6741175" y="4602375"/>
              <a:chExt cx="572200" cy="505125"/>
            </a:xfrm>
          </p:grpSpPr>
          <p:sp>
            <p:nvSpPr>
              <p:cNvPr id="6587" name="Google Shape;6587;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8" name="Google Shape;6588;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9" name="Google Shape;6589;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0" name="Google Shape;6590;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1" name="Google Shape;6591;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2" name="Google Shape;6592;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3" name="Google Shape;6593;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4" name="Google Shape;6594;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5" name="Google Shape;659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6" name="Google Shape;6596;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7" name="Google Shape;6597;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8" name="Google Shape;6598;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9" name="Google Shape;6599;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0" name="Google Shape;6600;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1" name="Google Shape;6601;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2" name="Google Shape;6602;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3" name="Google Shape;6603;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4" name="Google Shape;6604;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5" name="Google Shape;6605;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6" name="Google Shape;6606;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7" name="Google Shape;6607;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8" name="Google Shape;6608;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9" name="Google Shape;6609;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0" name="Google Shape;6610;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1" name="Google Shape;6611;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12" name="Google Shape;6612;p35"/>
            <p:cNvGrpSpPr/>
            <p:nvPr/>
          </p:nvGrpSpPr>
          <p:grpSpPr>
            <a:xfrm rot="-732959">
              <a:off x="-133961" y="4353063"/>
              <a:ext cx="1350473" cy="1192166"/>
              <a:chOff x="6741175" y="4602375"/>
              <a:chExt cx="572200" cy="505125"/>
            </a:xfrm>
          </p:grpSpPr>
          <p:sp>
            <p:nvSpPr>
              <p:cNvPr id="6613" name="Google Shape;6613;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4" name="Google Shape;6614;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5" name="Google Shape;661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6" name="Google Shape;6616;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7" name="Google Shape;6617;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8" name="Google Shape;6618;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9" name="Google Shape;6619;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0" name="Google Shape;6620;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1" name="Google Shape;6621;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2" name="Google Shape;6622;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3" name="Google Shape;6623;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4" name="Google Shape;6624;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5" name="Google Shape;6625;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6" name="Google Shape;6626;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7" name="Google Shape;6627;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8" name="Google Shape;6628;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9" name="Google Shape;6629;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0" name="Google Shape;6630;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1" name="Google Shape;6631;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2" name="Google Shape;6632;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3" name="Google Shape;6633;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4" name="Google Shape;6634;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5" name="Google Shape;6635;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6" name="Google Shape;6636;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7" name="Google Shape;6637;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6638" name="Google Shape;6638;p35"/>
          <p:cNvGrpSpPr/>
          <p:nvPr/>
        </p:nvGrpSpPr>
        <p:grpSpPr>
          <a:xfrm rot="-4414280">
            <a:off x="10138127" y="4790050"/>
            <a:ext cx="2571555" cy="3056911"/>
            <a:chOff x="-601460" y="3381754"/>
            <a:chExt cx="1928812" cy="2292856"/>
          </a:xfrm>
        </p:grpSpPr>
        <p:grpSp>
          <p:nvGrpSpPr>
            <p:cNvPr id="6639" name="Google Shape;6639;p35"/>
            <p:cNvGrpSpPr/>
            <p:nvPr/>
          </p:nvGrpSpPr>
          <p:grpSpPr>
            <a:xfrm rot="-3146000">
              <a:off x="-392539" y="3684308"/>
              <a:ext cx="1350435" cy="1192133"/>
              <a:chOff x="6741175" y="4602375"/>
              <a:chExt cx="572200" cy="505125"/>
            </a:xfrm>
          </p:grpSpPr>
          <p:sp>
            <p:nvSpPr>
              <p:cNvPr id="6640" name="Google Shape;6640;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1" name="Google Shape;6641;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2" name="Google Shape;6642;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3" name="Google Shape;6643;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4" name="Google Shape;6644;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5" name="Google Shape;6645;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6" name="Google Shape;6646;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7" name="Google Shape;6647;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8" name="Google Shape;664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9" name="Google Shape;6649;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0" name="Google Shape;6650;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1" name="Google Shape;6651;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2" name="Google Shape;6652;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3" name="Google Shape;6653;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4" name="Google Shape;6654;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5" name="Google Shape;6655;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6" name="Google Shape;6656;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7" name="Google Shape;6657;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8" name="Google Shape;6658;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9" name="Google Shape;6659;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0" name="Google Shape;6660;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1" name="Google Shape;6661;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2" name="Google Shape;6662;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3" name="Google Shape;6663;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4" name="Google Shape;6664;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65" name="Google Shape;6665;p35"/>
            <p:cNvGrpSpPr/>
            <p:nvPr/>
          </p:nvGrpSpPr>
          <p:grpSpPr>
            <a:xfrm rot="-732959">
              <a:off x="-133961" y="4353063"/>
              <a:ext cx="1350473" cy="1192166"/>
              <a:chOff x="6741175" y="4602375"/>
              <a:chExt cx="572200" cy="505125"/>
            </a:xfrm>
          </p:grpSpPr>
          <p:sp>
            <p:nvSpPr>
              <p:cNvPr id="6666" name="Google Shape;6666;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7" name="Google Shape;6667;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8" name="Google Shape;666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9" name="Google Shape;6669;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0" name="Google Shape;6670;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1" name="Google Shape;6671;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2" name="Google Shape;6672;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3" name="Google Shape;6673;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4" name="Google Shape;6674;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5" name="Google Shape;6675;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6" name="Google Shape;6676;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7" name="Google Shape;6677;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8" name="Google Shape;6678;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9" name="Google Shape;6679;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0" name="Google Shape;6680;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1" name="Google Shape;6681;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2" name="Google Shape;6682;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3" name="Google Shape;6683;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4" name="Google Shape;6684;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5" name="Google Shape;6685;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6" name="Google Shape;6686;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7" name="Google Shape;6687;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8" name="Google Shape;6688;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9" name="Google Shape;6689;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0" name="Google Shape;6690;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3324456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CA07-0AFA-B363-B2AD-644C9418E9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EAAC9-F1D6-BFEA-D854-F0CDB3D26A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B04DF-BE53-8D74-C635-6C8CE7A166E7}"/>
              </a:ext>
            </a:extLst>
          </p:cNvPr>
          <p:cNvSpPr>
            <a:spLocks noGrp="1"/>
          </p:cNvSpPr>
          <p:nvPr>
            <p:ph type="dt" sz="half" idx="10"/>
          </p:nvPr>
        </p:nvSpPr>
        <p:spPr/>
        <p:txBody>
          <a:bodyPr/>
          <a:lstStyle/>
          <a:p>
            <a:fld id="{1829DAE4-B29A-4090-9E27-4F68CB893466}" type="datetimeFigureOut">
              <a:rPr lang="en-US" smtClean="0"/>
              <a:t>4/5/2025</a:t>
            </a:fld>
            <a:endParaRPr lang="en-US"/>
          </a:p>
        </p:txBody>
      </p:sp>
      <p:sp>
        <p:nvSpPr>
          <p:cNvPr id="5" name="Footer Placeholder 4">
            <a:extLst>
              <a:ext uri="{FF2B5EF4-FFF2-40B4-BE49-F238E27FC236}">
                <a16:creationId xmlns:a16="http://schemas.microsoft.com/office/drawing/2014/main" id="{B10837E5-995E-408E-7E18-8376C1A94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C4E04-1292-B186-E2C4-43D37F45F2BB}"/>
              </a:ext>
            </a:extLst>
          </p:cNvPr>
          <p:cNvSpPr>
            <a:spLocks noGrp="1"/>
          </p:cNvSpPr>
          <p:nvPr>
            <p:ph type="sldNum" sz="quarter" idx="12"/>
          </p:nvPr>
        </p:nvSpPr>
        <p:spPr/>
        <p:txBody>
          <a:bodyPr/>
          <a:lstStyle/>
          <a:p>
            <a:fld id="{FC951FCB-6399-4EAC-875D-CB4BE6B22F0F}" type="slidenum">
              <a:rPr lang="en-US" smtClean="0"/>
              <a:t>‹#›</a:t>
            </a:fld>
            <a:endParaRPr lang="en-US"/>
          </a:p>
        </p:txBody>
      </p:sp>
    </p:spTree>
    <p:extLst>
      <p:ext uri="{BB962C8B-B14F-4D97-AF65-F5344CB8AC3E}">
        <p14:creationId xmlns:p14="http://schemas.microsoft.com/office/powerpoint/2010/main" val="3059310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20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C250B-B029-406B-9C4E-2A1B0FFF4E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039472-62B6-42DF-9BBF-3D842BF580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0F7131-9515-4E03-B688-F2867DAF3E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C70CE4-A8C9-4BD2-86FD-15C28DF007D3}"/>
              </a:ext>
            </a:extLst>
          </p:cNvPr>
          <p:cNvSpPr>
            <a:spLocks noGrp="1"/>
          </p:cNvSpPr>
          <p:nvPr>
            <p:ph type="dt" sz="half" idx="10"/>
          </p:nvPr>
        </p:nvSpPr>
        <p:spPr/>
        <p:txBody>
          <a:bodyPr/>
          <a:lstStyle/>
          <a:p>
            <a:fld id="{225790C7-3BB1-430A-815D-3A80EC4877DB}" type="datetimeFigureOut">
              <a:rPr lang="en-US" smtClean="0"/>
              <a:t>4/5/2025</a:t>
            </a:fld>
            <a:endParaRPr lang="en-US"/>
          </a:p>
        </p:txBody>
      </p:sp>
      <p:sp>
        <p:nvSpPr>
          <p:cNvPr id="6" name="Footer Placeholder 5">
            <a:extLst>
              <a:ext uri="{FF2B5EF4-FFF2-40B4-BE49-F238E27FC236}">
                <a16:creationId xmlns:a16="http://schemas.microsoft.com/office/drawing/2014/main" id="{FD85E6C6-B9D1-4804-ABBA-19DBDAC2AA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8AD386-57FD-461B-BAD7-2466276E8000}"/>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3095078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BB51A-34EA-4CF9-9E2E-4BBFCF0FB5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982EFB-B17F-4066-A28D-1ACB239B3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026249-6961-4C59-A172-E650358FB1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984377-0EEB-45DF-9032-9C06AF3D2A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37753C-541E-4DFB-80C8-C10F84A0D3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1AC6DC-7AC5-46CE-B19A-A2582D7871B1}"/>
              </a:ext>
            </a:extLst>
          </p:cNvPr>
          <p:cNvSpPr>
            <a:spLocks noGrp="1"/>
          </p:cNvSpPr>
          <p:nvPr>
            <p:ph type="dt" sz="half" idx="10"/>
          </p:nvPr>
        </p:nvSpPr>
        <p:spPr/>
        <p:txBody>
          <a:bodyPr/>
          <a:lstStyle/>
          <a:p>
            <a:fld id="{225790C7-3BB1-430A-815D-3A80EC4877DB}" type="datetimeFigureOut">
              <a:rPr lang="en-US" smtClean="0"/>
              <a:t>4/5/2025</a:t>
            </a:fld>
            <a:endParaRPr lang="en-US"/>
          </a:p>
        </p:txBody>
      </p:sp>
      <p:sp>
        <p:nvSpPr>
          <p:cNvPr id="8" name="Footer Placeholder 7">
            <a:extLst>
              <a:ext uri="{FF2B5EF4-FFF2-40B4-BE49-F238E27FC236}">
                <a16:creationId xmlns:a16="http://schemas.microsoft.com/office/drawing/2014/main" id="{F4A907C5-2D57-4CFD-87F1-56222063C3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A80B62-0229-4E9A-9986-76AE259473A1}"/>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696340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C0A0-9B4D-4AE8-94F1-82B9C95EDE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A86824-B480-4497-A4FB-596A3882CCF0}"/>
              </a:ext>
            </a:extLst>
          </p:cNvPr>
          <p:cNvSpPr>
            <a:spLocks noGrp="1"/>
          </p:cNvSpPr>
          <p:nvPr>
            <p:ph type="dt" sz="half" idx="10"/>
          </p:nvPr>
        </p:nvSpPr>
        <p:spPr/>
        <p:txBody>
          <a:bodyPr/>
          <a:lstStyle/>
          <a:p>
            <a:fld id="{225790C7-3BB1-430A-815D-3A80EC4877DB}" type="datetimeFigureOut">
              <a:rPr lang="en-US" smtClean="0"/>
              <a:t>4/5/2025</a:t>
            </a:fld>
            <a:endParaRPr lang="en-US"/>
          </a:p>
        </p:txBody>
      </p:sp>
      <p:sp>
        <p:nvSpPr>
          <p:cNvPr id="4" name="Footer Placeholder 3">
            <a:extLst>
              <a:ext uri="{FF2B5EF4-FFF2-40B4-BE49-F238E27FC236}">
                <a16:creationId xmlns:a16="http://schemas.microsoft.com/office/drawing/2014/main" id="{5DC42ED0-C2B0-472C-B028-C7C907CE8A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7062D8-78A1-4077-830B-B558295BDFF6}"/>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708147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9278AC-AB05-436C-91F0-E509D435692C}"/>
              </a:ext>
            </a:extLst>
          </p:cNvPr>
          <p:cNvSpPr>
            <a:spLocks noGrp="1"/>
          </p:cNvSpPr>
          <p:nvPr>
            <p:ph type="dt" sz="half" idx="10"/>
          </p:nvPr>
        </p:nvSpPr>
        <p:spPr/>
        <p:txBody>
          <a:bodyPr/>
          <a:lstStyle/>
          <a:p>
            <a:fld id="{225790C7-3BB1-430A-815D-3A80EC4877DB}" type="datetimeFigureOut">
              <a:rPr lang="en-US" smtClean="0"/>
              <a:t>4/5/2025</a:t>
            </a:fld>
            <a:endParaRPr lang="en-US"/>
          </a:p>
        </p:txBody>
      </p:sp>
      <p:sp>
        <p:nvSpPr>
          <p:cNvPr id="3" name="Footer Placeholder 2">
            <a:extLst>
              <a:ext uri="{FF2B5EF4-FFF2-40B4-BE49-F238E27FC236}">
                <a16:creationId xmlns:a16="http://schemas.microsoft.com/office/drawing/2014/main" id="{2A779388-B8BF-4E2B-969B-67892F451C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150CC1-E7F1-4E72-9D7D-4CBA1E83F0E9}"/>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211863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D45B-EEE5-4C9E-A921-F79897B447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DF8DC1-89DD-4923-B228-56B18E03F7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EC23B2-5E60-48D3-8A7B-6238C00D5E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469517-D72C-466B-B53C-A048C73DA8C7}"/>
              </a:ext>
            </a:extLst>
          </p:cNvPr>
          <p:cNvSpPr>
            <a:spLocks noGrp="1"/>
          </p:cNvSpPr>
          <p:nvPr>
            <p:ph type="dt" sz="half" idx="10"/>
          </p:nvPr>
        </p:nvSpPr>
        <p:spPr/>
        <p:txBody>
          <a:bodyPr/>
          <a:lstStyle/>
          <a:p>
            <a:fld id="{225790C7-3BB1-430A-815D-3A80EC4877DB}" type="datetimeFigureOut">
              <a:rPr lang="en-US" smtClean="0"/>
              <a:t>4/5/2025</a:t>
            </a:fld>
            <a:endParaRPr lang="en-US"/>
          </a:p>
        </p:txBody>
      </p:sp>
      <p:sp>
        <p:nvSpPr>
          <p:cNvPr id="6" name="Footer Placeholder 5">
            <a:extLst>
              <a:ext uri="{FF2B5EF4-FFF2-40B4-BE49-F238E27FC236}">
                <a16:creationId xmlns:a16="http://schemas.microsoft.com/office/drawing/2014/main" id="{C4A79DE1-D2F0-47C6-8BA1-83ABEEC99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D012A-B252-4341-AB45-678D2FD60786}"/>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1756361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54D85-3A4E-4E45-97A8-BFEFF00591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F508B9-3691-4802-BA41-BEC9301E1C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9B5588-0E86-4C4A-91DB-DD879385E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704093-124A-45BC-91C3-06255879D509}"/>
              </a:ext>
            </a:extLst>
          </p:cNvPr>
          <p:cNvSpPr>
            <a:spLocks noGrp="1"/>
          </p:cNvSpPr>
          <p:nvPr>
            <p:ph type="dt" sz="half" idx="10"/>
          </p:nvPr>
        </p:nvSpPr>
        <p:spPr/>
        <p:txBody>
          <a:bodyPr/>
          <a:lstStyle/>
          <a:p>
            <a:fld id="{225790C7-3BB1-430A-815D-3A80EC4877DB}" type="datetimeFigureOut">
              <a:rPr lang="en-US" smtClean="0"/>
              <a:t>4/5/2025</a:t>
            </a:fld>
            <a:endParaRPr lang="en-US"/>
          </a:p>
        </p:txBody>
      </p:sp>
      <p:sp>
        <p:nvSpPr>
          <p:cNvPr id="6" name="Footer Placeholder 5">
            <a:extLst>
              <a:ext uri="{FF2B5EF4-FFF2-40B4-BE49-F238E27FC236}">
                <a16:creationId xmlns:a16="http://schemas.microsoft.com/office/drawing/2014/main" id="{A34826FA-7761-47EA-B346-75AC2B1C2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EF7F14-7D4B-4ADB-A33B-294C4ED0C643}"/>
              </a:ext>
            </a:extLst>
          </p:cNvPr>
          <p:cNvSpPr>
            <a:spLocks noGrp="1"/>
          </p:cNvSpPr>
          <p:nvPr>
            <p:ph type="sldNum" sz="quarter" idx="12"/>
          </p:nvPr>
        </p:nvSpPr>
        <p:spPr/>
        <p:txBody>
          <a:bodyPr/>
          <a:lstStyle/>
          <a:p>
            <a:fld id="{56966CF5-161C-4C81-AA95-7CE18466F111}" type="slidenum">
              <a:rPr lang="en-US" smtClean="0"/>
              <a:t>‹#›</a:t>
            </a:fld>
            <a:endParaRPr lang="en-US"/>
          </a:p>
        </p:txBody>
      </p:sp>
    </p:spTree>
    <p:extLst>
      <p:ext uri="{BB962C8B-B14F-4D97-AF65-F5344CB8AC3E}">
        <p14:creationId xmlns:p14="http://schemas.microsoft.com/office/powerpoint/2010/main" val="4250536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9000" b="-39000"/>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B64DF33-5CEE-2222-D020-6FF963E61D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E439D6F-C00A-4890-9E9F-91921015F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7F059D-8759-4523-BBC4-1B7FD79CB7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62982-9C55-4AD7-B509-F91EF6DCFF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790C7-3BB1-430A-815D-3A80EC4877DB}" type="datetimeFigureOut">
              <a:rPr lang="en-US" smtClean="0"/>
              <a:t>4/5/2025</a:t>
            </a:fld>
            <a:endParaRPr lang="en-US"/>
          </a:p>
        </p:txBody>
      </p:sp>
      <p:sp>
        <p:nvSpPr>
          <p:cNvPr id="5" name="Footer Placeholder 4">
            <a:extLst>
              <a:ext uri="{FF2B5EF4-FFF2-40B4-BE49-F238E27FC236}">
                <a16:creationId xmlns:a16="http://schemas.microsoft.com/office/drawing/2014/main" id="{142B6E09-D3CB-4CE1-8C97-5F897B8551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FAF04B-21D2-4D29-AB28-F19D8243C1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66CF5-161C-4C81-AA95-7CE18466F111}" type="slidenum">
              <a:rPr lang="en-US" smtClean="0"/>
              <a:t>‹#›</a:t>
            </a:fld>
            <a:endParaRPr lang="en-US"/>
          </a:p>
        </p:txBody>
      </p:sp>
      <p:pic>
        <p:nvPicPr>
          <p:cNvPr id="12" name="Picture 11" descr="A white circle with leaves and blue text&#10;&#10;Description automatically generated">
            <a:extLst>
              <a:ext uri="{FF2B5EF4-FFF2-40B4-BE49-F238E27FC236}">
                <a16:creationId xmlns:a16="http://schemas.microsoft.com/office/drawing/2014/main" id="{B30E8574-5E36-7C07-581E-88D25D80CCB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29136" y="8507329"/>
            <a:ext cx="1306429" cy="1306429"/>
          </a:xfrm>
          <a:prstGeom prst="rect">
            <a:avLst/>
          </a:prstGeom>
        </p:spPr>
      </p:pic>
      <p:grpSp>
        <p:nvGrpSpPr>
          <p:cNvPr id="7" name="Group 6">
            <a:extLst>
              <a:ext uri="{FF2B5EF4-FFF2-40B4-BE49-F238E27FC236}">
                <a16:creationId xmlns:a16="http://schemas.microsoft.com/office/drawing/2014/main" id="{D757A696-E3C6-DF56-9C53-0E99CF764FAF}"/>
              </a:ext>
            </a:extLst>
          </p:cNvPr>
          <p:cNvGrpSpPr/>
          <p:nvPr userDrawn="1"/>
        </p:nvGrpSpPr>
        <p:grpSpPr>
          <a:xfrm>
            <a:off x="-3773121" y="0"/>
            <a:ext cx="4326052" cy="2928084"/>
            <a:chOff x="6278216" y="1917262"/>
            <a:chExt cx="4339742" cy="2928084"/>
          </a:xfrm>
        </p:grpSpPr>
        <p:pic>
          <p:nvPicPr>
            <p:cNvPr id="9" name="Picture 8">
              <a:extLst>
                <a:ext uri="{FF2B5EF4-FFF2-40B4-BE49-F238E27FC236}">
                  <a16:creationId xmlns:a16="http://schemas.microsoft.com/office/drawing/2014/main" id="{15BC82BB-002B-7BA4-F6F4-A5E8097C254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6EBB8624-650F-C9E6-DEE1-C909FF0D55A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3C99E40C-E65A-77C6-9398-47C57C27CF96}"/>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3" name="TextBox 12">
              <a:extLst>
                <a:ext uri="{FF2B5EF4-FFF2-40B4-BE49-F238E27FC236}">
                  <a16:creationId xmlns:a16="http://schemas.microsoft.com/office/drawing/2014/main" id="{366956C4-AB8D-DE4B-A1E5-E8FFE90B1EE6}"/>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1859853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4F77F369-84FD-7CAA-1358-5ECFFBADC5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77CA5920-5EE9-A88B-DE56-6344293F42C5}"/>
              </a:ext>
            </a:extLst>
          </p:cNvPr>
          <p:cNvGrpSpPr/>
          <p:nvPr userDrawn="1"/>
        </p:nvGrpSpPr>
        <p:grpSpPr>
          <a:xfrm>
            <a:off x="-3773121" y="0"/>
            <a:ext cx="4326052" cy="2928084"/>
            <a:chOff x="6278216" y="1917262"/>
            <a:chExt cx="4339742" cy="2928084"/>
          </a:xfrm>
        </p:grpSpPr>
        <p:pic>
          <p:nvPicPr>
            <p:cNvPr id="3" name="Picture 2">
              <a:extLst>
                <a:ext uri="{FF2B5EF4-FFF2-40B4-BE49-F238E27FC236}">
                  <a16:creationId xmlns:a16="http://schemas.microsoft.com/office/drawing/2014/main" id="{94AF4525-7C3E-D100-1378-AC39F5A9E0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3602739A-192D-E0DE-0D02-8B7C3DCAE2D3}"/>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AD8EE4F-2E51-6A56-8B9B-7F874A83DC34}"/>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7" name="TextBox 6">
              <a:extLst>
                <a:ext uri="{FF2B5EF4-FFF2-40B4-BE49-F238E27FC236}">
                  <a16:creationId xmlns:a16="http://schemas.microsoft.com/office/drawing/2014/main" id="{DF6A4BD6-696B-B6B9-A15A-54276E09DDC5}"/>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055931547"/>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011F063-ABCB-AB77-A273-F13D1F53A96A}"/>
              </a:ext>
            </a:extLst>
          </p:cNvPr>
          <p:cNvPicPr>
            <a:picLocks noChangeAspect="1"/>
          </p:cNvPicPr>
          <p:nvPr/>
        </p:nvPicPr>
        <p:blipFill>
          <a:blip r:embed="rId5"/>
          <a:stretch>
            <a:fillRect/>
          </a:stretch>
        </p:blipFill>
        <p:spPr>
          <a:xfrm>
            <a:off x="3029767" y="3109620"/>
            <a:ext cx="7523116" cy="2353260"/>
          </a:xfrm>
          <a:prstGeom prst="rect">
            <a:avLst/>
          </a:prstGeom>
        </p:spPr>
      </p:pic>
    </p:spTree>
    <p:extLst>
      <p:ext uri="{BB962C8B-B14F-4D97-AF65-F5344CB8AC3E}">
        <p14:creationId xmlns:p14="http://schemas.microsoft.com/office/powerpoint/2010/main" val="2114318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01" y="2532993"/>
            <a:ext cx="3839350" cy="4103174"/>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3794234" y="208344"/>
            <a:ext cx="8104541" cy="4479270"/>
          </a:xfrm>
          <a:custGeom>
            <a:avLst/>
            <a:gdLst>
              <a:gd name="connsiteX0" fmla="*/ 0 w 8104541"/>
              <a:gd name="connsiteY0" fmla="*/ 746560 h 4479270"/>
              <a:gd name="connsiteX1" fmla="*/ 746560 w 8104541"/>
              <a:gd name="connsiteY1" fmla="*/ 0 h 4479270"/>
              <a:gd name="connsiteX2" fmla="*/ 1350757 w 8104541"/>
              <a:gd name="connsiteY2" fmla="*/ 0 h 4479270"/>
              <a:gd name="connsiteX3" fmla="*/ 1350757 w 8104541"/>
              <a:gd name="connsiteY3" fmla="*/ 0 h 4479270"/>
              <a:gd name="connsiteX4" fmla="*/ 3376892 w 8104541"/>
              <a:gd name="connsiteY4" fmla="*/ 0 h 4479270"/>
              <a:gd name="connsiteX5" fmla="*/ 7357981 w 8104541"/>
              <a:gd name="connsiteY5" fmla="*/ 0 h 4479270"/>
              <a:gd name="connsiteX6" fmla="*/ 8104541 w 8104541"/>
              <a:gd name="connsiteY6" fmla="*/ 746560 h 4479270"/>
              <a:gd name="connsiteX7" fmla="*/ 8104541 w 8104541"/>
              <a:gd name="connsiteY7" fmla="*/ 2612908 h 4479270"/>
              <a:gd name="connsiteX8" fmla="*/ 8104541 w 8104541"/>
              <a:gd name="connsiteY8" fmla="*/ 2612908 h 4479270"/>
              <a:gd name="connsiteX9" fmla="*/ 8104541 w 8104541"/>
              <a:gd name="connsiteY9" fmla="*/ 3732725 h 4479270"/>
              <a:gd name="connsiteX10" fmla="*/ 8104541 w 8104541"/>
              <a:gd name="connsiteY10" fmla="*/ 3732710 h 4479270"/>
              <a:gd name="connsiteX11" fmla="*/ 7357981 w 8104541"/>
              <a:gd name="connsiteY11" fmla="*/ 4479270 h 4479270"/>
              <a:gd name="connsiteX12" fmla="*/ 3376892 w 8104541"/>
              <a:gd name="connsiteY12" fmla="*/ 4479270 h 4479270"/>
              <a:gd name="connsiteX13" fmla="*/ 1350757 w 8104541"/>
              <a:gd name="connsiteY13" fmla="*/ 4479270 h 4479270"/>
              <a:gd name="connsiteX14" fmla="*/ 1350757 w 8104541"/>
              <a:gd name="connsiteY14" fmla="*/ 4479270 h 4479270"/>
              <a:gd name="connsiteX15" fmla="*/ 746560 w 8104541"/>
              <a:gd name="connsiteY15" fmla="*/ 4479270 h 4479270"/>
              <a:gd name="connsiteX16" fmla="*/ 0 w 8104541"/>
              <a:gd name="connsiteY16" fmla="*/ 3732710 h 4479270"/>
              <a:gd name="connsiteX17" fmla="*/ 0 w 8104541"/>
              <a:gd name="connsiteY17" fmla="*/ 3732725 h 4479270"/>
              <a:gd name="connsiteX18" fmla="*/ -612703 w 8104541"/>
              <a:gd name="connsiteY18" fmla="*/ 2904493 h 4479270"/>
              <a:gd name="connsiteX19" fmla="*/ 0 w 8104541"/>
              <a:gd name="connsiteY19" fmla="*/ 2612908 h 4479270"/>
              <a:gd name="connsiteX20" fmla="*/ 0 w 8104541"/>
              <a:gd name="connsiteY20" fmla="*/ 746560 h 447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4479270" fill="none" extrusionOk="0">
                <a:moveTo>
                  <a:pt x="0" y="746560"/>
                </a:moveTo>
                <a:cubicBezTo>
                  <a:pt x="-30759" y="315471"/>
                  <a:pt x="354802" y="31732"/>
                  <a:pt x="746560" y="0"/>
                </a:cubicBezTo>
                <a:cubicBezTo>
                  <a:pt x="825767" y="41900"/>
                  <a:pt x="1061189" y="-5576"/>
                  <a:pt x="1350757" y="0"/>
                </a:cubicBezTo>
                <a:lnTo>
                  <a:pt x="1350757" y="0"/>
                </a:lnTo>
                <a:cubicBezTo>
                  <a:pt x="2130897" y="-95567"/>
                  <a:pt x="2732117" y="-3505"/>
                  <a:pt x="3376892" y="0"/>
                </a:cubicBezTo>
                <a:cubicBezTo>
                  <a:pt x="4007078" y="-167629"/>
                  <a:pt x="6640145" y="-24710"/>
                  <a:pt x="7357981" y="0"/>
                </a:cubicBezTo>
                <a:cubicBezTo>
                  <a:pt x="7805276" y="-8511"/>
                  <a:pt x="8104177" y="378674"/>
                  <a:pt x="8104541" y="746560"/>
                </a:cubicBezTo>
                <a:cubicBezTo>
                  <a:pt x="8006044" y="1420871"/>
                  <a:pt x="8127042" y="2125043"/>
                  <a:pt x="8104541" y="2612908"/>
                </a:cubicBezTo>
                <a:lnTo>
                  <a:pt x="8104541" y="2612908"/>
                </a:lnTo>
                <a:cubicBezTo>
                  <a:pt x="8095395" y="2751497"/>
                  <a:pt x="8005186" y="3328050"/>
                  <a:pt x="8104541" y="3732725"/>
                </a:cubicBezTo>
                <a:cubicBezTo>
                  <a:pt x="8104541" y="3732724"/>
                  <a:pt x="8104541" y="3732712"/>
                  <a:pt x="8104541" y="3732710"/>
                </a:cubicBezTo>
                <a:cubicBezTo>
                  <a:pt x="8090982" y="4110560"/>
                  <a:pt x="7821072" y="4425006"/>
                  <a:pt x="7357981" y="4479270"/>
                </a:cubicBezTo>
                <a:cubicBezTo>
                  <a:pt x="6226967" y="4480139"/>
                  <a:pt x="5297140" y="4581830"/>
                  <a:pt x="3376892" y="4479270"/>
                </a:cubicBezTo>
                <a:cubicBezTo>
                  <a:pt x="2899951" y="4346690"/>
                  <a:pt x="2283213" y="4471162"/>
                  <a:pt x="1350757" y="4479270"/>
                </a:cubicBezTo>
                <a:lnTo>
                  <a:pt x="1350757" y="4479270"/>
                </a:lnTo>
                <a:cubicBezTo>
                  <a:pt x="1085090" y="4482053"/>
                  <a:pt x="850993" y="4492194"/>
                  <a:pt x="746560" y="4479270"/>
                </a:cubicBezTo>
                <a:cubicBezTo>
                  <a:pt x="297857" y="4455628"/>
                  <a:pt x="13151" y="4139089"/>
                  <a:pt x="0" y="3732710"/>
                </a:cubicBezTo>
                <a:cubicBezTo>
                  <a:pt x="1" y="3732718"/>
                  <a:pt x="0" y="3732719"/>
                  <a:pt x="0" y="3732725"/>
                </a:cubicBezTo>
                <a:cubicBezTo>
                  <a:pt x="-243151" y="3327556"/>
                  <a:pt x="-389535" y="3337870"/>
                  <a:pt x="-612703" y="2904493"/>
                </a:cubicBezTo>
                <a:cubicBezTo>
                  <a:pt x="-396069" y="2851701"/>
                  <a:pt x="-260343" y="2798161"/>
                  <a:pt x="0" y="2612908"/>
                </a:cubicBezTo>
                <a:cubicBezTo>
                  <a:pt x="-37655" y="1988015"/>
                  <a:pt x="125393" y="1475011"/>
                  <a:pt x="0" y="746560"/>
                </a:cubicBezTo>
                <a:close/>
              </a:path>
              <a:path w="8104541" h="4479270" stroke="0" extrusionOk="0">
                <a:moveTo>
                  <a:pt x="0" y="746560"/>
                </a:moveTo>
                <a:cubicBezTo>
                  <a:pt x="-20373" y="369083"/>
                  <a:pt x="401691" y="-45612"/>
                  <a:pt x="746560" y="0"/>
                </a:cubicBezTo>
                <a:cubicBezTo>
                  <a:pt x="909345" y="20257"/>
                  <a:pt x="1179598" y="32301"/>
                  <a:pt x="1350757" y="0"/>
                </a:cubicBezTo>
                <a:lnTo>
                  <a:pt x="1350757" y="0"/>
                </a:lnTo>
                <a:cubicBezTo>
                  <a:pt x="2069381" y="-29929"/>
                  <a:pt x="2640298" y="-87481"/>
                  <a:pt x="3376892" y="0"/>
                </a:cubicBezTo>
                <a:cubicBezTo>
                  <a:pt x="4810333" y="-134364"/>
                  <a:pt x="6578026" y="130381"/>
                  <a:pt x="7357981" y="0"/>
                </a:cubicBezTo>
                <a:cubicBezTo>
                  <a:pt x="7767297" y="-7067"/>
                  <a:pt x="8142326" y="304955"/>
                  <a:pt x="8104541" y="746560"/>
                </a:cubicBezTo>
                <a:cubicBezTo>
                  <a:pt x="8042290" y="1237052"/>
                  <a:pt x="8259883" y="2119715"/>
                  <a:pt x="8104541" y="2612908"/>
                </a:cubicBezTo>
                <a:lnTo>
                  <a:pt x="8104541" y="2612908"/>
                </a:lnTo>
                <a:cubicBezTo>
                  <a:pt x="8102747" y="3101798"/>
                  <a:pt x="8131013" y="3449750"/>
                  <a:pt x="8104541" y="3732725"/>
                </a:cubicBezTo>
                <a:cubicBezTo>
                  <a:pt x="8104542" y="3732724"/>
                  <a:pt x="8104541" y="3732713"/>
                  <a:pt x="8104541" y="3732710"/>
                </a:cubicBezTo>
                <a:cubicBezTo>
                  <a:pt x="8111435" y="4088174"/>
                  <a:pt x="7831338" y="4477287"/>
                  <a:pt x="7357981" y="4479270"/>
                </a:cubicBezTo>
                <a:cubicBezTo>
                  <a:pt x="6635660" y="4310235"/>
                  <a:pt x="5336903" y="4532570"/>
                  <a:pt x="3376892" y="4479270"/>
                </a:cubicBezTo>
                <a:cubicBezTo>
                  <a:pt x="2969153" y="4320145"/>
                  <a:pt x="1891087" y="4577692"/>
                  <a:pt x="1350757" y="4479270"/>
                </a:cubicBezTo>
                <a:lnTo>
                  <a:pt x="1350757" y="4479270"/>
                </a:lnTo>
                <a:cubicBezTo>
                  <a:pt x="1121293" y="4464418"/>
                  <a:pt x="888753" y="4481882"/>
                  <a:pt x="746560" y="4479270"/>
                </a:cubicBezTo>
                <a:cubicBezTo>
                  <a:pt x="264853" y="4494705"/>
                  <a:pt x="51100" y="4105083"/>
                  <a:pt x="0" y="3732710"/>
                </a:cubicBezTo>
                <a:cubicBezTo>
                  <a:pt x="0" y="3732717"/>
                  <a:pt x="1" y="3732722"/>
                  <a:pt x="0" y="3732725"/>
                </a:cubicBezTo>
                <a:cubicBezTo>
                  <a:pt x="-175725" y="3433887"/>
                  <a:pt x="-522095" y="3180056"/>
                  <a:pt x="-612703" y="2904493"/>
                </a:cubicBezTo>
                <a:cubicBezTo>
                  <a:pt x="-331956" y="2720551"/>
                  <a:pt x="-106915" y="2713893"/>
                  <a:pt x="0" y="2612908"/>
                </a:cubicBezTo>
                <a:cubicBezTo>
                  <a:pt x="15777" y="2334025"/>
                  <a:pt x="38676" y="939961"/>
                  <a:pt x="0" y="746560"/>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7560"/>
                      <a:gd name="adj2" fmla="val 1484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Tác giả Xuân Quỳnh đã dùng các từ ngữ để gọi con người để nói về con vật đó chính là biện pháp nhân hoá. Khi viết câu, đoạn văn có sử dụng biện pháp nhân hoá sẽ làm câu văn hay đoạn văn thêm hay, sinh động hơn.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7605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0" y="280975"/>
            <a:ext cx="12065876"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Tìm trong đoạn thơ dưới đây những từ ngữ chỉ hoạt động, đặc điểm của người được dùng để tả các vật hoặc hiện tượng tự nhiên.</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8B0BAE9-DFCF-2994-3FBB-7E4C576208E8}"/>
              </a:ext>
            </a:extLst>
          </p:cNvPr>
          <p:cNvPicPr>
            <a:picLocks noChangeAspect="1"/>
          </p:cNvPicPr>
          <p:nvPr/>
        </p:nvPicPr>
        <p:blipFill>
          <a:blip r:embed="rId5"/>
          <a:stretch>
            <a:fillRect/>
          </a:stretch>
        </p:blipFill>
        <p:spPr>
          <a:xfrm>
            <a:off x="1426615" y="1917480"/>
            <a:ext cx="9409551" cy="3450611"/>
          </a:xfrm>
          <a:prstGeom prst="rect">
            <a:avLst/>
          </a:prstGeom>
        </p:spPr>
      </p:pic>
      <p:cxnSp>
        <p:nvCxnSpPr>
          <p:cNvPr id="7" name="Straight Connector 6">
            <a:extLst>
              <a:ext uri="{FF2B5EF4-FFF2-40B4-BE49-F238E27FC236}">
                <a16:creationId xmlns:a16="http://schemas.microsoft.com/office/drawing/2014/main" id="{7E62DF75-78A0-04C3-0CC3-1759E23C5F8E}"/>
              </a:ext>
            </a:extLst>
          </p:cNvPr>
          <p:cNvCxnSpPr>
            <a:cxnSpLocks/>
          </p:cNvCxnSpPr>
          <p:nvPr/>
        </p:nvCxnSpPr>
        <p:spPr>
          <a:xfrm>
            <a:off x="7262648" y="830317"/>
            <a:ext cx="42987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8E2957-2FC1-087C-4C3D-61B60F6D612B}"/>
              </a:ext>
            </a:extLst>
          </p:cNvPr>
          <p:cNvCxnSpPr>
            <a:cxnSpLocks/>
          </p:cNvCxnSpPr>
          <p:nvPr/>
        </p:nvCxnSpPr>
        <p:spPr>
          <a:xfrm>
            <a:off x="462455" y="1334814"/>
            <a:ext cx="25329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A5A43AF-64B3-0689-EE96-AFDDBDD1CBCA}"/>
              </a:ext>
            </a:extLst>
          </p:cNvPr>
          <p:cNvCxnSpPr>
            <a:cxnSpLocks/>
          </p:cNvCxnSpPr>
          <p:nvPr/>
        </p:nvCxnSpPr>
        <p:spPr>
          <a:xfrm>
            <a:off x="5612524" y="1324304"/>
            <a:ext cx="6043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472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1389687" y="165361"/>
            <a:ext cx="9576163" cy="78057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4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CD3639F2-666A-A9FE-E222-E770005534CD}"/>
              </a:ext>
            </a:extLst>
          </p:cNvPr>
          <p:cNvGraphicFramePr>
            <a:graphicFrameLocks noGrp="1"/>
          </p:cNvGraphicFramePr>
          <p:nvPr>
            <p:extLst>
              <p:ext uri="{D42A27DB-BD31-4B8C-83A1-F6EECF244321}">
                <p14:modId xmlns:p14="http://schemas.microsoft.com/office/powerpoint/2010/main" val="1323792720"/>
              </p:ext>
            </p:extLst>
          </p:nvPr>
        </p:nvGraphicFramePr>
        <p:xfrm>
          <a:off x="819807" y="1418896"/>
          <a:ext cx="10363200" cy="4957996"/>
        </p:xfrm>
        <a:graphic>
          <a:graphicData uri="http://schemas.openxmlformats.org/drawingml/2006/table">
            <a:tbl>
              <a:tblPr firstRow="1" firstCol="1" bandRow="1">
                <a:tableStyleId>{00A15C55-8517-42AA-B614-E9B94910E393}</a:tableStyleId>
              </a:tblPr>
              <a:tblGrid>
                <a:gridCol w="1147279">
                  <a:extLst>
                    <a:ext uri="{9D8B030D-6E8A-4147-A177-3AD203B41FA5}">
                      <a16:colId xmlns:a16="http://schemas.microsoft.com/office/drawing/2014/main" val="1763527858"/>
                    </a:ext>
                  </a:extLst>
                </a:gridCol>
                <a:gridCol w="3554924">
                  <a:extLst>
                    <a:ext uri="{9D8B030D-6E8A-4147-A177-3AD203B41FA5}">
                      <a16:colId xmlns:a16="http://schemas.microsoft.com/office/drawing/2014/main" val="3767855573"/>
                    </a:ext>
                  </a:extLst>
                </a:gridCol>
                <a:gridCol w="5660997">
                  <a:extLst>
                    <a:ext uri="{9D8B030D-6E8A-4147-A177-3AD203B41FA5}">
                      <a16:colId xmlns:a16="http://schemas.microsoft.com/office/drawing/2014/main" val="3374483285"/>
                    </a:ext>
                  </a:extLst>
                </a:gridCol>
              </a:tblGrid>
              <a:tr h="1070568">
                <a:tc>
                  <a:txBody>
                    <a:bodyPr/>
                    <a:lstStyle/>
                    <a:p>
                      <a:pPr marL="0" marR="0" algn="ctr">
                        <a:lnSpc>
                          <a:spcPct val="100000"/>
                        </a:lnSpc>
                        <a:spcBef>
                          <a:spcPts val="600"/>
                        </a:spcBef>
                        <a:spcAft>
                          <a:spcPts val="0"/>
                        </a:spcAft>
                      </a:pPr>
                      <a:r>
                        <a:rPr lang="en-SG" sz="3200" dirty="0">
                          <a:solidFill>
                            <a:srgbClr val="002060"/>
                          </a:solidFill>
                          <a:effectLst/>
                        </a:rPr>
                        <a:t>STT</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SG" sz="3200" dirty="0" err="1">
                          <a:solidFill>
                            <a:srgbClr val="002060"/>
                          </a:solidFill>
                          <a:effectLst/>
                        </a:rPr>
                        <a:t>Vật</a:t>
                      </a:r>
                      <a:r>
                        <a:rPr lang="en-SG" sz="3200" dirty="0">
                          <a:solidFill>
                            <a:srgbClr val="002060"/>
                          </a:solidFill>
                          <a:effectLst/>
                        </a:rPr>
                        <a:t>, </a:t>
                      </a:r>
                      <a:r>
                        <a:rPr lang="en-SG" sz="3200" dirty="0" err="1">
                          <a:solidFill>
                            <a:srgbClr val="002060"/>
                          </a:solidFill>
                          <a:effectLst/>
                        </a:rPr>
                        <a:t>hiện</a:t>
                      </a:r>
                      <a:r>
                        <a:rPr lang="en-SG" sz="3200" dirty="0">
                          <a:solidFill>
                            <a:srgbClr val="002060"/>
                          </a:solidFill>
                          <a:effectLst/>
                        </a:rPr>
                        <a:t> </a:t>
                      </a:r>
                      <a:r>
                        <a:rPr lang="en-SG" sz="3200" dirty="0" err="1">
                          <a:solidFill>
                            <a:srgbClr val="002060"/>
                          </a:solidFill>
                          <a:effectLst/>
                        </a:rPr>
                        <a:t>tượng</a:t>
                      </a:r>
                      <a:r>
                        <a:rPr lang="en-SG" sz="3200" dirty="0">
                          <a:solidFill>
                            <a:srgbClr val="002060"/>
                          </a:solidFill>
                          <a:effectLst/>
                        </a:rPr>
                        <a:t> </a:t>
                      </a:r>
                      <a:r>
                        <a:rPr lang="en-SG" sz="3200" dirty="0" err="1">
                          <a:solidFill>
                            <a:srgbClr val="002060"/>
                          </a:solidFill>
                          <a:effectLst/>
                        </a:rPr>
                        <a:t>tự</a:t>
                      </a:r>
                      <a:r>
                        <a:rPr lang="en-SG" sz="3200" dirty="0">
                          <a:solidFill>
                            <a:srgbClr val="002060"/>
                          </a:solidFill>
                          <a:effectLst/>
                        </a:rPr>
                        <a:t> </a:t>
                      </a:r>
                      <a:r>
                        <a:rPr lang="en-SG" sz="3200" dirty="0" err="1">
                          <a:solidFill>
                            <a:srgbClr val="002060"/>
                          </a:solidFill>
                          <a:effectLst/>
                        </a:rPr>
                        <a:t>nhiên</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SG" sz="3200" dirty="0" err="1">
                          <a:solidFill>
                            <a:srgbClr val="002060"/>
                          </a:solidFill>
                          <a:effectLst/>
                        </a:rPr>
                        <a:t>Từ</a:t>
                      </a:r>
                      <a:r>
                        <a:rPr lang="en-SG" sz="3200" dirty="0">
                          <a:solidFill>
                            <a:srgbClr val="002060"/>
                          </a:solidFill>
                          <a:effectLst/>
                        </a:rPr>
                        <a:t> </a:t>
                      </a:r>
                      <a:r>
                        <a:rPr lang="en-SG" sz="3200" dirty="0" err="1">
                          <a:solidFill>
                            <a:srgbClr val="002060"/>
                          </a:solidFill>
                          <a:effectLst/>
                        </a:rPr>
                        <a:t>ngữ</a:t>
                      </a:r>
                      <a:r>
                        <a:rPr lang="en-SG" sz="3200" dirty="0">
                          <a:solidFill>
                            <a:srgbClr val="002060"/>
                          </a:solidFill>
                          <a:effectLst/>
                        </a:rPr>
                        <a:t> </a:t>
                      </a:r>
                      <a:r>
                        <a:rPr lang="en-SG" sz="3200" dirty="0" err="1">
                          <a:solidFill>
                            <a:srgbClr val="002060"/>
                          </a:solidFill>
                          <a:effectLst/>
                        </a:rPr>
                        <a:t>chỉ</a:t>
                      </a:r>
                      <a:r>
                        <a:rPr lang="en-SG" sz="3200" dirty="0">
                          <a:solidFill>
                            <a:srgbClr val="002060"/>
                          </a:solidFill>
                          <a:effectLst/>
                        </a:rPr>
                        <a:t> </a:t>
                      </a:r>
                      <a:r>
                        <a:rPr lang="en-SG" sz="3200" dirty="0" err="1">
                          <a:solidFill>
                            <a:srgbClr val="002060"/>
                          </a:solidFill>
                          <a:effectLst/>
                        </a:rPr>
                        <a:t>người</a:t>
                      </a:r>
                      <a:r>
                        <a:rPr lang="en-SG" sz="3200" dirty="0">
                          <a:solidFill>
                            <a:srgbClr val="002060"/>
                          </a:solidFill>
                          <a:effectLst/>
                        </a:rPr>
                        <a:t> </a:t>
                      </a:r>
                      <a:r>
                        <a:rPr lang="en-SG" sz="3200" dirty="0" err="1">
                          <a:solidFill>
                            <a:srgbClr val="002060"/>
                          </a:solidFill>
                          <a:effectLst/>
                        </a:rPr>
                        <a:t>hoặc</a:t>
                      </a:r>
                      <a:r>
                        <a:rPr lang="en-SG" sz="3200" dirty="0">
                          <a:solidFill>
                            <a:srgbClr val="002060"/>
                          </a:solidFill>
                          <a:effectLst/>
                        </a:rPr>
                        <a:t> </a:t>
                      </a:r>
                      <a:r>
                        <a:rPr lang="en-SG" sz="3200" dirty="0" err="1">
                          <a:solidFill>
                            <a:srgbClr val="002060"/>
                          </a:solidFill>
                          <a:effectLst/>
                        </a:rPr>
                        <a:t>đặc</a:t>
                      </a:r>
                      <a:r>
                        <a:rPr lang="en-SG" sz="3200" dirty="0">
                          <a:solidFill>
                            <a:srgbClr val="002060"/>
                          </a:solidFill>
                          <a:effectLst/>
                        </a:rPr>
                        <a:t> </a:t>
                      </a:r>
                      <a:r>
                        <a:rPr lang="en-SG" sz="3200" dirty="0" err="1">
                          <a:solidFill>
                            <a:srgbClr val="002060"/>
                          </a:solidFill>
                          <a:effectLst/>
                        </a:rPr>
                        <a:t>điểm</a:t>
                      </a:r>
                      <a:r>
                        <a:rPr lang="en-SG" sz="3200" dirty="0">
                          <a:solidFill>
                            <a:srgbClr val="002060"/>
                          </a:solidFill>
                          <a:effectLst/>
                        </a:rPr>
                        <a:t>, </a:t>
                      </a:r>
                      <a:r>
                        <a:rPr lang="en-SG" sz="3200" dirty="0" err="1">
                          <a:solidFill>
                            <a:srgbClr val="002060"/>
                          </a:solidFill>
                          <a:effectLst/>
                        </a:rPr>
                        <a:t>hoạt</a:t>
                      </a:r>
                      <a:r>
                        <a:rPr lang="en-SG" sz="3200" dirty="0">
                          <a:solidFill>
                            <a:srgbClr val="002060"/>
                          </a:solidFill>
                          <a:effectLst/>
                        </a:rPr>
                        <a:t> </a:t>
                      </a:r>
                      <a:r>
                        <a:rPr lang="en-SG" sz="3200" dirty="0" err="1">
                          <a:solidFill>
                            <a:srgbClr val="002060"/>
                          </a:solidFill>
                          <a:effectLst/>
                        </a:rPr>
                        <a:t>động</a:t>
                      </a:r>
                      <a:r>
                        <a:rPr lang="en-SG" sz="3200" dirty="0">
                          <a:solidFill>
                            <a:srgbClr val="002060"/>
                          </a:solidFill>
                          <a:effectLst/>
                        </a:rPr>
                        <a:t> </a:t>
                      </a:r>
                      <a:r>
                        <a:rPr lang="en-SG" sz="3200" dirty="0" err="1">
                          <a:solidFill>
                            <a:srgbClr val="002060"/>
                          </a:solidFill>
                          <a:effectLst/>
                        </a:rPr>
                        <a:t>của</a:t>
                      </a:r>
                      <a:r>
                        <a:rPr lang="en-SG" sz="3200" dirty="0">
                          <a:solidFill>
                            <a:srgbClr val="002060"/>
                          </a:solidFill>
                          <a:effectLst/>
                        </a:rPr>
                        <a:t> </a:t>
                      </a:r>
                      <a:r>
                        <a:rPr lang="en-SG" sz="3200" dirty="0" err="1">
                          <a:solidFill>
                            <a:srgbClr val="002060"/>
                          </a:solidFill>
                          <a:effectLst/>
                        </a:rPr>
                        <a:t>người</a:t>
                      </a:r>
                      <a:endParaRPr lang="en-US" sz="36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5631071"/>
                  </a:ext>
                </a:extLst>
              </a:tr>
              <a:tr h="505091">
                <a:tc>
                  <a:txBody>
                    <a:bodyPr/>
                    <a:lstStyle/>
                    <a:p>
                      <a:pPr marL="0" marR="0" algn="ctr">
                        <a:lnSpc>
                          <a:spcPct val="150000"/>
                        </a:lnSpc>
                        <a:spcBef>
                          <a:spcPts val="600"/>
                        </a:spcBef>
                        <a:spcAft>
                          <a:spcPts val="0"/>
                        </a:spcAft>
                      </a:pPr>
                      <a:r>
                        <a:rPr lang="en-SG" sz="2400" dirty="0">
                          <a:solidFill>
                            <a:srgbClr val="FF0000"/>
                          </a:solidFill>
                          <a:effectLst/>
                        </a:rPr>
                        <a:t>1</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7209268"/>
                  </a:ext>
                </a:extLst>
              </a:tr>
              <a:tr h="505091">
                <a:tc>
                  <a:txBody>
                    <a:bodyPr/>
                    <a:lstStyle/>
                    <a:p>
                      <a:pPr marL="0" marR="0" algn="ctr">
                        <a:lnSpc>
                          <a:spcPct val="150000"/>
                        </a:lnSpc>
                        <a:spcBef>
                          <a:spcPts val="600"/>
                        </a:spcBef>
                        <a:spcAft>
                          <a:spcPts val="0"/>
                        </a:spcAft>
                      </a:pPr>
                      <a:r>
                        <a:rPr lang="en-SG" sz="2400">
                          <a:solidFill>
                            <a:srgbClr val="FF0000"/>
                          </a:solidFill>
                          <a:effectLst/>
                        </a:rPr>
                        <a:t>2</a:t>
                      </a: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5436010"/>
                  </a:ext>
                </a:extLst>
              </a:tr>
              <a:tr h="505091">
                <a:tc>
                  <a:txBody>
                    <a:bodyPr/>
                    <a:lstStyle/>
                    <a:p>
                      <a:pPr marL="0" marR="0" algn="ctr">
                        <a:lnSpc>
                          <a:spcPct val="150000"/>
                        </a:lnSpc>
                        <a:spcBef>
                          <a:spcPts val="600"/>
                        </a:spcBef>
                        <a:spcAft>
                          <a:spcPts val="0"/>
                        </a:spcAft>
                      </a:pPr>
                      <a:r>
                        <a:rPr lang="en-SG" sz="2400" dirty="0">
                          <a:solidFill>
                            <a:srgbClr val="FF0000"/>
                          </a:solidFill>
                          <a:effectLst/>
                        </a:rPr>
                        <a:t>3</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6088241"/>
                  </a:ext>
                </a:extLst>
              </a:tr>
              <a:tr h="1070568">
                <a:tc>
                  <a:txBody>
                    <a:bodyPr/>
                    <a:lstStyle/>
                    <a:p>
                      <a:pPr marL="0" marR="0" algn="ctr">
                        <a:lnSpc>
                          <a:spcPct val="150000"/>
                        </a:lnSpc>
                        <a:spcBef>
                          <a:spcPts val="600"/>
                        </a:spcBef>
                        <a:spcAft>
                          <a:spcPts val="0"/>
                        </a:spcAft>
                      </a:pPr>
                      <a:r>
                        <a:rPr lang="en-SG" sz="2400" dirty="0">
                          <a:solidFill>
                            <a:srgbClr val="FF0000"/>
                          </a:solidFill>
                          <a:effectLst/>
                        </a:rPr>
                        <a:t>4</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5560844"/>
                  </a:ext>
                </a:extLst>
              </a:tr>
              <a:tr h="505091">
                <a:tc>
                  <a:txBody>
                    <a:bodyPr/>
                    <a:lstStyle/>
                    <a:p>
                      <a:pPr marL="0" marR="0" algn="ctr">
                        <a:lnSpc>
                          <a:spcPct val="150000"/>
                        </a:lnSpc>
                        <a:spcBef>
                          <a:spcPts val="600"/>
                        </a:spcBef>
                        <a:spcAft>
                          <a:spcPts val="0"/>
                        </a:spcAft>
                      </a:pPr>
                      <a:r>
                        <a:rPr lang="en-SG" sz="2400">
                          <a:solidFill>
                            <a:srgbClr val="FF0000"/>
                          </a:solidFill>
                          <a:effectLst/>
                        </a:rPr>
                        <a:t>5</a:t>
                      </a: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7846688"/>
                  </a:ext>
                </a:extLst>
              </a:tr>
              <a:tr h="505091">
                <a:tc>
                  <a:txBody>
                    <a:bodyPr/>
                    <a:lstStyle/>
                    <a:p>
                      <a:pPr marL="0" marR="0" algn="ctr">
                        <a:lnSpc>
                          <a:spcPct val="150000"/>
                        </a:lnSpc>
                        <a:spcBef>
                          <a:spcPts val="600"/>
                        </a:spcBef>
                        <a:spcAft>
                          <a:spcPts val="0"/>
                        </a:spcAft>
                      </a:pPr>
                      <a:r>
                        <a:rPr lang="en-SG" sz="2400" dirty="0">
                          <a:solidFill>
                            <a:srgbClr val="FF0000"/>
                          </a:solidFill>
                          <a:effectLst/>
                        </a:rPr>
                        <a:t>6</a:t>
                      </a: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600"/>
                        </a:spcBef>
                        <a:spcAft>
                          <a:spcPts val="0"/>
                        </a:spcAft>
                      </a:pP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6791689"/>
                  </a:ext>
                </a:extLst>
              </a:tr>
            </a:tbl>
          </a:graphicData>
        </a:graphic>
      </p:graphicFrame>
      <p:sp>
        <p:nvSpPr>
          <p:cNvPr id="7" name="TextBox 6">
            <a:extLst>
              <a:ext uri="{FF2B5EF4-FFF2-40B4-BE49-F238E27FC236}">
                <a16:creationId xmlns:a16="http://schemas.microsoft.com/office/drawing/2014/main" id="{020A37AB-0437-A55F-B215-DECC9D76494F}"/>
              </a:ext>
            </a:extLst>
          </p:cNvPr>
          <p:cNvSpPr txBox="1"/>
          <p:nvPr/>
        </p:nvSpPr>
        <p:spPr>
          <a:xfrm>
            <a:off x="2522483" y="2459420"/>
            <a:ext cx="2879834" cy="584775"/>
          </a:xfrm>
          <a:prstGeom prst="rect">
            <a:avLst/>
          </a:prstGeom>
          <a:noFill/>
        </p:spPr>
        <p:txBody>
          <a:bodyPr wrap="square" rtlCol="0">
            <a:spAutoFit/>
          </a:bodyPr>
          <a:lstStyle/>
          <a:p>
            <a:r>
              <a:rPr lang="en-US" sz="3200" dirty="0" err="1"/>
              <a:t>Bụi</a:t>
            </a:r>
            <a:r>
              <a:rPr lang="en-US" sz="3200" dirty="0"/>
              <a:t> </a:t>
            </a:r>
            <a:r>
              <a:rPr lang="en-US" sz="3200" dirty="0" err="1"/>
              <a:t>tre</a:t>
            </a:r>
            <a:endParaRPr lang="en-US" sz="3200" dirty="0"/>
          </a:p>
        </p:txBody>
      </p:sp>
      <p:sp>
        <p:nvSpPr>
          <p:cNvPr id="8" name="TextBox 7">
            <a:extLst>
              <a:ext uri="{FF2B5EF4-FFF2-40B4-BE49-F238E27FC236}">
                <a16:creationId xmlns:a16="http://schemas.microsoft.com/office/drawing/2014/main" id="{E836B9F5-DE05-B9E1-D9B8-6E6F98B5E1C5}"/>
              </a:ext>
            </a:extLst>
          </p:cNvPr>
          <p:cNvSpPr txBox="1"/>
          <p:nvPr/>
        </p:nvSpPr>
        <p:spPr>
          <a:xfrm>
            <a:off x="5675586" y="2438399"/>
            <a:ext cx="4550980" cy="584775"/>
          </a:xfrm>
          <a:prstGeom prst="rect">
            <a:avLst/>
          </a:prstGeom>
          <a:noFill/>
        </p:spPr>
        <p:txBody>
          <a:bodyPr wrap="square" rtlCol="0">
            <a:spAutoFit/>
          </a:bodyPr>
          <a:lstStyle/>
          <a:p>
            <a:r>
              <a:rPr lang="en-US" sz="3200">
                <a:solidFill>
                  <a:srgbClr val="FF0000"/>
                </a:solidFill>
              </a:rPr>
              <a:t>Tần ngần, gỡ tóc</a:t>
            </a:r>
            <a:endParaRPr lang="en-US" sz="3200" dirty="0">
              <a:solidFill>
                <a:srgbClr val="FF0000"/>
              </a:solidFill>
            </a:endParaRPr>
          </a:p>
        </p:txBody>
      </p:sp>
      <p:sp>
        <p:nvSpPr>
          <p:cNvPr id="9" name="TextBox 8">
            <a:extLst>
              <a:ext uri="{FF2B5EF4-FFF2-40B4-BE49-F238E27FC236}">
                <a16:creationId xmlns:a16="http://schemas.microsoft.com/office/drawing/2014/main" id="{D519DE59-257C-3F9E-0BC1-064E7A0C2C9E}"/>
              </a:ext>
            </a:extLst>
          </p:cNvPr>
          <p:cNvSpPr txBox="1"/>
          <p:nvPr/>
        </p:nvSpPr>
        <p:spPr>
          <a:xfrm>
            <a:off x="2522483" y="3079530"/>
            <a:ext cx="2879834" cy="584775"/>
          </a:xfrm>
          <a:prstGeom prst="rect">
            <a:avLst/>
          </a:prstGeom>
          <a:noFill/>
        </p:spPr>
        <p:txBody>
          <a:bodyPr wrap="square" rtlCol="0">
            <a:spAutoFit/>
          </a:bodyPr>
          <a:lstStyle/>
          <a:p>
            <a:r>
              <a:rPr lang="en-US" sz="3200" dirty="0" err="1"/>
              <a:t>Hàng</a:t>
            </a:r>
            <a:r>
              <a:rPr lang="en-US" sz="3200" dirty="0"/>
              <a:t> </a:t>
            </a:r>
            <a:r>
              <a:rPr lang="en-US" sz="3200" dirty="0" err="1"/>
              <a:t>bưởi</a:t>
            </a:r>
            <a:endParaRPr lang="en-US" sz="3200" dirty="0"/>
          </a:p>
        </p:txBody>
      </p:sp>
      <p:sp>
        <p:nvSpPr>
          <p:cNvPr id="10" name="TextBox 9">
            <a:extLst>
              <a:ext uri="{FF2B5EF4-FFF2-40B4-BE49-F238E27FC236}">
                <a16:creationId xmlns:a16="http://schemas.microsoft.com/office/drawing/2014/main" id="{486DF7A1-4222-CC6F-8AFA-2218BD87CFC2}"/>
              </a:ext>
            </a:extLst>
          </p:cNvPr>
          <p:cNvSpPr txBox="1"/>
          <p:nvPr/>
        </p:nvSpPr>
        <p:spPr>
          <a:xfrm>
            <a:off x="5675586" y="3058509"/>
            <a:ext cx="4550980" cy="584775"/>
          </a:xfrm>
          <a:prstGeom prst="rect">
            <a:avLst/>
          </a:prstGeom>
          <a:noFill/>
        </p:spPr>
        <p:txBody>
          <a:bodyPr wrap="square" rtlCol="0">
            <a:spAutoFit/>
          </a:bodyPr>
          <a:lstStyle/>
          <a:p>
            <a:r>
              <a:rPr lang="en-US" sz="3200" dirty="0" err="1">
                <a:solidFill>
                  <a:srgbClr val="FF0000"/>
                </a:solidFill>
              </a:rPr>
              <a:t>Bế</a:t>
            </a:r>
            <a:r>
              <a:rPr lang="en-US" sz="3200" dirty="0">
                <a:solidFill>
                  <a:srgbClr val="FF0000"/>
                </a:solidFill>
              </a:rPr>
              <a:t> </a:t>
            </a:r>
            <a:r>
              <a:rPr lang="en-US" sz="3200" dirty="0" err="1">
                <a:solidFill>
                  <a:srgbClr val="FF0000"/>
                </a:solidFill>
              </a:rPr>
              <a:t>lũ</a:t>
            </a:r>
            <a:r>
              <a:rPr lang="en-US" sz="3200" dirty="0">
                <a:solidFill>
                  <a:srgbClr val="FF0000"/>
                </a:solidFill>
              </a:rPr>
              <a:t> con</a:t>
            </a:r>
          </a:p>
        </p:txBody>
      </p:sp>
      <p:sp>
        <p:nvSpPr>
          <p:cNvPr id="11" name="TextBox 10">
            <a:extLst>
              <a:ext uri="{FF2B5EF4-FFF2-40B4-BE49-F238E27FC236}">
                <a16:creationId xmlns:a16="http://schemas.microsoft.com/office/drawing/2014/main" id="{3439C3FF-8E9F-80E4-B5D5-637B3ECB7B11}"/>
              </a:ext>
            </a:extLst>
          </p:cNvPr>
          <p:cNvSpPr txBox="1"/>
          <p:nvPr/>
        </p:nvSpPr>
        <p:spPr>
          <a:xfrm>
            <a:off x="2564524" y="3657599"/>
            <a:ext cx="2879834" cy="584775"/>
          </a:xfrm>
          <a:prstGeom prst="rect">
            <a:avLst/>
          </a:prstGeom>
          <a:noFill/>
        </p:spPr>
        <p:txBody>
          <a:bodyPr wrap="square" rtlCol="0">
            <a:spAutoFit/>
          </a:bodyPr>
          <a:lstStyle/>
          <a:p>
            <a:r>
              <a:rPr lang="en-US" sz="3200" dirty="0" err="1"/>
              <a:t>Chớp</a:t>
            </a:r>
            <a:endParaRPr lang="en-US" sz="3200" dirty="0"/>
          </a:p>
        </p:txBody>
      </p:sp>
      <p:sp>
        <p:nvSpPr>
          <p:cNvPr id="12" name="TextBox 11">
            <a:extLst>
              <a:ext uri="{FF2B5EF4-FFF2-40B4-BE49-F238E27FC236}">
                <a16:creationId xmlns:a16="http://schemas.microsoft.com/office/drawing/2014/main" id="{524F8A20-2914-8C61-C417-9C2CAFF7DDF3}"/>
              </a:ext>
            </a:extLst>
          </p:cNvPr>
          <p:cNvSpPr txBox="1"/>
          <p:nvPr/>
        </p:nvSpPr>
        <p:spPr>
          <a:xfrm>
            <a:off x="5717627" y="3636578"/>
            <a:ext cx="4550980" cy="584775"/>
          </a:xfrm>
          <a:prstGeom prst="rect">
            <a:avLst/>
          </a:prstGeom>
          <a:noFill/>
        </p:spPr>
        <p:txBody>
          <a:bodyPr wrap="square" rtlCol="0">
            <a:spAutoFit/>
          </a:bodyPr>
          <a:lstStyle/>
          <a:p>
            <a:r>
              <a:rPr lang="en-US" sz="3200" dirty="0" err="1">
                <a:solidFill>
                  <a:srgbClr val="FF0000"/>
                </a:solidFill>
              </a:rPr>
              <a:t>Rạch</a:t>
            </a:r>
            <a:r>
              <a:rPr lang="en-US" sz="3200" dirty="0">
                <a:solidFill>
                  <a:srgbClr val="FF0000"/>
                </a:solidFill>
              </a:rPr>
              <a:t> </a:t>
            </a:r>
            <a:r>
              <a:rPr lang="en-US" sz="3200" dirty="0" err="1">
                <a:solidFill>
                  <a:srgbClr val="FF0000"/>
                </a:solidFill>
              </a:rPr>
              <a:t>ngang</a:t>
            </a:r>
            <a:r>
              <a:rPr lang="en-US" sz="3200" dirty="0">
                <a:solidFill>
                  <a:srgbClr val="FF0000"/>
                </a:solidFill>
              </a:rPr>
              <a:t> </a:t>
            </a:r>
            <a:r>
              <a:rPr lang="en-US" sz="3200" dirty="0" err="1">
                <a:solidFill>
                  <a:srgbClr val="FF0000"/>
                </a:solidFill>
              </a:rPr>
              <a:t>trời</a:t>
            </a:r>
            <a:endParaRPr lang="en-US" sz="3200" dirty="0">
              <a:solidFill>
                <a:srgbClr val="FF0000"/>
              </a:solidFill>
            </a:endParaRPr>
          </a:p>
        </p:txBody>
      </p:sp>
      <p:sp>
        <p:nvSpPr>
          <p:cNvPr id="13" name="TextBox 12">
            <a:extLst>
              <a:ext uri="{FF2B5EF4-FFF2-40B4-BE49-F238E27FC236}">
                <a16:creationId xmlns:a16="http://schemas.microsoft.com/office/drawing/2014/main" id="{7D2BBAA2-2489-A90C-3873-51F6C063783B}"/>
              </a:ext>
            </a:extLst>
          </p:cNvPr>
          <p:cNvSpPr txBox="1"/>
          <p:nvPr/>
        </p:nvSpPr>
        <p:spPr>
          <a:xfrm>
            <a:off x="2554014" y="4414343"/>
            <a:ext cx="2879834" cy="584775"/>
          </a:xfrm>
          <a:prstGeom prst="rect">
            <a:avLst/>
          </a:prstGeom>
          <a:noFill/>
        </p:spPr>
        <p:txBody>
          <a:bodyPr wrap="square" rtlCol="0">
            <a:spAutoFit/>
          </a:bodyPr>
          <a:lstStyle/>
          <a:p>
            <a:r>
              <a:rPr lang="en-US" sz="3200" dirty="0" err="1"/>
              <a:t>Sấm</a:t>
            </a:r>
            <a:r>
              <a:rPr lang="en-US" sz="3200" dirty="0"/>
              <a:t>	</a:t>
            </a:r>
          </a:p>
        </p:txBody>
      </p:sp>
      <p:sp>
        <p:nvSpPr>
          <p:cNvPr id="14" name="TextBox 13">
            <a:extLst>
              <a:ext uri="{FF2B5EF4-FFF2-40B4-BE49-F238E27FC236}">
                <a16:creationId xmlns:a16="http://schemas.microsoft.com/office/drawing/2014/main" id="{C5D44484-79B8-C027-83EB-43D1D4463AC1}"/>
              </a:ext>
            </a:extLst>
          </p:cNvPr>
          <p:cNvSpPr txBox="1"/>
          <p:nvPr/>
        </p:nvSpPr>
        <p:spPr>
          <a:xfrm>
            <a:off x="5538951" y="4424853"/>
            <a:ext cx="5812221" cy="584775"/>
          </a:xfrm>
          <a:prstGeom prst="rect">
            <a:avLst/>
          </a:prstGeom>
          <a:noFill/>
        </p:spPr>
        <p:txBody>
          <a:bodyPr wrap="square" rtlCol="0">
            <a:spAutoFit/>
          </a:bodyPr>
          <a:lstStyle/>
          <a:p>
            <a:r>
              <a:rPr lang="vi-VN" sz="3200" dirty="0">
                <a:solidFill>
                  <a:srgbClr val="FF0000"/>
                </a:solidFill>
                <a:latin typeface="Calibri" panose="020F0502020204030204" pitchFamily="34" charset="0"/>
                <a:cs typeface="Calibri" panose="020F0502020204030204" pitchFamily="34" charset="0"/>
              </a:rPr>
              <a:t>Ghé xuống sân, khanh khách cười</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3265AD7-6AF9-E6FD-44F3-78ECDE50268D}"/>
              </a:ext>
            </a:extLst>
          </p:cNvPr>
          <p:cNvSpPr txBox="1"/>
          <p:nvPr/>
        </p:nvSpPr>
        <p:spPr>
          <a:xfrm>
            <a:off x="2575034" y="5234151"/>
            <a:ext cx="2879834" cy="584775"/>
          </a:xfrm>
          <a:prstGeom prst="rect">
            <a:avLst/>
          </a:prstGeom>
          <a:noFill/>
        </p:spPr>
        <p:txBody>
          <a:bodyPr wrap="square" rtlCol="0">
            <a:spAutoFit/>
          </a:bodyPr>
          <a:lstStyle/>
          <a:p>
            <a:r>
              <a:rPr lang="en-US" sz="3200" dirty="0" err="1"/>
              <a:t>Cây</a:t>
            </a:r>
            <a:r>
              <a:rPr lang="en-US" sz="3200" dirty="0"/>
              <a:t> </a:t>
            </a:r>
            <a:r>
              <a:rPr lang="en-US" sz="3200" dirty="0" err="1"/>
              <a:t>dừa</a:t>
            </a:r>
            <a:endParaRPr lang="en-US" sz="3200" dirty="0"/>
          </a:p>
        </p:txBody>
      </p:sp>
      <p:sp>
        <p:nvSpPr>
          <p:cNvPr id="16" name="TextBox 15">
            <a:extLst>
              <a:ext uri="{FF2B5EF4-FFF2-40B4-BE49-F238E27FC236}">
                <a16:creationId xmlns:a16="http://schemas.microsoft.com/office/drawing/2014/main" id="{DC4FC95A-7301-E023-BE5F-4FA55B702A93}"/>
              </a:ext>
            </a:extLst>
          </p:cNvPr>
          <p:cNvSpPr txBox="1"/>
          <p:nvPr/>
        </p:nvSpPr>
        <p:spPr>
          <a:xfrm>
            <a:off x="5728137" y="5213130"/>
            <a:ext cx="4550980" cy="584775"/>
          </a:xfrm>
          <a:prstGeom prst="rect">
            <a:avLst/>
          </a:prstGeom>
          <a:noFill/>
        </p:spPr>
        <p:txBody>
          <a:bodyPr wrap="square" rtlCol="0">
            <a:spAutoFit/>
          </a:bodyPr>
          <a:lstStyle/>
          <a:p>
            <a:r>
              <a:rPr lang="en-US" sz="3200" dirty="0" err="1">
                <a:solidFill>
                  <a:srgbClr val="FF0000"/>
                </a:solidFill>
              </a:rPr>
              <a:t>Sải</a:t>
            </a:r>
            <a:r>
              <a:rPr lang="en-US" sz="3200" dirty="0">
                <a:solidFill>
                  <a:srgbClr val="FF0000"/>
                </a:solidFill>
              </a:rPr>
              <a:t> </a:t>
            </a:r>
            <a:r>
              <a:rPr lang="en-US" sz="3200" dirty="0" err="1">
                <a:solidFill>
                  <a:srgbClr val="FF0000"/>
                </a:solidFill>
              </a:rPr>
              <a:t>tay</a:t>
            </a:r>
            <a:r>
              <a:rPr lang="en-US" sz="3200" dirty="0">
                <a:solidFill>
                  <a:srgbClr val="FF0000"/>
                </a:solidFill>
              </a:rPr>
              <a:t> </a:t>
            </a:r>
            <a:r>
              <a:rPr lang="en-US" sz="3200" dirty="0" err="1">
                <a:solidFill>
                  <a:srgbClr val="FF0000"/>
                </a:solidFill>
              </a:rPr>
              <a:t>bơi</a:t>
            </a:r>
            <a:endParaRPr lang="en-US" sz="3200" dirty="0">
              <a:solidFill>
                <a:srgbClr val="FF0000"/>
              </a:solidFill>
            </a:endParaRPr>
          </a:p>
        </p:txBody>
      </p:sp>
      <p:sp>
        <p:nvSpPr>
          <p:cNvPr id="18" name="TextBox 17">
            <a:extLst>
              <a:ext uri="{FF2B5EF4-FFF2-40B4-BE49-F238E27FC236}">
                <a16:creationId xmlns:a16="http://schemas.microsoft.com/office/drawing/2014/main" id="{25BF89A9-55CC-FD54-6666-2597D3DD3AD5}"/>
              </a:ext>
            </a:extLst>
          </p:cNvPr>
          <p:cNvSpPr txBox="1"/>
          <p:nvPr/>
        </p:nvSpPr>
        <p:spPr>
          <a:xfrm>
            <a:off x="2648607" y="5801709"/>
            <a:ext cx="2879834" cy="584775"/>
          </a:xfrm>
          <a:prstGeom prst="rect">
            <a:avLst/>
          </a:prstGeom>
          <a:noFill/>
        </p:spPr>
        <p:txBody>
          <a:bodyPr wrap="square" rtlCol="0">
            <a:spAutoFit/>
          </a:bodyPr>
          <a:lstStyle/>
          <a:p>
            <a:r>
              <a:rPr lang="en-US" sz="3200" dirty="0" err="1"/>
              <a:t>Ngọn</a:t>
            </a:r>
            <a:r>
              <a:rPr lang="en-US" sz="3200" dirty="0"/>
              <a:t> </a:t>
            </a:r>
            <a:r>
              <a:rPr lang="en-US" sz="3200" dirty="0" err="1"/>
              <a:t>mùng</a:t>
            </a:r>
            <a:r>
              <a:rPr lang="en-US" sz="3200" dirty="0"/>
              <a:t> </a:t>
            </a:r>
            <a:r>
              <a:rPr lang="en-US" sz="3200" dirty="0" err="1"/>
              <a:t>tơi</a:t>
            </a:r>
            <a:endParaRPr lang="en-US" sz="3200" dirty="0"/>
          </a:p>
        </p:txBody>
      </p:sp>
      <p:sp>
        <p:nvSpPr>
          <p:cNvPr id="19" name="TextBox 18">
            <a:extLst>
              <a:ext uri="{FF2B5EF4-FFF2-40B4-BE49-F238E27FC236}">
                <a16:creationId xmlns:a16="http://schemas.microsoft.com/office/drawing/2014/main" id="{A557D372-5032-19B7-CD1D-1E0FB6F587C2}"/>
              </a:ext>
            </a:extLst>
          </p:cNvPr>
          <p:cNvSpPr txBox="1"/>
          <p:nvPr/>
        </p:nvSpPr>
        <p:spPr>
          <a:xfrm>
            <a:off x="5801710" y="5780688"/>
            <a:ext cx="4550980" cy="584775"/>
          </a:xfrm>
          <a:prstGeom prst="rect">
            <a:avLst/>
          </a:prstGeom>
          <a:noFill/>
        </p:spPr>
        <p:txBody>
          <a:bodyPr wrap="square" rtlCol="0">
            <a:spAutoFit/>
          </a:bodyPr>
          <a:lstStyle/>
          <a:p>
            <a:r>
              <a:rPr lang="en-US" sz="3200" dirty="0" err="1">
                <a:solidFill>
                  <a:srgbClr val="FF0000"/>
                </a:solidFill>
              </a:rPr>
              <a:t>Nhảy</a:t>
            </a:r>
            <a:r>
              <a:rPr lang="en-US" sz="3200" dirty="0">
                <a:solidFill>
                  <a:srgbClr val="FF0000"/>
                </a:solidFill>
              </a:rPr>
              <a:t> </a:t>
            </a:r>
            <a:r>
              <a:rPr lang="en-US" sz="3200" dirty="0" err="1">
                <a:solidFill>
                  <a:srgbClr val="FF0000"/>
                </a:solidFill>
              </a:rPr>
              <a:t>múa</a:t>
            </a:r>
            <a:endParaRPr lang="en-US" sz="3200" dirty="0">
              <a:solidFill>
                <a:srgbClr val="FF0000"/>
              </a:solidFill>
            </a:endParaRPr>
          </a:p>
        </p:txBody>
      </p:sp>
    </p:spTree>
    <p:extLst>
      <p:ext uri="{BB962C8B-B14F-4D97-AF65-F5344CB8AC3E}">
        <p14:creationId xmlns:p14="http://schemas.microsoft.com/office/powerpoint/2010/main" val="1525801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grpSp>
        <p:nvGrpSpPr>
          <p:cNvPr id="4" name="Group 3">
            <a:extLst>
              <a:ext uri="{FF2B5EF4-FFF2-40B4-BE49-F238E27FC236}">
                <a16:creationId xmlns:a16="http://schemas.microsoft.com/office/drawing/2014/main" id="{14337BF2-989D-23E2-2EA6-D5DB3019C746}"/>
              </a:ext>
            </a:extLst>
          </p:cNvPr>
          <p:cNvGrpSpPr/>
          <p:nvPr/>
        </p:nvGrpSpPr>
        <p:grpSpPr>
          <a:xfrm>
            <a:off x="924909" y="142876"/>
            <a:ext cx="10720550" cy="6047716"/>
            <a:chOff x="4702480" y="2354410"/>
            <a:chExt cx="7655360" cy="3732601"/>
          </a:xfrm>
        </p:grpSpPr>
        <p:grpSp>
          <p:nvGrpSpPr>
            <p:cNvPr id="5" name="Group 4">
              <a:extLst>
                <a:ext uri="{FF2B5EF4-FFF2-40B4-BE49-F238E27FC236}">
                  <a16:creationId xmlns:a16="http://schemas.microsoft.com/office/drawing/2014/main" id="{19FC6CB2-2445-F1A5-6986-471B157BEC8B}"/>
                </a:ext>
              </a:extLst>
            </p:cNvPr>
            <p:cNvGrpSpPr/>
            <p:nvPr/>
          </p:nvGrpSpPr>
          <p:grpSpPr>
            <a:xfrm>
              <a:off x="4702480" y="2354410"/>
              <a:ext cx="7655360" cy="3732601"/>
              <a:chOff x="4702480" y="2354410"/>
              <a:chExt cx="7655360" cy="3732601"/>
            </a:xfrm>
          </p:grpSpPr>
          <p:pic>
            <p:nvPicPr>
              <p:cNvPr id="7" name="Graphic 6">
                <a:extLst>
                  <a:ext uri="{FF2B5EF4-FFF2-40B4-BE49-F238E27FC236}">
                    <a16:creationId xmlns:a16="http://schemas.microsoft.com/office/drawing/2014/main" id="{E08C648E-25C3-A30F-36F6-E39D7EC60B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02480" y="3124124"/>
                <a:ext cx="7655360" cy="2962887"/>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CC2C53AB-EAB9-3803-7F18-B9E0E451B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4584" y="2354410"/>
                <a:ext cx="1269125" cy="1039225"/>
              </a:xfrm>
              <a:prstGeom prst="rect">
                <a:avLst/>
              </a:prstGeom>
            </p:spPr>
          </p:pic>
        </p:grpSp>
        <p:sp>
          <p:nvSpPr>
            <p:cNvPr id="6" name="TextBox 5">
              <a:extLst>
                <a:ext uri="{FF2B5EF4-FFF2-40B4-BE49-F238E27FC236}">
                  <a16:creationId xmlns:a16="http://schemas.microsoft.com/office/drawing/2014/main" id="{2F6C8E11-9C91-B0DA-6649-11A3658ACBB9}"/>
                </a:ext>
              </a:extLst>
            </p:cNvPr>
            <p:cNvSpPr txBox="1"/>
            <p:nvPr/>
          </p:nvSpPr>
          <p:spPr>
            <a:xfrm>
              <a:off x="6533573" y="4039489"/>
              <a:ext cx="3313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DFCF8F2D-7B1B-9CA1-5524-D9BE9FC10EFE}"/>
              </a:ext>
            </a:extLst>
          </p:cNvPr>
          <p:cNvSpPr txBox="1"/>
          <p:nvPr/>
        </p:nvSpPr>
        <p:spPr>
          <a:xfrm>
            <a:off x="1576552" y="2082573"/>
            <a:ext cx="9574924" cy="3477875"/>
          </a:xfrm>
          <a:prstGeom prst="rect">
            <a:avLst/>
          </a:prstGeom>
          <a:noFill/>
        </p:spPr>
        <p:txBody>
          <a:bodyPr wrap="square" rtlCol="0">
            <a:spAutoFit/>
          </a:bodyPr>
          <a:lstStyle/>
          <a:p>
            <a:pPr lvl="0" algn="just">
              <a:defRPr/>
            </a:pPr>
            <a:r>
              <a:rPr lang="vi-VN" sz="4400" b="1" dirty="0">
                <a:solidFill>
                  <a:srgbClr val="002060"/>
                </a:solidFill>
                <a:latin typeface="Calibri" panose="020F0502020204030204" pitchFamily="34" charset="0"/>
                <a:cs typeface="Calibri" panose="020F0502020204030204" pitchFamily="34" charset="0"/>
              </a:rPr>
              <a:t>Nhân hóa là gọi hoặc kể, tả con vật, cây cối, đồ vật, hiện tượng tự nhiên,...bằng những từ ngữ vốn được dùng để gọi hoặc kể, tả người; làm cho chúng trở nên gần gũi, sinh động hơn.</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9091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68166" y="252249"/>
            <a:ext cx="11845157" cy="6379780"/>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4A3A8F3B-969A-9E40-BE78-B50740982CCC}"/>
              </a:ext>
            </a:extLst>
          </p:cNvPr>
          <p:cNvSpPr/>
          <p:nvPr/>
        </p:nvSpPr>
        <p:spPr>
          <a:xfrm>
            <a:off x="7512932" y="2361553"/>
            <a:ext cx="576761" cy="523537"/>
          </a:xfrm>
          <a:custGeom>
            <a:avLst/>
            <a:gdLst>
              <a:gd name="connsiteX0" fmla="*/ 26111 w 576761"/>
              <a:gd name="connsiteY0" fmla="*/ 374184 h 523537"/>
              <a:gd name="connsiteX1" fmla="*/ 352682 w 576761"/>
              <a:gd name="connsiteY1" fmla="*/ 262217 h 523537"/>
              <a:gd name="connsiteX2" fmla="*/ 576617 w 576761"/>
              <a:gd name="connsiteY2" fmla="*/ 960 h 523537"/>
              <a:gd name="connsiteX3" fmla="*/ 380674 w 576761"/>
              <a:gd name="connsiteY3" fmla="*/ 364854 h 523537"/>
              <a:gd name="connsiteX4" fmla="*/ 26111 w 576761"/>
              <a:gd name="connsiteY4" fmla="*/ 514143 h 523537"/>
              <a:gd name="connsiteX5" fmla="*/ 54102 w 576761"/>
              <a:gd name="connsiteY5" fmla="*/ 495482 h 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761" h="523537">
                <a:moveTo>
                  <a:pt x="26111" y="374184"/>
                </a:moveTo>
                <a:cubicBezTo>
                  <a:pt x="143521" y="349302"/>
                  <a:pt x="260931" y="324421"/>
                  <a:pt x="352682" y="262217"/>
                </a:cubicBezTo>
                <a:cubicBezTo>
                  <a:pt x="444433" y="200013"/>
                  <a:pt x="571952" y="-16146"/>
                  <a:pt x="576617" y="960"/>
                </a:cubicBezTo>
                <a:cubicBezTo>
                  <a:pt x="581282" y="18066"/>
                  <a:pt x="472425" y="279324"/>
                  <a:pt x="380674" y="364854"/>
                </a:cubicBezTo>
                <a:cubicBezTo>
                  <a:pt x="288923" y="450384"/>
                  <a:pt x="80540" y="492372"/>
                  <a:pt x="26111" y="514143"/>
                </a:cubicBezTo>
                <a:cubicBezTo>
                  <a:pt x="-28318" y="535914"/>
                  <a:pt x="12892" y="515698"/>
                  <a:pt x="54102" y="495482"/>
                </a:cubicBezTo>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69C4ADF-7BC7-C0BE-2129-09EFFB806089}"/>
              </a:ext>
            </a:extLst>
          </p:cNvPr>
          <p:cNvGrpSpPr/>
          <p:nvPr/>
        </p:nvGrpSpPr>
        <p:grpSpPr>
          <a:xfrm>
            <a:off x="1034089" y="2515643"/>
            <a:ext cx="1973151" cy="2049466"/>
            <a:chOff x="5504504" y="704413"/>
            <a:chExt cx="2015969" cy="2369278"/>
          </a:xfrm>
        </p:grpSpPr>
        <p:pic>
          <p:nvPicPr>
            <p:cNvPr id="6" name="Picture 5">
              <a:extLst>
                <a:ext uri="{FF2B5EF4-FFF2-40B4-BE49-F238E27FC236}">
                  <a16:creationId xmlns:a16="http://schemas.microsoft.com/office/drawing/2014/main" id="{A8FAD52B-8C50-EFEC-CE40-CA74EEEF85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4504" y="704413"/>
              <a:ext cx="1663441" cy="1507450"/>
            </a:xfrm>
            <a:prstGeom prst="rect">
              <a:avLst/>
            </a:prstGeom>
          </p:spPr>
        </p:pic>
        <p:sp>
          <p:nvSpPr>
            <p:cNvPr id="7" name="Freeform: Shape 6">
              <a:extLst>
                <a:ext uri="{FF2B5EF4-FFF2-40B4-BE49-F238E27FC236}">
                  <a16:creationId xmlns:a16="http://schemas.microsoft.com/office/drawing/2014/main" id="{0B36CA40-B728-CB8C-6E33-DD7EEB65AD2E}"/>
                </a:ext>
              </a:extLst>
            </p:cNvPr>
            <p:cNvSpPr/>
            <p:nvPr/>
          </p:nvSpPr>
          <p:spPr>
            <a:xfrm>
              <a:off x="6298162" y="2424861"/>
              <a:ext cx="1222311" cy="648830"/>
            </a:xfrm>
            <a:custGeom>
              <a:avLst/>
              <a:gdLst>
                <a:gd name="connsiteX0" fmla="*/ 0 w 1222326"/>
                <a:gd name="connsiteY0" fmla="*/ 646923 h 824205"/>
                <a:gd name="connsiteX1" fmla="*/ 569168 w 1222326"/>
                <a:gd name="connsiteY1" fmla="*/ 171062 h 824205"/>
                <a:gd name="connsiteX2" fmla="*/ 1222311 w 1222326"/>
                <a:gd name="connsiteY2" fmla="*/ 3111 h 824205"/>
                <a:gd name="connsiteX3" fmla="*/ 550507 w 1222326"/>
                <a:gd name="connsiteY3" fmla="*/ 292360 h 824205"/>
                <a:gd name="connsiteX4" fmla="*/ 158621 w 1222326"/>
                <a:gd name="connsiteY4" fmla="*/ 805544 h 824205"/>
                <a:gd name="connsiteX5" fmla="*/ 158621 w 1222326"/>
                <a:gd name="connsiteY5" fmla="*/ 805544 h 824205"/>
                <a:gd name="connsiteX6" fmla="*/ 149290 w 1222326"/>
                <a:gd name="connsiteY6" fmla="*/ 824205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326" h="824205">
                  <a:moveTo>
                    <a:pt x="0" y="646923"/>
                  </a:moveTo>
                  <a:cubicBezTo>
                    <a:pt x="182725" y="462643"/>
                    <a:pt x="365450" y="278364"/>
                    <a:pt x="569168" y="171062"/>
                  </a:cubicBezTo>
                  <a:cubicBezTo>
                    <a:pt x="772886" y="63760"/>
                    <a:pt x="1225421" y="-17105"/>
                    <a:pt x="1222311" y="3111"/>
                  </a:cubicBezTo>
                  <a:cubicBezTo>
                    <a:pt x="1219201" y="23327"/>
                    <a:pt x="727789" y="158621"/>
                    <a:pt x="550507" y="292360"/>
                  </a:cubicBezTo>
                  <a:cubicBezTo>
                    <a:pt x="373225" y="426099"/>
                    <a:pt x="158621" y="805544"/>
                    <a:pt x="158621" y="805544"/>
                  </a:cubicBezTo>
                  <a:lnTo>
                    <a:pt x="158621" y="805544"/>
                  </a:lnTo>
                  <a:lnTo>
                    <a:pt x="149290" y="824205"/>
                  </a:lnTo>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A74E9566-BC44-CE23-84AC-D4FB511E0A7F}"/>
              </a:ext>
            </a:extLst>
          </p:cNvPr>
          <p:cNvGrpSpPr/>
          <p:nvPr/>
        </p:nvGrpSpPr>
        <p:grpSpPr>
          <a:xfrm>
            <a:off x="2942896" y="1271752"/>
            <a:ext cx="4792718" cy="4330262"/>
            <a:chOff x="7738177" y="625151"/>
            <a:chExt cx="2450852" cy="3558182"/>
          </a:xfrm>
        </p:grpSpPr>
        <p:pic>
          <p:nvPicPr>
            <p:cNvPr id="11" name="Picture 10">
              <a:extLst>
                <a:ext uri="{FF2B5EF4-FFF2-40B4-BE49-F238E27FC236}">
                  <a16:creationId xmlns:a16="http://schemas.microsoft.com/office/drawing/2014/main" id="{E06F783A-0273-E559-8BAF-89779C2614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8177" y="625151"/>
              <a:ext cx="2450852" cy="3558182"/>
            </a:xfrm>
            <a:prstGeom prst="rect">
              <a:avLst/>
            </a:prstGeom>
          </p:spPr>
        </p:pic>
        <p:sp>
          <p:nvSpPr>
            <p:cNvPr id="13" name="TextBox 12">
              <a:extLst>
                <a:ext uri="{FF2B5EF4-FFF2-40B4-BE49-F238E27FC236}">
                  <a16:creationId xmlns:a16="http://schemas.microsoft.com/office/drawing/2014/main" id="{FFA867C9-53E7-CDB2-8892-3A85B6085C02}"/>
                </a:ext>
              </a:extLst>
            </p:cNvPr>
            <p:cNvSpPr txBox="1"/>
            <p:nvPr/>
          </p:nvSpPr>
          <p:spPr>
            <a:xfrm>
              <a:off x="7865072" y="1195006"/>
              <a:ext cx="2213730" cy="2200233"/>
            </a:xfrm>
            <a:prstGeom prst="rect">
              <a:avLst/>
            </a:prstGeom>
            <a:noFill/>
          </p:spPr>
          <p:txBody>
            <a:bodyPr wrap="square" rtlCol="0">
              <a:spAutoFit/>
            </a:bodyPr>
            <a:lstStyle/>
            <a:p>
              <a:pPr algn="just"/>
              <a:r>
                <a:rPr lang="en-US" sz="2800" b="1" dirty="0">
                  <a:solidFill>
                    <a:srgbClr val="002060"/>
                  </a:solidFill>
                  <a:latin typeface="Calibri" panose="020F0502020204030204" pitchFamily="34" charset="0"/>
                  <a:cs typeface="Calibri" panose="020F0502020204030204" pitchFamily="34" charset="0"/>
                </a:rPr>
                <a:t>G</a:t>
              </a:r>
              <a:r>
                <a:rPr lang="vi-VN" sz="2800" b="1" dirty="0">
                  <a:solidFill>
                    <a:srgbClr val="002060"/>
                  </a:solidFill>
                  <a:latin typeface="Calibri" panose="020F0502020204030204" pitchFamily="34" charset="0"/>
                  <a:cs typeface="Calibri" panose="020F0502020204030204" pitchFamily="34" charset="0"/>
                </a:rPr>
                <a:t>ọi hoặc kể, tả con vật, cây cối, đồ vật, hiện tượng tự nhiên,...</a:t>
              </a:r>
              <a:r>
                <a:rPr lang="en-US" sz="2800" b="1" dirty="0">
                  <a:solidFill>
                    <a:srgbClr val="002060"/>
                  </a:solidFill>
                  <a:latin typeface="Calibri" panose="020F0502020204030204" pitchFamily="34" charset="0"/>
                  <a:cs typeface="Calibri" panose="020F0502020204030204" pitchFamily="34" charset="0"/>
                </a:rPr>
                <a:t> </a:t>
              </a:r>
              <a:r>
                <a:rPr lang="vi-VN" sz="2800" b="1" dirty="0">
                  <a:solidFill>
                    <a:srgbClr val="002060"/>
                  </a:solidFill>
                  <a:latin typeface="Calibri" panose="020F0502020204030204" pitchFamily="34" charset="0"/>
                  <a:cs typeface="Calibri" panose="020F0502020204030204" pitchFamily="34" charset="0"/>
                </a:rPr>
                <a:t>bằng những từ ngữ vốn được dùng để gọi hoặc kể, tả người; làm cho chúng trở nên gần gũi, sinh động hơn.</a:t>
              </a:r>
              <a:endParaRPr lang="en-US" sz="28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C2538122-7DAE-CA36-5B6B-2953CD63B93C}"/>
              </a:ext>
            </a:extLst>
          </p:cNvPr>
          <p:cNvSpPr txBox="1"/>
          <p:nvPr/>
        </p:nvSpPr>
        <p:spPr>
          <a:xfrm>
            <a:off x="8103475" y="994797"/>
            <a:ext cx="4088525" cy="2277547"/>
          </a:xfrm>
          <a:prstGeom prst="rect">
            <a:avLst/>
          </a:prstGeom>
          <a:solidFill>
            <a:srgbClr val="00B0F0"/>
          </a:solidFill>
        </p:spPr>
        <p:txBody>
          <a:bodyPr wrap="square" rtlCol="0">
            <a:spAutoFit/>
          </a:bodyPr>
          <a:lstStyle/>
          <a:p>
            <a:pPr algn="ctr"/>
            <a:r>
              <a:rPr lang="en-US" sz="3200" b="1" dirty="0" err="1">
                <a:solidFill>
                  <a:srgbClr val="FFFF66"/>
                </a:solidFill>
                <a:latin typeface="Calibri" panose="020F0502020204030204" pitchFamily="34" charset="0"/>
                <a:cs typeface="Calibri" panose="020F0502020204030204" pitchFamily="34" charset="0"/>
              </a:rPr>
              <a:t>Ví</a:t>
            </a:r>
            <a:r>
              <a:rPr lang="en-US" sz="3200" b="1" dirty="0">
                <a:solidFill>
                  <a:srgbClr val="FFFF66"/>
                </a:solidFill>
                <a:latin typeface="Calibri" panose="020F0502020204030204" pitchFamily="34" charset="0"/>
                <a:cs typeface="Calibri" panose="020F0502020204030204" pitchFamily="34" charset="0"/>
              </a:rPr>
              <a:t> </a:t>
            </a:r>
            <a:r>
              <a:rPr lang="en-US" sz="3200" b="1" dirty="0" err="1">
                <a:solidFill>
                  <a:srgbClr val="FFFF66"/>
                </a:solidFill>
                <a:latin typeface="Calibri" panose="020F0502020204030204" pitchFamily="34" charset="0"/>
                <a:cs typeface="Calibri" panose="020F0502020204030204" pitchFamily="34" charset="0"/>
              </a:rPr>
              <a:t>dụ</a:t>
            </a:r>
            <a:r>
              <a:rPr lang="en-US" sz="3200" b="1" dirty="0">
                <a:solidFill>
                  <a:srgbClr val="FFFF66"/>
                </a:solidFill>
                <a:latin typeface="Calibri" panose="020F0502020204030204" pitchFamily="34" charset="0"/>
                <a:cs typeface="Calibri" panose="020F0502020204030204" pitchFamily="34" charset="0"/>
              </a:rPr>
              <a:t>: </a:t>
            </a:r>
          </a:p>
          <a:p>
            <a:pPr algn="just"/>
            <a:r>
              <a:rPr lang="vi-VN" sz="2200" b="1" dirty="0">
                <a:solidFill>
                  <a:srgbClr val="FFFF66"/>
                </a:solidFill>
                <a:latin typeface="Calibri" panose="020F0502020204030204" pitchFamily="34" charset="0"/>
                <a:cs typeface="Calibri" panose="020F0502020204030204" pitchFamily="34" charset="0"/>
              </a:rPr>
              <a:t>Rễ siêng không ngại đất nghèo</a:t>
            </a:r>
          </a:p>
          <a:p>
            <a:pPr algn="just"/>
            <a:r>
              <a:rPr lang="vi-VN" sz="2200" b="1" dirty="0">
                <a:solidFill>
                  <a:srgbClr val="FFFF66"/>
                </a:solidFill>
                <a:latin typeface="Calibri" panose="020F0502020204030204" pitchFamily="34" charset="0"/>
                <a:cs typeface="Calibri" panose="020F0502020204030204" pitchFamily="34" charset="0"/>
              </a:rPr>
              <a:t>Tre bao nhiêu rễ bấy nhiêu cần cù</a:t>
            </a:r>
          </a:p>
          <a:p>
            <a:pPr algn="just"/>
            <a:r>
              <a:rPr lang="vi-VN" sz="2200" b="1" dirty="0">
                <a:solidFill>
                  <a:srgbClr val="FFFF66"/>
                </a:solidFill>
                <a:latin typeface="Calibri" panose="020F0502020204030204" pitchFamily="34" charset="0"/>
                <a:cs typeface="Calibri" panose="020F0502020204030204" pitchFamily="34" charset="0"/>
              </a:rPr>
              <a:t>Vươn </a:t>
            </a:r>
            <a:r>
              <a:rPr lang="en-US" sz="2200" b="1" dirty="0" err="1">
                <a:solidFill>
                  <a:srgbClr val="FFFF66"/>
                </a:solidFill>
                <a:latin typeface="Calibri" panose="020F0502020204030204" pitchFamily="34" charset="0"/>
                <a:cs typeface="Calibri" panose="020F0502020204030204" pitchFamily="34" charset="0"/>
              </a:rPr>
              <a:t>mình</a:t>
            </a:r>
            <a:r>
              <a:rPr lang="vi-VN" sz="2200" b="1" dirty="0">
                <a:solidFill>
                  <a:srgbClr val="FFFF66"/>
                </a:solidFill>
                <a:latin typeface="Calibri" panose="020F0502020204030204" pitchFamily="34" charset="0"/>
                <a:cs typeface="Calibri" panose="020F0502020204030204" pitchFamily="34" charset="0"/>
              </a:rPr>
              <a:t> trong gió tre đu</a:t>
            </a:r>
          </a:p>
          <a:p>
            <a:pPr algn="just"/>
            <a:r>
              <a:rPr lang="vi-VN" sz="2200" b="1" dirty="0">
                <a:solidFill>
                  <a:srgbClr val="FFFF66"/>
                </a:solidFill>
                <a:latin typeface="Calibri" panose="020F0502020204030204" pitchFamily="34" charset="0"/>
                <a:cs typeface="Calibri" panose="020F0502020204030204" pitchFamily="34" charset="0"/>
              </a:rPr>
              <a:t>Cây kham khổ vẫn hát ru lá cành</a:t>
            </a:r>
            <a:r>
              <a:rPr lang="en-US" sz="2200" b="1" dirty="0">
                <a:solidFill>
                  <a:srgbClr val="FFFF66"/>
                </a:solidFill>
                <a:latin typeface="Calibri" panose="020F0502020204030204" pitchFamily="34" charset="0"/>
                <a:cs typeface="Calibri" panose="020F0502020204030204" pitchFamily="34" charset="0"/>
              </a:rPr>
              <a:t>.</a:t>
            </a:r>
          </a:p>
          <a:p>
            <a:pPr algn="just"/>
            <a:r>
              <a:rPr lang="en-US" sz="2200" b="1" dirty="0">
                <a:solidFill>
                  <a:srgbClr val="FFFF66"/>
                </a:solidFill>
                <a:latin typeface="Calibri" panose="020F0502020204030204" pitchFamily="34" charset="0"/>
                <a:cs typeface="Calibri" panose="020F0502020204030204" pitchFamily="34" charset="0"/>
              </a:rPr>
              <a:t>(Tre </a:t>
            </a:r>
            <a:r>
              <a:rPr lang="en-US" sz="2200" b="1" dirty="0" err="1">
                <a:solidFill>
                  <a:srgbClr val="FFFF66"/>
                </a:solidFill>
                <a:latin typeface="Calibri" panose="020F0502020204030204" pitchFamily="34" charset="0"/>
                <a:cs typeface="Calibri" panose="020F0502020204030204" pitchFamily="34" charset="0"/>
              </a:rPr>
              <a:t>Việt</a:t>
            </a:r>
            <a:r>
              <a:rPr lang="en-US" sz="2200" b="1" dirty="0">
                <a:solidFill>
                  <a:srgbClr val="FFFF66"/>
                </a:solidFill>
                <a:latin typeface="Calibri" panose="020F0502020204030204" pitchFamily="34" charset="0"/>
                <a:cs typeface="Calibri" panose="020F0502020204030204" pitchFamily="34" charset="0"/>
              </a:rPr>
              <a:t> Nam – </a:t>
            </a:r>
            <a:r>
              <a:rPr lang="en-US" sz="2200" b="1" dirty="0" err="1">
                <a:solidFill>
                  <a:srgbClr val="FFFF66"/>
                </a:solidFill>
                <a:latin typeface="Calibri" panose="020F0502020204030204" pitchFamily="34" charset="0"/>
                <a:cs typeface="Calibri" panose="020F0502020204030204" pitchFamily="34" charset="0"/>
              </a:rPr>
              <a:t>Nguyễn</a:t>
            </a:r>
            <a:r>
              <a:rPr lang="en-US" sz="2200" b="1" dirty="0">
                <a:solidFill>
                  <a:srgbClr val="FFFF66"/>
                </a:solidFill>
                <a:latin typeface="Calibri" panose="020F0502020204030204" pitchFamily="34" charset="0"/>
                <a:cs typeface="Calibri" panose="020F0502020204030204" pitchFamily="34" charset="0"/>
              </a:rPr>
              <a:t> Du)</a:t>
            </a:r>
          </a:p>
        </p:txBody>
      </p:sp>
      <p:grpSp>
        <p:nvGrpSpPr>
          <p:cNvPr id="15" name="Group 14">
            <a:extLst>
              <a:ext uri="{FF2B5EF4-FFF2-40B4-BE49-F238E27FC236}">
                <a16:creationId xmlns:a16="http://schemas.microsoft.com/office/drawing/2014/main" id="{AF8E5485-93D5-9766-9A57-56C561754ACA}"/>
              </a:ext>
            </a:extLst>
          </p:cNvPr>
          <p:cNvGrpSpPr/>
          <p:nvPr/>
        </p:nvGrpSpPr>
        <p:grpSpPr>
          <a:xfrm>
            <a:off x="241738" y="4347746"/>
            <a:ext cx="2052045" cy="1818660"/>
            <a:chOff x="5109848" y="2226861"/>
            <a:chExt cx="2140037" cy="2176378"/>
          </a:xfrm>
        </p:grpSpPr>
        <p:pic>
          <p:nvPicPr>
            <p:cNvPr id="16" name="Picture 15">
              <a:extLst>
                <a:ext uri="{FF2B5EF4-FFF2-40B4-BE49-F238E27FC236}">
                  <a16:creationId xmlns:a16="http://schemas.microsoft.com/office/drawing/2014/main" id="{1AB0FA54-9E44-1912-2F5F-FE908DB53F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9848" y="2226861"/>
              <a:ext cx="2140037" cy="2176378"/>
            </a:xfrm>
            <a:prstGeom prst="rect">
              <a:avLst/>
            </a:prstGeom>
          </p:spPr>
        </p:pic>
        <p:sp>
          <p:nvSpPr>
            <p:cNvPr id="18" name="TextBox 17">
              <a:extLst>
                <a:ext uri="{FF2B5EF4-FFF2-40B4-BE49-F238E27FC236}">
                  <a16:creationId xmlns:a16="http://schemas.microsoft.com/office/drawing/2014/main" id="{A5B96D15-8B20-53AB-5602-11D940BB9FA5}"/>
                </a:ext>
              </a:extLst>
            </p:cNvPr>
            <p:cNvSpPr txBox="1"/>
            <p:nvPr/>
          </p:nvSpPr>
          <p:spPr>
            <a:xfrm>
              <a:off x="5109848" y="2637780"/>
              <a:ext cx="2140037" cy="1583750"/>
            </a:xfrm>
            <a:prstGeom prst="rect">
              <a:avLst/>
            </a:prstGeom>
            <a:noFill/>
          </p:spPr>
          <p:txBody>
            <a:bodyPr wrap="square" rtlCol="0">
              <a:spAutoFit/>
            </a:bodyPr>
            <a:lstStyle/>
            <a:p>
              <a:pPr algn="ctr"/>
              <a:r>
                <a:rPr lang="en-US" sz="4000" b="1" dirty="0">
                  <a:solidFill>
                    <a:srgbClr val="FFFF00"/>
                  </a:solidFill>
                  <a:latin typeface="Calibri" panose="020F0502020204030204" pitchFamily="34" charset="0"/>
                  <a:cs typeface="Calibri" panose="020F0502020204030204" pitchFamily="34" charset="0"/>
                </a:rPr>
                <a:t>NHÂN HÓA</a:t>
              </a:r>
            </a:p>
          </p:txBody>
        </p:sp>
      </p:grpSp>
      <p:sp>
        <p:nvSpPr>
          <p:cNvPr id="19" name="TextBox 18">
            <a:extLst>
              <a:ext uri="{FF2B5EF4-FFF2-40B4-BE49-F238E27FC236}">
                <a16:creationId xmlns:a16="http://schemas.microsoft.com/office/drawing/2014/main" id="{79163535-50D3-29D1-F109-22A28D68BDFB}"/>
              </a:ext>
            </a:extLst>
          </p:cNvPr>
          <p:cNvSpPr txBox="1"/>
          <p:nvPr/>
        </p:nvSpPr>
        <p:spPr>
          <a:xfrm rot="20539332">
            <a:off x="1704248" y="3857963"/>
            <a:ext cx="1628110" cy="400110"/>
          </a:xfrm>
          <a:prstGeom prst="rect">
            <a:avLst/>
          </a:prstGeom>
          <a:noFill/>
        </p:spPr>
        <p:txBody>
          <a:bodyPr wrap="square" rtlCol="0">
            <a:prstTxWarp prst="textArchUp">
              <a:avLst/>
            </a:prstTxWarp>
            <a:spAutoFit/>
          </a:bodyPr>
          <a:lstStyle/>
          <a:p>
            <a:r>
              <a:rPr lang="en-US" sz="2400" b="1" dirty="0" err="1">
                <a:solidFill>
                  <a:srgbClr val="FF0000"/>
                </a:solidFill>
                <a:latin typeface="Calibri" panose="020F0502020204030204" pitchFamily="34" charset="0"/>
                <a:cs typeface="Calibri" panose="020F0502020204030204" pitchFamily="34" charset="0"/>
              </a:rPr>
              <a:t>Khái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niệm</a:t>
            </a:r>
            <a:endParaRPr lang="en-US" sz="2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0329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0" y="280975"/>
            <a:ext cx="12065876"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Trong đoạn thơ dưới đây, những vật và hiện tượng tự nhiên nào được nhân hoá? Chúng được nhân hoá bằng cách nào?</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EB0AF80-DFA0-EB61-5062-6AD862636708}"/>
              </a:ext>
            </a:extLst>
          </p:cNvPr>
          <p:cNvSpPr txBox="1"/>
          <p:nvPr/>
        </p:nvSpPr>
        <p:spPr>
          <a:xfrm>
            <a:off x="1755228" y="1912882"/>
            <a:ext cx="8839200" cy="3970318"/>
          </a:xfrm>
          <a:prstGeom prst="rect">
            <a:avLst/>
          </a:prstGeom>
          <a:noFill/>
        </p:spPr>
        <p:txBody>
          <a:bodyPr wrap="square" rtlCol="0">
            <a:spAutoFit/>
          </a:bodyPr>
          <a:lstStyle/>
          <a:p>
            <a:pPr algn="ctr" rtl="0" latinLnBrk="0"/>
            <a:r>
              <a:rPr lang="vi-VN" sz="3600" b="0" i="0" dirty="0">
                <a:solidFill>
                  <a:srgbClr val="000000"/>
                </a:solidFill>
                <a:effectLst/>
                <a:latin typeface="Calibri" panose="020F0502020204030204" pitchFamily="34" charset="0"/>
                <a:cs typeface="Calibri" panose="020F0502020204030204" pitchFamily="34" charset="0"/>
              </a:rPr>
              <a:t>Đồng làng vương chút heo may</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Mầm cây tỉnh giấc, vườn đầy tiếng chim</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Hạt mưa mải miết trốn tìm</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Cây đào trước cửa lim dim mắt cười</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Quất gom từng giọt nắng rơi</a:t>
            </a:r>
          </a:p>
          <a:p>
            <a:pPr algn="ctr" rtl="0" latinLnBrk="0"/>
            <a:r>
              <a:rPr lang="vi-VN" sz="3600" b="0" i="0" dirty="0">
                <a:solidFill>
                  <a:srgbClr val="000000"/>
                </a:solidFill>
                <a:effectLst/>
                <a:latin typeface="Calibri" panose="020F0502020204030204" pitchFamily="34" charset="0"/>
                <a:cs typeface="Calibri" panose="020F0502020204030204" pitchFamily="34" charset="0"/>
              </a:rPr>
              <a:t>Làm thành quả – trăm mặt trời vàng mơ...</a:t>
            </a:r>
          </a:p>
          <a:p>
            <a:pPr algn="r" rtl="0" latinLnBrk="0"/>
            <a:r>
              <a:rPr lang="vi-VN" sz="3600" b="0" i="0" dirty="0">
                <a:solidFill>
                  <a:srgbClr val="000000"/>
                </a:solidFill>
                <a:effectLst/>
                <a:latin typeface="Calibri" panose="020F0502020204030204" pitchFamily="34" charset="0"/>
                <a:cs typeface="Calibri" panose="020F0502020204030204" pitchFamily="34" charset="0"/>
              </a:rPr>
              <a:t>(Đỗ Quang Huỳnh)</a:t>
            </a:r>
          </a:p>
        </p:txBody>
      </p:sp>
    </p:spTree>
    <p:extLst>
      <p:ext uri="{BB962C8B-B14F-4D97-AF65-F5344CB8AC3E}">
        <p14:creationId xmlns:p14="http://schemas.microsoft.com/office/powerpoint/2010/main" val="27607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262759"/>
            <a:ext cx="11845157" cy="6421820"/>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942283F9-FDC1-B1AE-4B5F-5871C17F2D71}"/>
              </a:ext>
            </a:extLst>
          </p:cNvPr>
          <p:cNvGrpSpPr/>
          <p:nvPr/>
        </p:nvGrpSpPr>
        <p:grpSpPr>
          <a:xfrm>
            <a:off x="230202" y="4824248"/>
            <a:ext cx="3910874" cy="1939510"/>
            <a:chOff x="892354" y="3758439"/>
            <a:chExt cx="4278451" cy="2175001"/>
          </a:xfrm>
        </p:grpSpPr>
        <p:pic>
          <p:nvPicPr>
            <p:cNvPr id="5" name="Picture 9">
              <a:extLst>
                <a:ext uri="{FF2B5EF4-FFF2-40B4-BE49-F238E27FC236}">
                  <a16:creationId xmlns:a16="http://schemas.microsoft.com/office/drawing/2014/main" id="{46A7D512-F935-DB02-68A4-1F35E4B71D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76DB0F62-A872-8B50-ED77-4518C3DC63E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7" name="Rectangle: Rounded Corners 6">
            <a:extLst>
              <a:ext uri="{FF2B5EF4-FFF2-40B4-BE49-F238E27FC236}">
                <a16:creationId xmlns:a16="http://schemas.microsoft.com/office/drawing/2014/main" id="{BAE3350A-ED63-0D05-E39F-7784FA5DD991}"/>
              </a:ext>
            </a:extLst>
          </p:cNvPr>
          <p:cNvSpPr/>
          <p:nvPr/>
        </p:nvSpPr>
        <p:spPr>
          <a:xfrm>
            <a:off x="2617075" y="0"/>
            <a:ext cx="6821214" cy="924910"/>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Hoàn</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thành</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Phiếu</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bài</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tập</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8" name="Table 10">
            <a:extLst>
              <a:ext uri="{FF2B5EF4-FFF2-40B4-BE49-F238E27FC236}">
                <a16:creationId xmlns:a16="http://schemas.microsoft.com/office/drawing/2014/main" id="{2F6D10B7-689B-3FAF-7F9C-B52BDD34201C}"/>
              </a:ext>
            </a:extLst>
          </p:cNvPr>
          <p:cNvGraphicFramePr>
            <a:graphicFrameLocks noGrp="1"/>
          </p:cNvGraphicFramePr>
          <p:nvPr>
            <p:extLst>
              <p:ext uri="{D42A27DB-BD31-4B8C-83A1-F6EECF244321}">
                <p14:modId xmlns:p14="http://schemas.microsoft.com/office/powerpoint/2010/main" val="370333631"/>
              </p:ext>
            </p:extLst>
          </p:nvPr>
        </p:nvGraphicFramePr>
        <p:xfrm>
          <a:off x="3941379" y="1161101"/>
          <a:ext cx="7998372" cy="4481723"/>
        </p:xfrm>
        <a:graphic>
          <a:graphicData uri="http://schemas.openxmlformats.org/drawingml/2006/table">
            <a:tbl>
              <a:tblPr firstRow="1" bandRow="1">
                <a:tableStyleId>{21E4AEA4-8DFA-4A89-87EB-49C32662AFE0}</a:tableStyleId>
              </a:tblPr>
              <a:tblGrid>
                <a:gridCol w="895818">
                  <a:extLst>
                    <a:ext uri="{9D8B030D-6E8A-4147-A177-3AD203B41FA5}">
                      <a16:colId xmlns:a16="http://schemas.microsoft.com/office/drawing/2014/main" val="3133718006"/>
                    </a:ext>
                  </a:extLst>
                </a:gridCol>
                <a:gridCol w="4436430">
                  <a:extLst>
                    <a:ext uri="{9D8B030D-6E8A-4147-A177-3AD203B41FA5}">
                      <a16:colId xmlns:a16="http://schemas.microsoft.com/office/drawing/2014/main" val="2807826127"/>
                    </a:ext>
                  </a:extLst>
                </a:gridCol>
                <a:gridCol w="2666124">
                  <a:extLst>
                    <a:ext uri="{9D8B030D-6E8A-4147-A177-3AD203B41FA5}">
                      <a16:colId xmlns:a16="http://schemas.microsoft.com/office/drawing/2014/main" val="692139214"/>
                    </a:ext>
                  </a:extLst>
                </a:gridCol>
              </a:tblGrid>
              <a:tr h="788456">
                <a:tc>
                  <a:txBody>
                    <a:bodyPr/>
                    <a:lstStyle/>
                    <a:p>
                      <a:pPr algn="ctr"/>
                      <a:r>
                        <a:rPr lang="en-US" sz="2800" dirty="0"/>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được</a:t>
                      </a:r>
                      <a:r>
                        <a:rPr lang="en-US" sz="2800" dirty="0"/>
                        <a:t> </a:t>
                      </a:r>
                      <a:r>
                        <a:rPr lang="en-US" sz="2800" dirty="0" err="1"/>
                        <a:t>nhân</a:t>
                      </a:r>
                      <a:r>
                        <a:rPr lang="en-US" sz="2800" dirty="0"/>
                        <a:t> </a:t>
                      </a:r>
                      <a:r>
                        <a:rPr lang="en-US" sz="2800" dirty="0" err="1"/>
                        <a:t>hóa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Cách</a:t>
                      </a:r>
                      <a:r>
                        <a:rPr lang="en-US" sz="2800" dirty="0"/>
                        <a:t> </a:t>
                      </a:r>
                      <a:r>
                        <a:rPr lang="en-US" sz="2800" dirty="0" err="1"/>
                        <a:t>nhân</a:t>
                      </a:r>
                      <a:r>
                        <a:rPr lang="en-US" sz="2800" dirty="0"/>
                        <a:t> </a:t>
                      </a:r>
                      <a:r>
                        <a:rPr lang="en-US" sz="2800" dirty="0" err="1"/>
                        <a:t>hóa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443099"/>
                  </a:ext>
                </a:extLst>
              </a:tr>
              <a:tr h="672054">
                <a:tc>
                  <a:txBody>
                    <a:bodyPr/>
                    <a:lstStyle/>
                    <a:p>
                      <a:pPr algn="ctr"/>
                      <a:r>
                        <a:rPr lang="en-US" sz="28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558619"/>
                  </a:ext>
                </a:extLst>
              </a:tr>
              <a:tr h="836039">
                <a:tc>
                  <a:txBody>
                    <a:bodyPr/>
                    <a:lstStyle/>
                    <a:p>
                      <a:pPr algn="ctr"/>
                      <a:r>
                        <a:rPr lang="en-US" sz="2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1606096"/>
                  </a:ext>
                </a:extLst>
              </a:tr>
              <a:tr h="973512">
                <a:tc>
                  <a:txBody>
                    <a:bodyPr/>
                    <a:lstStyle/>
                    <a:p>
                      <a:pPr algn="ctr"/>
                      <a:r>
                        <a:rPr lang="en-US" sz="28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9404307"/>
                  </a:ext>
                </a:extLst>
              </a:tr>
              <a:tr h="1055238">
                <a:tc>
                  <a:txBody>
                    <a:bodyPr/>
                    <a:lstStyle/>
                    <a:p>
                      <a:pPr algn="ctr"/>
                      <a:r>
                        <a:rPr lang="en-US" sz="28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7184859"/>
                  </a:ext>
                </a:extLst>
              </a:tr>
            </a:tbl>
          </a:graphicData>
        </a:graphic>
      </p:graphicFrame>
      <p:pic>
        <p:nvPicPr>
          <p:cNvPr id="13" name="Picture 12">
            <a:extLst>
              <a:ext uri="{FF2B5EF4-FFF2-40B4-BE49-F238E27FC236}">
                <a16:creationId xmlns:a16="http://schemas.microsoft.com/office/drawing/2014/main" id="{C1BB7B65-8B69-4483-FD45-44828CA70025}"/>
              </a:ext>
            </a:extLst>
          </p:cNvPr>
          <p:cNvPicPr>
            <a:picLocks noChangeAspect="1"/>
          </p:cNvPicPr>
          <p:nvPr/>
        </p:nvPicPr>
        <p:blipFill>
          <a:blip r:embed="rId5"/>
          <a:stretch>
            <a:fillRect/>
          </a:stretch>
        </p:blipFill>
        <p:spPr>
          <a:xfrm>
            <a:off x="125625" y="2648607"/>
            <a:ext cx="3878816" cy="1752530"/>
          </a:xfrm>
          <a:prstGeom prst="rect">
            <a:avLst/>
          </a:prstGeom>
        </p:spPr>
      </p:pic>
      <p:sp>
        <p:nvSpPr>
          <p:cNvPr id="14" name="TextBox 13">
            <a:extLst>
              <a:ext uri="{FF2B5EF4-FFF2-40B4-BE49-F238E27FC236}">
                <a16:creationId xmlns:a16="http://schemas.microsoft.com/office/drawing/2014/main" id="{94FAB7AD-8EC3-4E18-E2C9-9D7723D024CA}"/>
              </a:ext>
            </a:extLst>
          </p:cNvPr>
          <p:cNvSpPr txBox="1"/>
          <p:nvPr/>
        </p:nvSpPr>
        <p:spPr>
          <a:xfrm>
            <a:off x="5580993" y="2070538"/>
            <a:ext cx="3468414" cy="584775"/>
          </a:xfrm>
          <a:prstGeom prst="rect">
            <a:avLst/>
          </a:prstGeom>
          <a:noFill/>
        </p:spPr>
        <p:txBody>
          <a:bodyPr wrap="square" rtlCol="0">
            <a:spAutoFit/>
          </a:bodyPr>
          <a:lstStyle/>
          <a:p>
            <a:r>
              <a:rPr lang="en-US" sz="3200" dirty="0" err="1"/>
              <a:t>Mầm</a:t>
            </a:r>
            <a:r>
              <a:rPr lang="en-US" sz="3200" dirty="0"/>
              <a:t> </a:t>
            </a:r>
            <a:r>
              <a:rPr lang="en-US" sz="3200" dirty="0" err="1"/>
              <a:t>cây</a:t>
            </a:r>
            <a:r>
              <a:rPr lang="en-US" sz="3200" dirty="0"/>
              <a:t> </a:t>
            </a:r>
            <a:r>
              <a:rPr lang="en-US" sz="3200" i="1" dirty="0" err="1"/>
              <a:t>tỉnh</a:t>
            </a:r>
            <a:r>
              <a:rPr lang="en-US" sz="3200" i="1" dirty="0"/>
              <a:t> </a:t>
            </a:r>
            <a:r>
              <a:rPr lang="en-US" sz="3200" i="1" dirty="0" err="1"/>
              <a:t>giấc</a:t>
            </a:r>
            <a:endParaRPr lang="en-US" sz="3200" i="1" dirty="0"/>
          </a:p>
        </p:txBody>
      </p:sp>
      <p:sp>
        <p:nvSpPr>
          <p:cNvPr id="15" name="TextBox 14">
            <a:extLst>
              <a:ext uri="{FF2B5EF4-FFF2-40B4-BE49-F238E27FC236}">
                <a16:creationId xmlns:a16="http://schemas.microsoft.com/office/drawing/2014/main" id="{C974397C-FEAF-9E75-6114-B4293ECFD3C4}"/>
              </a:ext>
            </a:extLst>
          </p:cNvPr>
          <p:cNvSpPr txBox="1"/>
          <p:nvPr/>
        </p:nvSpPr>
        <p:spPr>
          <a:xfrm>
            <a:off x="5465379" y="2827282"/>
            <a:ext cx="3468414" cy="584775"/>
          </a:xfrm>
          <a:prstGeom prst="rect">
            <a:avLst/>
          </a:prstGeom>
          <a:noFill/>
        </p:spPr>
        <p:txBody>
          <a:bodyPr wrap="square" rtlCol="0">
            <a:spAutoFit/>
          </a:bodyPr>
          <a:lstStyle/>
          <a:p>
            <a:r>
              <a:rPr lang="en-US" sz="3200" dirty="0" err="1"/>
              <a:t>Hạt</a:t>
            </a:r>
            <a:r>
              <a:rPr lang="en-US" sz="3200" dirty="0"/>
              <a:t> </a:t>
            </a:r>
            <a:r>
              <a:rPr lang="en-US" sz="3200" dirty="0" err="1"/>
              <a:t>mưa</a:t>
            </a:r>
            <a:r>
              <a:rPr lang="en-US" sz="3200" dirty="0"/>
              <a:t> </a:t>
            </a:r>
            <a:r>
              <a:rPr lang="en-US" sz="3200" i="1" dirty="0" err="1"/>
              <a:t>trốn</a:t>
            </a:r>
            <a:r>
              <a:rPr lang="en-US" sz="3200" i="1" dirty="0"/>
              <a:t> </a:t>
            </a:r>
            <a:r>
              <a:rPr lang="en-US" sz="3200" i="1" dirty="0" err="1"/>
              <a:t>tìm</a:t>
            </a:r>
            <a:endParaRPr lang="en-US" sz="3200" i="1" dirty="0"/>
          </a:p>
        </p:txBody>
      </p:sp>
      <p:sp>
        <p:nvSpPr>
          <p:cNvPr id="16" name="TextBox 15">
            <a:extLst>
              <a:ext uri="{FF2B5EF4-FFF2-40B4-BE49-F238E27FC236}">
                <a16:creationId xmlns:a16="http://schemas.microsoft.com/office/drawing/2014/main" id="{AD0AB5FC-1686-3EF7-1733-0BC61316F40D}"/>
              </a:ext>
            </a:extLst>
          </p:cNvPr>
          <p:cNvSpPr txBox="1"/>
          <p:nvPr/>
        </p:nvSpPr>
        <p:spPr>
          <a:xfrm>
            <a:off x="4992414" y="3867807"/>
            <a:ext cx="4151586" cy="584775"/>
          </a:xfrm>
          <a:prstGeom prst="rect">
            <a:avLst/>
          </a:prstGeom>
          <a:noFill/>
        </p:spPr>
        <p:txBody>
          <a:bodyPr wrap="square" rtlCol="0">
            <a:spAutoFit/>
          </a:bodyPr>
          <a:lstStyle/>
          <a:p>
            <a:r>
              <a:rPr lang="en-US" sz="3200" dirty="0" err="1"/>
              <a:t>Cây</a:t>
            </a:r>
            <a:r>
              <a:rPr lang="en-US" sz="3200" dirty="0"/>
              <a:t> </a:t>
            </a:r>
            <a:r>
              <a:rPr lang="en-US" sz="3200" dirty="0" err="1"/>
              <a:t>đào</a:t>
            </a:r>
            <a:r>
              <a:rPr lang="en-US" sz="3200" dirty="0"/>
              <a:t> </a:t>
            </a:r>
            <a:r>
              <a:rPr lang="en-US" sz="3200" i="1" dirty="0" err="1"/>
              <a:t>lim</a:t>
            </a:r>
            <a:r>
              <a:rPr lang="en-US" sz="3200" i="1" dirty="0"/>
              <a:t> dim, </a:t>
            </a:r>
            <a:r>
              <a:rPr lang="en-US" sz="3200" i="1" dirty="0" err="1"/>
              <a:t>cười</a:t>
            </a:r>
            <a:endParaRPr lang="en-US" sz="3200" i="1" dirty="0"/>
          </a:p>
        </p:txBody>
      </p:sp>
      <p:sp>
        <p:nvSpPr>
          <p:cNvPr id="18" name="TextBox 17">
            <a:extLst>
              <a:ext uri="{FF2B5EF4-FFF2-40B4-BE49-F238E27FC236}">
                <a16:creationId xmlns:a16="http://schemas.microsoft.com/office/drawing/2014/main" id="{8E7411CF-F6E3-7F3B-221E-43A88C152581}"/>
              </a:ext>
            </a:extLst>
          </p:cNvPr>
          <p:cNvSpPr txBox="1"/>
          <p:nvPr/>
        </p:nvSpPr>
        <p:spPr>
          <a:xfrm>
            <a:off x="5633544" y="4729655"/>
            <a:ext cx="3531475" cy="584775"/>
          </a:xfrm>
          <a:prstGeom prst="rect">
            <a:avLst/>
          </a:prstGeom>
          <a:noFill/>
        </p:spPr>
        <p:txBody>
          <a:bodyPr wrap="square" rtlCol="0">
            <a:spAutoFit/>
          </a:bodyPr>
          <a:lstStyle/>
          <a:p>
            <a:r>
              <a:rPr lang="en-US" sz="3200" dirty="0" err="1"/>
              <a:t>Quất</a:t>
            </a:r>
            <a:r>
              <a:rPr lang="en-US" sz="3200" dirty="0"/>
              <a:t> </a:t>
            </a:r>
            <a:r>
              <a:rPr lang="en-US" sz="3200" i="1" dirty="0" err="1"/>
              <a:t>gom</a:t>
            </a:r>
            <a:r>
              <a:rPr lang="en-US" sz="3200" i="1" dirty="0"/>
              <a:t> </a:t>
            </a:r>
            <a:r>
              <a:rPr lang="en-US" sz="3200" i="1" dirty="0" err="1"/>
              <a:t>nắng</a:t>
            </a:r>
            <a:endParaRPr lang="en-US" sz="3200" i="1" dirty="0"/>
          </a:p>
        </p:txBody>
      </p:sp>
      <p:sp>
        <p:nvSpPr>
          <p:cNvPr id="19" name="TextBox 18">
            <a:extLst>
              <a:ext uri="{FF2B5EF4-FFF2-40B4-BE49-F238E27FC236}">
                <a16:creationId xmlns:a16="http://schemas.microsoft.com/office/drawing/2014/main" id="{B4AD9864-6CAC-5790-31F7-A1C4286E7AEA}"/>
              </a:ext>
            </a:extLst>
          </p:cNvPr>
          <p:cNvSpPr txBox="1"/>
          <p:nvPr/>
        </p:nvSpPr>
        <p:spPr>
          <a:xfrm>
            <a:off x="9291144" y="2312275"/>
            <a:ext cx="2680139" cy="2862322"/>
          </a:xfrm>
          <a:prstGeom prst="rect">
            <a:avLst/>
          </a:prstGeom>
          <a:noFill/>
        </p:spPr>
        <p:txBody>
          <a:bodyPr wrap="square" rtlCol="0">
            <a:spAutoFit/>
          </a:bodyPr>
          <a:lstStyle/>
          <a:p>
            <a:pPr algn="ctr"/>
            <a:r>
              <a:rPr lang="en-US" sz="3000" dirty="0" err="1">
                <a:solidFill>
                  <a:srgbClr val="FF0000"/>
                </a:solidFill>
              </a:rPr>
              <a:t>Dùng</a:t>
            </a:r>
            <a:r>
              <a:rPr lang="en-US" sz="3000" dirty="0">
                <a:solidFill>
                  <a:srgbClr val="FF0000"/>
                </a:solidFill>
              </a:rPr>
              <a:t> </a:t>
            </a:r>
            <a:r>
              <a:rPr lang="en-US" sz="3000" dirty="0" err="1">
                <a:solidFill>
                  <a:srgbClr val="FF0000"/>
                </a:solidFill>
              </a:rPr>
              <a:t>từ</a:t>
            </a:r>
            <a:r>
              <a:rPr lang="en-US" sz="3000" dirty="0">
                <a:solidFill>
                  <a:srgbClr val="FF0000"/>
                </a:solidFill>
              </a:rPr>
              <a:t> </a:t>
            </a:r>
            <a:r>
              <a:rPr lang="en-US" sz="3000" dirty="0" err="1">
                <a:solidFill>
                  <a:srgbClr val="FF0000"/>
                </a:solidFill>
              </a:rPr>
              <a:t>chỉ</a:t>
            </a:r>
            <a:r>
              <a:rPr lang="en-US" sz="3000" dirty="0">
                <a:solidFill>
                  <a:srgbClr val="FF0000"/>
                </a:solidFill>
              </a:rPr>
              <a:t> </a:t>
            </a:r>
            <a:r>
              <a:rPr lang="en-US" sz="3000" dirty="0" err="1">
                <a:solidFill>
                  <a:srgbClr val="FF0000"/>
                </a:solidFill>
              </a:rPr>
              <a:t>hoạt</a:t>
            </a:r>
            <a:r>
              <a:rPr lang="en-US" sz="3000" dirty="0">
                <a:solidFill>
                  <a:srgbClr val="FF0000"/>
                </a:solidFill>
              </a:rPr>
              <a:t> </a:t>
            </a:r>
            <a:r>
              <a:rPr lang="en-US" sz="3000" dirty="0" err="1">
                <a:solidFill>
                  <a:srgbClr val="FF0000"/>
                </a:solidFill>
              </a:rPr>
              <a:t>động</a:t>
            </a:r>
            <a:r>
              <a:rPr lang="en-US" sz="3000" dirty="0">
                <a:solidFill>
                  <a:srgbClr val="FF0000"/>
                </a:solidFill>
              </a:rPr>
              <a:t>, </a:t>
            </a:r>
            <a:r>
              <a:rPr lang="en-US" sz="3000" dirty="0" err="1">
                <a:solidFill>
                  <a:srgbClr val="FF0000"/>
                </a:solidFill>
              </a:rPr>
              <a:t>đặc</a:t>
            </a:r>
            <a:r>
              <a:rPr lang="en-US" sz="3000" dirty="0">
                <a:solidFill>
                  <a:srgbClr val="FF0000"/>
                </a:solidFill>
              </a:rPr>
              <a:t> </a:t>
            </a:r>
            <a:r>
              <a:rPr lang="en-US" sz="3000" dirty="0" err="1">
                <a:solidFill>
                  <a:srgbClr val="FF0000"/>
                </a:solidFill>
              </a:rPr>
              <a:t>điểm</a:t>
            </a:r>
            <a:r>
              <a:rPr lang="en-US" sz="3000" dirty="0">
                <a:solidFill>
                  <a:srgbClr val="FF0000"/>
                </a:solidFill>
              </a:rPr>
              <a:t> </a:t>
            </a:r>
            <a:r>
              <a:rPr lang="en-US" sz="3000" dirty="0" err="1">
                <a:solidFill>
                  <a:srgbClr val="FF0000"/>
                </a:solidFill>
              </a:rPr>
              <a:t>của</a:t>
            </a:r>
            <a:r>
              <a:rPr lang="en-US" sz="3000" dirty="0">
                <a:solidFill>
                  <a:srgbClr val="FF0000"/>
                </a:solidFill>
              </a:rPr>
              <a:t> </a:t>
            </a:r>
            <a:r>
              <a:rPr lang="en-US" sz="3000" dirty="0" err="1">
                <a:solidFill>
                  <a:srgbClr val="FF0000"/>
                </a:solidFill>
              </a:rPr>
              <a:t>người</a:t>
            </a:r>
            <a:r>
              <a:rPr lang="en-US" sz="3000" dirty="0">
                <a:solidFill>
                  <a:srgbClr val="FF0000"/>
                </a:solidFill>
              </a:rPr>
              <a:t> </a:t>
            </a:r>
            <a:r>
              <a:rPr lang="en-US" sz="3000" dirty="0" err="1">
                <a:solidFill>
                  <a:srgbClr val="FF0000"/>
                </a:solidFill>
              </a:rPr>
              <a:t>để</a:t>
            </a:r>
            <a:r>
              <a:rPr lang="en-US" sz="3000" dirty="0">
                <a:solidFill>
                  <a:srgbClr val="FF0000"/>
                </a:solidFill>
              </a:rPr>
              <a:t> </a:t>
            </a:r>
            <a:r>
              <a:rPr lang="en-US" sz="3000" dirty="0" err="1">
                <a:solidFill>
                  <a:srgbClr val="FF0000"/>
                </a:solidFill>
              </a:rPr>
              <a:t>nói</a:t>
            </a:r>
            <a:r>
              <a:rPr lang="en-US" sz="3000" dirty="0">
                <a:solidFill>
                  <a:srgbClr val="FF0000"/>
                </a:solidFill>
              </a:rPr>
              <a:t> </a:t>
            </a:r>
            <a:r>
              <a:rPr lang="en-US" sz="3000" dirty="0" err="1">
                <a:solidFill>
                  <a:srgbClr val="FF0000"/>
                </a:solidFill>
              </a:rPr>
              <a:t>về</a:t>
            </a:r>
            <a:r>
              <a:rPr lang="en-US" sz="3000" dirty="0">
                <a:solidFill>
                  <a:srgbClr val="FF0000"/>
                </a:solidFill>
              </a:rPr>
              <a:t> </a:t>
            </a:r>
            <a:r>
              <a:rPr lang="en-US" sz="3000" dirty="0" err="1">
                <a:solidFill>
                  <a:srgbClr val="FF0000"/>
                </a:solidFill>
              </a:rPr>
              <a:t>hoạt</a:t>
            </a:r>
            <a:r>
              <a:rPr lang="en-US" sz="3000" dirty="0">
                <a:solidFill>
                  <a:srgbClr val="FF0000"/>
                </a:solidFill>
              </a:rPr>
              <a:t> </a:t>
            </a:r>
            <a:r>
              <a:rPr lang="en-US" sz="3000" dirty="0" err="1">
                <a:solidFill>
                  <a:srgbClr val="FF0000"/>
                </a:solidFill>
              </a:rPr>
              <a:t>động</a:t>
            </a:r>
            <a:r>
              <a:rPr lang="en-US" sz="3000" dirty="0">
                <a:solidFill>
                  <a:srgbClr val="FF0000"/>
                </a:solidFill>
              </a:rPr>
              <a:t>, </a:t>
            </a:r>
            <a:r>
              <a:rPr lang="en-US" sz="3000" dirty="0" err="1">
                <a:solidFill>
                  <a:srgbClr val="FF0000"/>
                </a:solidFill>
              </a:rPr>
              <a:t>đặc</a:t>
            </a:r>
            <a:r>
              <a:rPr lang="en-US" sz="3000" dirty="0">
                <a:solidFill>
                  <a:srgbClr val="FF0000"/>
                </a:solidFill>
              </a:rPr>
              <a:t> </a:t>
            </a:r>
            <a:r>
              <a:rPr lang="en-US" sz="3000" dirty="0" err="1">
                <a:solidFill>
                  <a:srgbClr val="FF0000"/>
                </a:solidFill>
              </a:rPr>
              <a:t>điểm</a:t>
            </a:r>
            <a:r>
              <a:rPr lang="en-US" sz="3000" dirty="0">
                <a:solidFill>
                  <a:srgbClr val="FF0000"/>
                </a:solidFill>
              </a:rPr>
              <a:t> </a:t>
            </a:r>
            <a:r>
              <a:rPr lang="en-US" sz="3000" dirty="0" err="1">
                <a:solidFill>
                  <a:srgbClr val="FF0000"/>
                </a:solidFill>
              </a:rPr>
              <a:t>của</a:t>
            </a:r>
            <a:r>
              <a:rPr lang="en-US" sz="3000" dirty="0">
                <a:solidFill>
                  <a:srgbClr val="FF0000"/>
                </a:solidFill>
              </a:rPr>
              <a:t> </a:t>
            </a:r>
            <a:r>
              <a:rPr lang="en-US" sz="3000" dirty="0" err="1">
                <a:solidFill>
                  <a:srgbClr val="FF0000"/>
                </a:solidFill>
              </a:rPr>
              <a:t>vật</a:t>
            </a:r>
            <a:r>
              <a:rPr lang="en-US" sz="3000" dirty="0">
                <a:solidFill>
                  <a:srgbClr val="FF0000"/>
                </a:solidFill>
              </a:rPr>
              <a:t>.</a:t>
            </a:r>
            <a:endParaRPr lang="en-US" sz="3000" i="1" dirty="0">
              <a:solidFill>
                <a:srgbClr val="FF0000"/>
              </a:solidFill>
            </a:endParaRPr>
          </a:p>
        </p:txBody>
      </p:sp>
      <p:cxnSp>
        <p:nvCxnSpPr>
          <p:cNvPr id="20" name="Straight Connector 19">
            <a:extLst>
              <a:ext uri="{FF2B5EF4-FFF2-40B4-BE49-F238E27FC236}">
                <a16:creationId xmlns:a16="http://schemas.microsoft.com/office/drawing/2014/main" id="{982C1C03-7D8D-7B90-27A8-5D334F5E5BEA}"/>
              </a:ext>
            </a:extLst>
          </p:cNvPr>
          <p:cNvCxnSpPr>
            <a:cxnSpLocks/>
          </p:cNvCxnSpPr>
          <p:nvPr/>
        </p:nvCxnSpPr>
        <p:spPr>
          <a:xfrm>
            <a:off x="357352" y="3142593"/>
            <a:ext cx="15450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F67D68-5028-C234-927E-099303A024B9}"/>
              </a:ext>
            </a:extLst>
          </p:cNvPr>
          <p:cNvCxnSpPr>
            <a:cxnSpLocks/>
          </p:cNvCxnSpPr>
          <p:nvPr/>
        </p:nvCxnSpPr>
        <p:spPr>
          <a:xfrm>
            <a:off x="956442" y="3373821"/>
            <a:ext cx="22912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DBA6F3-FC2B-7CB4-0889-52290CF2A89F}"/>
              </a:ext>
            </a:extLst>
          </p:cNvPr>
          <p:cNvCxnSpPr>
            <a:cxnSpLocks/>
          </p:cNvCxnSpPr>
          <p:nvPr/>
        </p:nvCxnSpPr>
        <p:spPr>
          <a:xfrm>
            <a:off x="599090" y="3615559"/>
            <a:ext cx="28798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D98E09-AD29-AAEA-9D89-7C7832754510}"/>
              </a:ext>
            </a:extLst>
          </p:cNvPr>
          <p:cNvCxnSpPr>
            <a:cxnSpLocks/>
          </p:cNvCxnSpPr>
          <p:nvPr/>
        </p:nvCxnSpPr>
        <p:spPr>
          <a:xfrm>
            <a:off x="861849" y="3836277"/>
            <a:ext cx="23227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517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9">
                                            <p:txEl>
                                              <p:pRg st="0" end="0"/>
                                            </p:txEl>
                                          </p:spTgt>
                                        </p:tgtEl>
                                        <p:attrNameLst>
                                          <p:attrName>style.visibility</p:attrName>
                                        </p:attrNameLst>
                                      </p:cBhvr>
                                      <p:to>
                                        <p:strVal val="visible"/>
                                      </p:to>
                                    </p:set>
                                    <p:animEffect transition="in" filter="wipe(down)">
                                      <p:cBhvr>
                                        <p:cTn id="7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01" y="2532993"/>
            <a:ext cx="3839350" cy="4103174"/>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3762703" y="956441"/>
            <a:ext cx="8104541" cy="2606566"/>
          </a:xfrm>
          <a:custGeom>
            <a:avLst/>
            <a:gdLst>
              <a:gd name="connsiteX0" fmla="*/ 0 w 8104541"/>
              <a:gd name="connsiteY0" fmla="*/ 434436 h 2606566"/>
              <a:gd name="connsiteX1" fmla="*/ 434436 w 8104541"/>
              <a:gd name="connsiteY1" fmla="*/ 0 h 2606566"/>
              <a:gd name="connsiteX2" fmla="*/ 1350757 w 8104541"/>
              <a:gd name="connsiteY2" fmla="*/ 0 h 2606566"/>
              <a:gd name="connsiteX3" fmla="*/ 1350757 w 8104541"/>
              <a:gd name="connsiteY3" fmla="*/ 0 h 2606566"/>
              <a:gd name="connsiteX4" fmla="*/ 3376892 w 8104541"/>
              <a:gd name="connsiteY4" fmla="*/ 0 h 2606566"/>
              <a:gd name="connsiteX5" fmla="*/ 7670105 w 8104541"/>
              <a:gd name="connsiteY5" fmla="*/ 0 h 2606566"/>
              <a:gd name="connsiteX6" fmla="*/ 8104541 w 8104541"/>
              <a:gd name="connsiteY6" fmla="*/ 434436 h 2606566"/>
              <a:gd name="connsiteX7" fmla="*/ 8104541 w 8104541"/>
              <a:gd name="connsiteY7" fmla="*/ 1520497 h 2606566"/>
              <a:gd name="connsiteX8" fmla="*/ 8104541 w 8104541"/>
              <a:gd name="connsiteY8" fmla="*/ 1520497 h 2606566"/>
              <a:gd name="connsiteX9" fmla="*/ 8104541 w 8104541"/>
              <a:gd name="connsiteY9" fmla="*/ 2172138 h 2606566"/>
              <a:gd name="connsiteX10" fmla="*/ 8104541 w 8104541"/>
              <a:gd name="connsiteY10" fmla="*/ 2172130 h 2606566"/>
              <a:gd name="connsiteX11" fmla="*/ 7670105 w 8104541"/>
              <a:gd name="connsiteY11" fmla="*/ 2606566 h 2606566"/>
              <a:gd name="connsiteX12" fmla="*/ 3376892 w 8104541"/>
              <a:gd name="connsiteY12" fmla="*/ 2606566 h 2606566"/>
              <a:gd name="connsiteX13" fmla="*/ 1350757 w 8104541"/>
              <a:gd name="connsiteY13" fmla="*/ 2606566 h 2606566"/>
              <a:gd name="connsiteX14" fmla="*/ 1350757 w 8104541"/>
              <a:gd name="connsiteY14" fmla="*/ 2606566 h 2606566"/>
              <a:gd name="connsiteX15" fmla="*/ 434436 w 8104541"/>
              <a:gd name="connsiteY15" fmla="*/ 2606566 h 2606566"/>
              <a:gd name="connsiteX16" fmla="*/ 0 w 8104541"/>
              <a:gd name="connsiteY16" fmla="*/ 2172130 h 2606566"/>
              <a:gd name="connsiteX17" fmla="*/ 0 w 8104541"/>
              <a:gd name="connsiteY17" fmla="*/ 2172138 h 2606566"/>
              <a:gd name="connsiteX18" fmla="*/ -591713 w 8104541"/>
              <a:gd name="connsiteY18" fmla="*/ 2142128 h 2606566"/>
              <a:gd name="connsiteX19" fmla="*/ 0 w 8104541"/>
              <a:gd name="connsiteY19" fmla="*/ 1520497 h 2606566"/>
              <a:gd name="connsiteX20" fmla="*/ 0 w 8104541"/>
              <a:gd name="connsiteY20" fmla="*/ 434436 h 260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2606566" fill="none" extrusionOk="0">
                <a:moveTo>
                  <a:pt x="0" y="434436"/>
                </a:moveTo>
                <a:cubicBezTo>
                  <a:pt x="6139" y="197827"/>
                  <a:pt x="182870" y="4678"/>
                  <a:pt x="434436" y="0"/>
                </a:cubicBezTo>
                <a:cubicBezTo>
                  <a:pt x="678768" y="49130"/>
                  <a:pt x="1027502" y="17601"/>
                  <a:pt x="1350757" y="0"/>
                </a:cubicBezTo>
                <a:lnTo>
                  <a:pt x="1350757" y="0"/>
                </a:lnTo>
                <a:cubicBezTo>
                  <a:pt x="1581551" y="143479"/>
                  <a:pt x="3036263" y="81161"/>
                  <a:pt x="3376892" y="0"/>
                </a:cubicBezTo>
                <a:cubicBezTo>
                  <a:pt x="5406883" y="-117130"/>
                  <a:pt x="6297143" y="123459"/>
                  <a:pt x="7670105" y="0"/>
                </a:cubicBezTo>
                <a:cubicBezTo>
                  <a:pt x="7929503" y="31014"/>
                  <a:pt x="8083522" y="197444"/>
                  <a:pt x="8104541" y="434436"/>
                </a:cubicBezTo>
                <a:cubicBezTo>
                  <a:pt x="8027621" y="751836"/>
                  <a:pt x="8081552" y="1100557"/>
                  <a:pt x="8104541" y="1520497"/>
                </a:cubicBezTo>
                <a:lnTo>
                  <a:pt x="8104541" y="1520497"/>
                </a:lnTo>
                <a:cubicBezTo>
                  <a:pt x="8062540" y="1803058"/>
                  <a:pt x="8125881" y="2094511"/>
                  <a:pt x="8104541" y="2172138"/>
                </a:cubicBezTo>
                <a:lnTo>
                  <a:pt x="8104541" y="2172130"/>
                </a:lnTo>
                <a:cubicBezTo>
                  <a:pt x="8085094" y="2387707"/>
                  <a:pt x="7906552" y="2617914"/>
                  <a:pt x="7670105" y="2606566"/>
                </a:cubicBezTo>
                <a:cubicBezTo>
                  <a:pt x="6789552" y="2739960"/>
                  <a:pt x="4135989" y="2475846"/>
                  <a:pt x="3376892" y="2606566"/>
                </a:cubicBezTo>
                <a:cubicBezTo>
                  <a:pt x="2642826" y="2656265"/>
                  <a:pt x="1632501" y="2581838"/>
                  <a:pt x="1350757" y="2606566"/>
                </a:cubicBezTo>
                <a:lnTo>
                  <a:pt x="1350757" y="2606566"/>
                </a:lnTo>
                <a:cubicBezTo>
                  <a:pt x="1103621" y="2597241"/>
                  <a:pt x="888572" y="2583643"/>
                  <a:pt x="434436" y="2606566"/>
                </a:cubicBezTo>
                <a:cubicBezTo>
                  <a:pt x="166813" y="2606449"/>
                  <a:pt x="13847" y="2383659"/>
                  <a:pt x="0" y="2172130"/>
                </a:cubicBezTo>
                <a:lnTo>
                  <a:pt x="0" y="2172138"/>
                </a:lnTo>
                <a:cubicBezTo>
                  <a:pt x="-96399" y="2145812"/>
                  <a:pt x="-480084" y="2111793"/>
                  <a:pt x="-591713" y="2142128"/>
                </a:cubicBezTo>
                <a:cubicBezTo>
                  <a:pt x="-388364" y="1885644"/>
                  <a:pt x="-229784" y="1758326"/>
                  <a:pt x="0" y="1520497"/>
                </a:cubicBezTo>
                <a:cubicBezTo>
                  <a:pt x="76940" y="1274343"/>
                  <a:pt x="-72309" y="727455"/>
                  <a:pt x="0" y="434436"/>
                </a:cubicBezTo>
                <a:close/>
              </a:path>
              <a:path w="8104541" h="2606566" stroke="0" extrusionOk="0">
                <a:moveTo>
                  <a:pt x="0" y="434436"/>
                </a:moveTo>
                <a:cubicBezTo>
                  <a:pt x="-23250" y="234263"/>
                  <a:pt x="233429" y="-26324"/>
                  <a:pt x="434436" y="0"/>
                </a:cubicBezTo>
                <a:cubicBezTo>
                  <a:pt x="766441" y="-21237"/>
                  <a:pt x="1152368" y="27914"/>
                  <a:pt x="1350757" y="0"/>
                </a:cubicBezTo>
                <a:lnTo>
                  <a:pt x="1350757" y="0"/>
                </a:lnTo>
                <a:cubicBezTo>
                  <a:pt x="2069381" y="-29929"/>
                  <a:pt x="2640298" y="-87481"/>
                  <a:pt x="3376892" y="0"/>
                </a:cubicBezTo>
                <a:cubicBezTo>
                  <a:pt x="5276514" y="-134364"/>
                  <a:pt x="5742541" y="130381"/>
                  <a:pt x="7670105" y="0"/>
                </a:cubicBezTo>
                <a:cubicBezTo>
                  <a:pt x="7899517" y="-24796"/>
                  <a:pt x="8126882" y="177185"/>
                  <a:pt x="8104541" y="434436"/>
                </a:cubicBezTo>
                <a:cubicBezTo>
                  <a:pt x="8025038" y="833242"/>
                  <a:pt x="8196080" y="987586"/>
                  <a:pt x="8104541" y="1520497"/>
                </a:cubicBezTo>
                <a:lnTo>
                  <a:pt x="8104541" y="1520497"/>
                </a:lnTo>
                <a:cubicBezTo>
                  <a:pt x="8073620" y="1590903"/>
                  <a:pt x="8154980" y="2092935"/>
                  <a:pt x="8104541" y="2172138"/>
                </a:cubicBezTo>
                <a:lnTo>
                  <a:pt x="8104541" y="2172130"/>
                </a:lnTo>
                <a:cubicBezTo>
                  <a:pt x="8117381" y="2410662"/>
                  <a:pt x="7866493" y="2619182"/>
                  <a:pt x="7670105" y="2606566"/>
                </a:cubicBezTo>
                <a:cubicBezTo>
                  <a:pt x="7105524" y="2568807"/>
                  <a:pt x="4134654" y="2657064"/>
                  <a:pt x="3376892" y="2606566"/>
                </a:cubicBezTo>
                <a:cubicBezTo>
                  <a:pt x="2459734" y="2437531"/>
                  <a:pt x="2133023" y="2659866"/>
                  <a:pt x="1350757" y="2606566"/>
                </a:cubicBezTo>
                <a:lnTo>
                  <a:pt x="1350757" y="2606566"/>
                </a:lnTo>
                <a:cubicBezTo>
                  <a:pt x="1234231" y="2629318"/>
                  <a:pt x="764479" y="2679279"/>
                  <a:pt x="434436" y="2606566"/>
                </a:cubicBezTo>
                <a:cubicBezTo>
                  <a:pt x="171622" y="2585698"/>
                  <a:pt x="46289" y="2401226"/>
                  <a:pt x="0" y="2172130"/>
                </a:cubicBezTo>
                <a:lnTo>
                  <a:pt x="0" y="2172138"/>
                </a:lnTo>
                <a:cubicBezTo>
                  <a:pt x="-156070" y="2208254"/>
                  <a:pt x="-431710" y="2180628"/>
                  <a:pt x="-591713" y="2142128"/>
                </a:cubicBezTo>
                <a:cubicBezTo>
                  <a:pt x="-444904" y="2018708"/>
                  <a:pt x="-275382" y="1840232"/>
                  <a:pt x="0" y="1520497"/>
                </a:cubicBezTo>
                <a:cubicBezTo>
                  <a:pt x="-65154" y="1244750"/>
                  <a:pt x="1559" y="557844"/>
                  <a:pt x="0" y="434436"/>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7301"/>
                      <a:gd name="adj2" fmla="val 3218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4. </a:t>
            </a:r>
            <a:r>
              <a:rPr lang="vi-VN" sz="4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Đặt 1-2 câu nói về con vật, cây cối, đồ vật….trong đó có sử dụng biện pháp nhân hoá.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352F0D8-A9E4-BA3F-8754-9D8807370959}"/>
              </a:ext>
            </a:extLst>
          </p:cNvPr>
          <p:cNvSpPr/>
          <p:nvPr/>
        </p:nvSpPr>
        <p:spPr>
          <a:xfrm>
            <a:off x="3804744" y="4214649"/>
            <a:ext cx="7704084" cy="1681654"/>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FF0000"/>
                </a:solidFill>
                <a:latin typeface="Calibri" panose="020F0502020204030204"/>
              </a:rPr>
              <a:t>Ví</a:t>
            </a:r>
            <a:r>
              <a:rPr lang="en-US" sz="4400" b="1" dirty="0">
                <a:solidFill>
                  <a:srgbClr val="FF0000"/>
                </a:solidFill>
                <a:latin typeface="Calibri" panose="020F0502020204030204"/>
              </a:rPr>
              <a:t> </a:t>
            </a:r>
            <a:r>
              <a:rPr lang="en-US" sz="4400" b="1" dirty="0" err="1">
                <a:solidFill>
                  <a:srgbClr val="FF0000"/>
                </a:solidFill>
                <a:latin typeface="Calibri" panose="020F0502020204030204"/>
              </a:rPr>
              <a:t>dụ</a:t>
            </a:r>
            <a:r>
              <a:rPr lang="en-US" sz="4400" b="1" dirty="0">
                <a:solidFill>
                  <a:srgbClr val="FF0000"/>
                </a:solidFill>
                <a:latin typeface="Calibri" panose="020F0502020204030204"/>
              </a:rPr>
              <a:t>: </a:t>
            </a:r>
            <a:r>
              <a:rPr lang="vi-VN" sz="4400" b="1" dirty="0">
                <a:solidFill>
                  <a:srgbClr val="FF0000"/>
                </a:solidFill>
                <a:latin typeface="Calibri" panose="020F0502020204030204"/>
              </a:rPr>
              <a:t>Cây chuối mẹ dang tay, vươn mình ôm lấy đàn con.</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279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6451663E-EC41-5C8B-5952-0D7EC650535D}"/>
              </a:ext>
            </a:extLst>
          </p:cNvPr>
          <p:cNvGrpSpPr/>
          <p:nvPr/>
        </p:nvGrpSpPr>
        <p:grpSpPr>
          <a:xfrm>
            <a:off x="3368953" y="2963841"/>
            <a:ext cx="6872748" cy="1799019"/>
            <a:chOff x="3333136" y="3211755"/>
            <a:chExt cx="6872748" cy="1799019"/>
          </a:xfrm>
        </p:grpSpPr>
        <p:sp>
          <p:nvSpPr>
            <p:cNvPr id="8" name="TextBox 7">
              <a:extLst>
                <a:ext uri="{FF2B5EF4-FFF2-40B4-BE49-F238E27FC236}">
                  <a16:creationId xmlns:a16="http://schemas.microsoft.com/office/drawing/2014/main" id="{3B497905-872C-265F-D9D4-C4EA0CF08AB5}"/>
                </a:ext>
              </a:extLst>
            </p:cNvPr>
            <p:cNvSpPr txBox="1"/>
            <p:nvPr/>
          </p:nvSpPr>
          <p:spPr>
            <a:xfrm>
              <a:off x="3333136" y="3211755"/>
              <a:ext cx="6872748" cy="17990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3683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VẬN DỤNG</a:t>
              </a:r>
            </a:p>
          </p:txBody>
        </p:sp>
        <p:sp>
          <p:nvSpPr>
            <p:cNvPr id="13" name="TextBox 12">
              <a:extLst>
                <a:ext uri="{FF2B5EF4-FFF2-40B4-BE49-F238E27FC236}">
                  <a16:creationId xmlns:a16="http://schemas.microsoft.com/office/drawing/2014/main" id="{A4904E9C-818E-20E2-5C0E-CD57416BD2D5}"/>
                </a:ext>
              </a:extLst>
            </p:cNvPr>
            <p:cNvSpPr txBox="1"/>
            <p:nvPr/>
          </p:nvSpPr>
          <p:spPr>
            <a:xfrm>
              <a:off x="3333136" y="3211755"/>
              <a:ext cx="6872748" cy="17990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VẬN DỤNG</a:t>
              </a:r>
            </a:p>
          </p:txBody>
        </p:sp>
      </p:grpSp>
    </p:spTree>
    <p:extLst>
      <p:ext uri="{BB962C8B-B14F-4D97-AF65-F5344CB8AC3E}">
        <p14:creationId xmlns:p14="http://schemas.microsoft.com/office/powerpoint/2010/main" val="247251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4" name="Group 73">
            <a:extLst>
              <a:ext uri="{FF2B5EF4-FFF2-40B4-BE49-F238E27FC236}">
                <a16:creationId xmlns:a16="http://schemas.microsoft.com/office/drawing/2014/main" id="{E0A65672-5664-35D2-A05F-3E0CE985BDB1}"/>
              </a:ext>
            </a:extLst>
          </p:cNvPr>
          <p:cNvGrpSpPr/>
          <p:nvPr/>
        </p:nvGrpSpPr>
        <p:grpSpPr>
          <a:xfrm>
            <a:off x="8137976" y="645330"/>
            <a:ext cx="3808538" cy="3616425"/>
            <a:chOff x="-169443" y="2358641"/>
            <a:chExt cx="2083622" cy="2346797"/>
          </a:xfrm>
        </p:grpSpPr>
        <p:sp>
          <p:nvSpPr>
            <p:cNvPr id="82" name="Speech Bubble: Oval 81">
              <a:extLst>
                <a:ext uri="{FF2B5EF4-FFF2-40B4-BE49-F238E27FC236}">
                  <a16:creationId xmlns:a16="http://schemas.microsoft.com/office/drawing/2014/main" id="{64176245-A15C-F7AF-CC2D-5B5A6C03B4F0}"/>
                </a:ext>
              </a:extLst>
            </p:cNvPr>
            <p:cNvSpPr/>
            <p:nvPr/>
          </p:nvSpPr>
          <p:spPr>
            <a:xfrm flipH="1">
              <a:off x="-169443" y="2358641"/>
              <a:ext cx="2083622" cy="2346797"/>
            </a:xfrm>
            <a:custGeom>
              <a:avLst/>
              <a:gdLst>
                <a:gd name="connsiteX0" fmla="*/ 2332719 w 2083622"/>
                <a:gd name="connsiteY0" fmla="*/ 1143500 h 2346797"/>
                <a:gd name="connsiteX1" fmla="*/ 2068352 w 2083622"/>
                <a:gd name="connsiteY1" fmla="*/ 1373566 h 2346797"/>
                <a:gd name="connsiteX2" fmla="*/ 942497 w 2083622"/>
                <a:gd name="connsiteY2" fmla="*/ 2341454 h 2346797"/>
                <a:gd name="connsiteX3" fmla="*/ 216 w 2083622"/>
                <a:gd name="connsiteY3" fmla="*/ 1197289 h 2346797"/>
                <a:gd name="connsiteX4" fmla="*/ 889248 w 2083622"/>
                <a:gd name="connsiteY4" fmla="*/ 12649 h 2346797"/>
                <a:gd name="connsiteX5" fmla="*/ 2060178 w 2083622"/>
                <a:gd name="connsiteY5" fmla="*/ 925870 h 2346797"/>
                <a:gd name="connsiteX6" fmla="*/ 2332719 w 2083622"/>
                <a:gd name="connsiteY6" fmla="*/ 1143500 h 234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3622" h="2346797" fill="none" extrusionOk="0">
                  <a:moveTo>
                    <a:pt x="2332719" y="1143500"/>
                  </a:moveTo>
                  <a:cubicBezTo>
                    <a:pt x="2285931" y="1202186"/>
                    <a:pt x="2142130" y="1317172"/>
                    <a:pt x="2068352" y="1373566"/>
                  </a:cubicBezTo>
                  <a:cubicBezTo>
                    <a:pt x="1912029" y="2002299"/>
                    <a:pt x="1483933" y="2418887"/>
                    <a:pt x="942497" y="2341454"/>
                  </a:cubicBezTo>
                  <a:cubicBezTo>
                    <a:pt x="490031" y="2218914"/>
                    <a:pt x="34267" y="1691035"/>
                    <a:pt x="216" y="1197289"/>
                  </a:cubicBezTo>
                  <a:cubicBezTo>
                    <a:pt x="46834" y="601988"/>
                    <a:pt x="311965" y="160413"/>
                    <a:pt x="889248" y="12649"/>
                  </a:cubicBezTo>
                  <a:cubicBezTo>
                    <a:pt x="1526190" y="-71619"/>
                    <a:pt x="1987225" y="248006"/>
                    <a:pt x="2060178" y="925870"/>
                  </a:cubicBezTo>
                  <a:cubicBezTo>
                    <a:pt x="2137478" y="994215"/>
                    <a:pt x="2254267" y="1091696"/>
                    <a:pt x="2332719" y="1143500"/>
                  </a:cubicBezTo>
                  <a:close/>
                </a:path>
                <a:path w="2083622" h="2346797" stroke="0" extrusionOk="0">
                  <a:moveTo>
                    <a:pt x="2332719" y="1143500"/>
                  </a:moveTo>
                  <a:cubicBezTo>
                    <a:pt x="2275010" y="1198947"/>
                    <a:pt x="2146477" y="1323813"/>
                    <a:pt x="2068352" y="1373566"/>
                  </a:cubicBezTo>
                  <a:cubicBezTo>
                    <a:pt x="1849417" y="1957393"/>
                    <a:pt x="1472376" y="2355885"/>
                    <a:pt x="942497" y="2341454"/>
                  </a:cubicBezTo>
                  <a:cubicBezTo>
                    <a:pt x="288233" y="2233853"/>
                    <a:pt x="-23316" y="1840127"/>
                    <a:pt x="216" y="1197289"/>
                  </a:cubicBezTo>
                  <a:cubicBezTo>
                    <a:pt x="-46976" y="697068"/>
                    <a:pt x="482510" y="142004"/>
                    <a:pt x="889248" y="12649"/>
                  </a:cubicBezTo>
                  <a:cubicBezTo>
                    <a:pt x="1487117" y="-117482"/>
                    <a:pt x="1984169" y="468995"/>
                    <a:pt x="2060178" y="925870"/>
                  </a:cubicBezTo>
                  <a:cubicBezTo>
                    <a:pt x="2146194" y="993917"/>
                    <a:pt x="2216045" y="1056435"/>
                    <a:pt x="2332719" y="1143500"/>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61955"/>
                        <a:gd name="adj2" fmla="val -127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583A9E65-FF7D-557C-BA9F-D63C343CABBB}"/>
                </a:ext>
              </a:extLst>
            </p:cNvPr>
            <p:cNvSpPr txBox="1"/>
            <p:nvPr/>
          </p:nvSpPr>
          <p:spPr>
            <a:xfrm>
              <a:off x="118592" y="2629039"/>
              <a:ext cx="1526272" cy="2017218"/>
            </a:xfrm>
            <a:prstGeom prst="rect">
              <a:avLst/>
            </a:prstGeom>
            <a:noFill/>
          </p:spPr>
          <p:txBody>
            <a:bodyPr wrap="square">
              <a:spAutoFit/>
            </a:bodyPr>
            <a:lstStyle/>
            <a:p>
              <a:pPr marL="0" marR="0" algn="ctr">
                <a:spcBef>
                  <a:spcPts val="0"/>
                </a:spcBef>
                <a:spcAft>
                  <a:spcPts val="0"/>
                </a:spcAft>
              </a:pPr>
              <a:r>
                <a:rPr lang="en-US" sz="2800" b="1" dirty="0" err="1">
                  <a:solidFill>
                    <a:srgbClr val="FF0000"/>
                  </a:solidFill>
                  <a:ea typeface="Calibri" panose="020F0502020204030204" pitchFamily="34" charset="0"/>
                </a:rPr>
                <a:t>G</a:t>
              </a:r>
              <a:r>
                <a:rPr lang="en-US" sz="2800" b="1" dirty="0" err="1">
                  <a:solidFill>
                    <a:srgbClr val="FF0000"/>
                  </a:solidFill>
                  <a:effectLst/>
                  <a:ea typeface="Calibri" panose="020F0502020204030204" pitchFamily="34" charset="0"/>
                </a:rPr>
                <a:t>ọi</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hoặc</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kể</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tả</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về</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đồ</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vật</a:t>
              </a:r>
              <a:r>
                <a:rPr lang="en-US" sz="2800" b="1" dirty="0">
                  <a:solidFill>
                    <a:srgbClr val="FF0000"/>
                  </a:solidFill>
                  <a:effectLst/>
                  <a:ea typeface="Calibri" panose="020F0502020204030204" pitchFamily="34" charset="0"/>
                </a:rPr>
                <a:t>, con </a:t>
              </a:r>
              <a:r>
                <a:rPr lang="en-US" sz="2800" b="1" dirty="0" err="1">
                  <a:solidFill>
                    <a:srgbClr val="FF0000"/>
                  </a:solidFill>
                  <a:effectLst/>
                  <a:ea typeface="Calibri" panose="020F0502020204030204" pitchFamily="34" charset="0"/>
                </a:rPr>
                <a:t>vật</a:t>
              </a:r>
              <a:r>
                <a:rPr lang="en-US" sz="2800" b="1" dirty="0">
                  <a:solidFill>
                    <a:srgbClr val="FF0000"/>
                  </a:solidFill>
                  <a:effectLst/>
                  <a:ea typeface="Calibri" panose="020F0502020204030204" pitchFamily="34" charset="0"/>
                </a:rPr>
                <a:t> hay </a:t>
              </a:r>
              <a:r>
                <a:rPr lang="en-US" sz="2800" b="1" dirty="0" err="1">
                  <a:solidFill>
                    <a:srgbClr val="FF0000"/>
                  </a:solidFill>
                  <a:effectLst/>
                  <a:ea typeface="Calibri" panose="020F0502020204030204" pitchFamily="34" charset="0"/>
                </a:rPr>
                <a:t>hiện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tượng</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thiên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nhiên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bằng</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những</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từ</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vốn</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để</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gọi</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hoặc</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kể</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tả</a:t>
              </a:r>
              <a:r>
                <a:rPr lang="en-US" sz="2800" b="1" dirty="0">
                  <a:solidFill>
                    <a:srgbClr val="FF0000"/>
                  </a:solidFill>
                  <a:effectLst/>
                  <a:ea typeface="Calibri" panose="020F0502020204030204" pitchFamily="34" charset="0"/>
                </a:rPr>
                <a:t> </a:t>
              </a:r>
              <a:r>
                <a:rPr lang="en-US" sz="2800" b="1" dirty="0" err="1">
                  <a:solidFill>
                    <a:srgbClr val="FF0000"/>
                  </a:solidFill>
                  <a:effectLst/>
                  <a:ea typeface="Calibri" panose="020F0502020204030204" pitchFamily="34" charset="0"/>
                </a:rPr>
                <a:t>người</a:t>
              </a:r>
              <a:r>
                <a:rPr lang="en-US" sz="2800" b="1" dirty="0">
                  <a:solidFill>
                    <a:srgbClr val="FF0000"/>
                  </a:solidFill>
                  <a:effectLst/>
                  <a:ea typeface="Calibri" panose="020F0502020204030204" pitchFamily="34" charset="0"/>
                </a:rPr>
                <a:t>.</a:t>
              </a:r>
            </a:p>
          </p:txBody>
        </p:sp>
      </p:grpSp>
      <p:sp>
        <p:nvSpPr>
          <p:cNvPr id="6" name="Rectangle 5">
            <a:extLst>
              <a:ext uri="{FF2B5EF4-FFF2-40B4-BE49-F238E27FC236}">
                <a16:creationId xmlns:a16="http://schemas.microsoft.com/office/drawing/2014/main" id="{EDC94B81-597C-E38E-2AD8-68EEAF842656}"/>
              </a:ext>
            </a:extLst>
          </p:cNvPr>
          <p:cNvSpPr/>
          <p:nvPr/>
        </p:nvSpPr>
        <p:spPr>
          <a:xfrm>
            <a:off x="0" y="4283907"/>
            <a:ext cx="12192000" cy="253619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34" name="Group 33">
            <a:extLst>
              <a:ext uri="{FF2B5EF4-FFF2-40B4-BE49-F238E27FC236}">
                <a16:creationId xmlns:a16="http://schemas.microsoft.com/office/drawing/2014/main" id="{63EE0E42-DE1C-5A73-8082-67193A16C6EE}"/>
              </a:ext>
            </a:extLst>
          </p:cNvPr>
          <p:cNvGrpSpPr/>
          <p:nvPr/>
        </p:nvGrpSpPr>
        <p:grpSpPr>
          <a:xfrm>
            <a:off x="2094472" y="1251858"/>
            <a:ext cx="5118041" cy="1491342"/>
            <a:chOff x="2689579" y="1267401"/>
            <a:chExt cx="6264686" cy="866608"/>
          </a:xfrm>
        </p:grpSpPr>
        <p:sp>
          <p:nvSpPr>
            <p:cNvPr id="35" name="Rectangle: Rounded Corners 34">
              <a:extLst>
                <a:ext uri="{FF2B5EF4-FFF2-40B4-BE49-F238E27FC236}">
                  <a16:creationId xmlns:a16="http://schemas.microsoft.com/office/drawing/2014/main" id="{3CF7F5D6-F7FF-BC54-983D-EDF92D1873C6}"/>
                </a:ext>
              </a:extLst>
            </p:cNvPr>
            <p:cNvSpPr/>
            <p:nvPr/>
          </p:nvSpPr>
          <p:spPr>
            <a:xfrm>
              <a:off x="2689579" y="1267401"/>
              <a:ext cx="6264686" cy="866608"/>
            </a:xfrm>
            <a:custGeom>
              <a:avLst/>
              <a:gdLst>
                <a:gd name="connsiteX0" fmla="*/ 0 w 6264686"/>
                <a:gd name="connsiteY0" fmla="*/ 211634 h 866608"/>
                <a:gd name="connsiteX1" fmla="*/ 211634 w 6264686"/>
                <a:gd name="connsiteY1" fmla="*/ 0 h 866608"/>
                <a:gd name="connsiteX2" fmla="*/ 6053052 w 6264686"/>
                <a:gd name="connsiteY2" fmla="*/ 0 h 866608"/>
                <a:gd name="connsiteX3" fmla="*/ 6264686 w 6264686"/>
                <a:gd name="connsiteY3" fmla="*/ 211634 h 866608"/>
                <a:gd name="connsiteX4" fmla="*/ 6264686 w 6264686"/>
                <a:gd name="connsiteY4" fmla="*/ 654974 h 866608"/>
                <a:gd name="connsiteX5" fmla="*/ 6053052 w 6264686"/>
                <a:gd name="connsiteY5" fmla="*/ 866608 h 866608"/>
                <a:gd name="connsiteX6" fmla="*/ 211634 w 6264686"/>
                <a:gd name="connsiteY6" fmla="*/ 866608 h 866608"/>
                <a:gd name="connsiteX7" fmla="*/ 0 w 6264686"/>
                <a:gd name="connsiteY7" fmla="*/ 654974 h 866608"/>
                <a:gd name="connsiteX8" fmla="*/ 0 w 6264686"/>
                <a:gd name="connsiteY8" fmla="*/ 211634 h 8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866608" fill="none" extrusionOk="0">
                  <a:moveTo>
                    <a:pt x="0" y="211634"/>
                  </a:moveTo>
                  <a:cubicBezTo>
                    <a:pt x="-4113" y="109166"/>
                    <a:pt x="81364" y="-8997"/>
                    <a:pt x="211634" y="0"/>
                  </a:cubicBezTo>
                  <a:cubicBezTo>
                    <a:pt x="2300973" y="-35273"/>
                    <a:pt x="3619876" y="-144294"/>
                    <a:pt x="6053052" y="0"/>
                  </a:cubicBezTo>
                  <a:cubicBezTo>
                    <a:pt x="6177184" y="2207"/>
                    <a:pt x="6255647" y="87130"/>
                    <a:pt x="6264686" y="211634"/>
                  </a:cubicBezTo>
                  <a:cubicBezTo>
                    <a:pt x="6233359" y="367783"/>
                    <a:pt x="6296865" y="509063"/>
                    <a:pt x="6264686" y="654974"/>
                  </a:cubicBezTo>
                  <a:cubicBezTo>
                    <a:pt x="6281414" y="759206"/>
                    <a:pt x="6176489" y="859502"/>
                    <a:pt x="6053052" y="866608"/>
                  </a:cubicBezTo>
                  <a:cubicBezTo>
                    <a:pt x="4938615" y="944133"/>
                    <a:pt x="2147822" y="822905"/>
                    <a:pt x="211634" y="866608"/>
                  </a:cubicBezTo>
                  <a:cubicBezTo>
                    <a:pt x="89279" y="865092"/>
                    <a:pt x="-18204" y="771607"/>
                    <a:pt x="0" y="654974"/>
                  </a:cubicBezTo>
                  <a:cubicBezTo>
                    <a:pt x="-12517" y="497625"/>
                    <a:pt x="34928" y="429118"/>
                    <a:pt x="0" y="211634"/>
                  </a:cubicBezTo>
                  <a:close/>
                </a:path>
                <a:path w="6264686" h="866608" stroke="0" extrusionOk="0">
                  <a:moveTo>
                    <a:pt x="0" y="211634"/>
                  </a:moveTo>
                  <a:cubicBezTo>
                    <a:pt x="-4696" y="78527"/>
                    <a:pt x="88314" y="5214"/>
                    <a:pt x="211634" y="0"/>
                  </a:cubicBezTo>
                  <a:cubicBezTo>
                    <a:pt x="2230535" y="-95379"/>
                    <a:pt x="3747881" y="58096"/>
                    <a:pt x="6053052" y="0"/>
                  </a:cubicBezTo>
                  <a:cubicBezTo>
                    <a:pt x="6154022" y="-11201"/>
                    <a:pt x="6248961" y="83450"/>
                    <a:pt x="6264686" y="211634"/>
                  </a:cubicBezTo>
                  <a:cubicBezTo>
                    <a:pt x="6253007" y="394516"/>
                    <a:pt x="6264067" y="505117"/>
                    <a:pt x="6264686" y="654974"/>
                  </a:cubicBezTo>
                  <a:cubicBezTo>
                    <a:pt x="6273215" y="761718"/>
                    <a:pt x="6160213" y="856925"/>
                    <a:pt x="6053052" y="866608"/>
                  </a:cubicBezTo>
                  <a:cubicBezTo>
                    <a:pt x="4112501" y="806702"/>
                    <a:pt x="1046336" y="949122"/>
                    <a:pt x="211634" y="866608"/>
                  </a:cubicBezTo>
                  <a:cubicBezTo>
                    <a:pt x="92203" y="867238"/>
                    <a:pt x="-5756" y="777698"/>
                    <a:pt x="0" y="654974"/>
                  </a:cubicBezTo>
                  <a:cubicBezTo>
                    <a:pt x="-17782" y="441590"/>
                    <a:pt x="-25934" y="365664"/>
                    <a:pt x="0" y="21163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7" name="TextBox 36">
              <a:extLst>
                <a:ext uri="{FF2B5EF4-FFF2-40B4-BE49-F238E27FC236}">
                  <a16:creationId xmlns:a16="http://schemas.microsoft.com/office/drawing/2014/main" id="{A9E51C12-3445-C621-AF3C-87ACFA1BEA83}"/>
                </a:ext>
              </a:extLst>
            </p:cNvPr>
            <p:cNvSpPr txBox="1"/>
            <p:nvPr/>
          </p:nvSpPr>
          <p:spPr>
            <a:xfrm>
              <a:off x="2740532" y="1413049"/>
              <a:ext cx="5932461" cy="536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Nhân</a:t>
              </a:r>
              <a:r>
                <a:rPr kumimoji="0" lang="fr-FR"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fr-FR"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hoá</a:t>
              </a:r>
              <a:r>
                <a:rPr kumimoji="0" lang="fr-FR"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là </a:t>
              </a:r>
              <a:r>
                <a:rPr kumimoji="0" lang="fr-FR"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gì</a:t>
              </a:r>
              <a:r>
                <a:rPr kumimoji="0" lang="fr-FR"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44" name="Picture 43" descr="A yellow circle with a black background&#10;&#10;Description automatically generated with low confidence">
            <a:extLst>
              <a:ext uri="{FF2B5EF4-FFF2-40B4-BE49-F238E27FC236}">
                <a16:creationId xmlns:a16="http://schemas.microsoft.com/office/drawing/2014/main" id="{D125C789-28E7-2D2D-0BC3-A2C9D86656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1290" y="2912489"/>
            <a:ext cx="2459898" cy="2430117"/>
          </a:xfrm>
          <a:prstGeom prst="rect">
            <a:avLst/>
          </a:prstGeom>
        </p:spPr>
      </p:pic>
      <p:pic>
        <p:nvPicPr>
          <p:cNvPr id="45" name="Picture 44" descr="A picture containing vector graphics&#10;&#10;Description automatically generated">
            <a:extLst>
              <a:ext uri="{FF2B5EF4-FFF2-40B4-BE49-F238E27FC236}">
                <a16:creationId xmlns:a16="http://schemas.microsoft.com/office/drawing/2014/main" id="{34304C3E-5FA4-1E0C-E270-43403E207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168" y="2671217"/>
            <a:ext cx="2113084" cy="2101368"/>
          </a:xfrm>
          <a:prstGeom prst="rect">
            <a:avLst/>
          </a:prstGeom>
        </p:spPr>
      </p:pic>
    </p:spTree>
    <p:extLst>
      <p:ext uri="{BB962C8B-B14F-4D97-AF65-F5344CB8AC3E}">
        <p14:creationId xmlns:p14="http://schemas.microsoft.com/office/powerpoint/2010/main" val="4079277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down)">
                                      <p:cBhvr>
                                        <p:cTn id="1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539697" cy="1858581"/>
          </a:xfrm>
          <a:custGeom>
            <a:avLst/>
            <a:gdLst>
              <a:gd name="connsiteX0" fmla="*/ 0 w 6539697"/>
              <a:gd name="connsiteY0" fmla="*/ 309770 h 1858581"/>
              <a:gd name="connsiteX1" fmla="*/ 309770 w 6539697"/>
              <a:gd name="connsiteY1" fmla="*/ 0 h 1858581"/>
              <a:gd name="connsiteX2" fmla="*/ 1089950 w 6539697"/>
              <a:gd name="connsiteY2" fmla="*/ 0 h 1858581"/>
              <a:gd name="connsiteX3" fmla="*/ 1089950 w 6539697"/>
              <a:gd name="connsiteY3" fmla="*/ 0 h 1858581"/>
              <a:gd name="connsiteX4" fmla="*/ 2724874 w 6539697"/>
              <a:gd name="connsiteY4" fmla="*/ 0 h 1858581"/>
              <a:gd name="connsiteX5" fmla="*/ 6229927 w 6539697"/>
              <a:gd name="connsiteY5" fmla="*/ 0 h 1858581"/>
              <a:gd name="connsiteX6" fmla="*/ 6539697 w 6539697"/>
              <a:gd name="connsiteY6" fmla="*/ 309770 h 1858581"/>
              <a:gd name="connsiteX7" fmla="*/ 6539697 w 6539697"/>
              <a:gd name="connsiteY7" fmla="*/ 1084172 h 1858581"/>
              <a:gd name="connsiteX8" fmla="*/ 6539697 w 6539697"/>
              <a:gd name="connsiteY8" fmla="*/ 1084172 h 1858581"/>
              <a:gd name="connsiteX9" fmla="*/ 6539697 w 6539697"/>
              <a:gd name="connsiteY9" fmla="*/ 1548818 h 1858581"/>
              <a:gd name="connsiteX10" fmla="*/ 6539697 w 6539697"/>
              <a:gd name="connsiteY10" fmla="*/ 1548811 h 1858581"/>
              <a:gd name="connsiteX11" fmla="*/ 6229927 w 6539697"/>
              <a:gd name="connsiteY11" fmla="*/ 1858581 h 1858581"/>
              <a:gd name="connsiteX12" fmla="*/ 2724874 w 6539697"/>
              <a:gd name="connsiteY12" fmla="*/ 1858581 h 1858581"/>
              <a:gd name="connsiteX13" fmla="*/ 1089950 w 6539697"/>
              <a:gd name="connsiteY13" fmla="*/ 1858581 h 1858581"/>
              <a:gd name="connsiteX14" fmla="*/ 1089950 w 6539697"/>
              <a:gd name="connsiteY14" fmla="*/ 1858581 h 1858581"/>
              <a:gd name="connsiteX15" fmla="*/ 309770 w 6539697"/>
              <a:gd name="connsiteY15" fmla="*/ 1858581 h 1858581"/>
              <a:gd name="connsiteX16" fmla="*/ 0 w 6539697"/>
              <a:gd name="connsiteY16" fmla="*/ 1548811 h 1858581"/>
              <a:gd name="connsiteX17" fmla="*/ 0 w 6539697"/>
              <a:gd name="connsiteY17" fmla="*/ 1548818 h 1858581"/>
              <a:gd name="connsiteX18" fmla="*/ -1100566 w 6539697"/>
              <a:gd name="connsiteY18" fmla="*/ 1571189 h 1858581"/>
              <a:gd name="connsiteX19" fmla="*/ 0 w 6539697"/>
              <a:gd name="connsiteY19" fmla="*/ 1084172 h 1858581"/>
              <a:gd name="connsiteX20" fmla="*/ 0 w 6539697"/>
              <a:gd name="connsiteY20" fmla="*/ 309770 h 185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858581" fill="none" extrusionOk="0">
                <a:moveTo>
                  <a:pt x="0" y="309770"/>
                </a:moveTo>
                <a:cubicBezTo>
                  <a:pt x="13583" y="146041"/>
                  <a:pt x="136182" y="1008"/>
                  <a:pt x="309770" y="0"/>
                </a:cubicBezTo>
                <a:cubicBezTo>
                  <a:pt x="444253" y="-29829"/>
                  <a:pt x="825442" y="4019"/>
                  <a:pt x="1089950" y="0"/>
                </a:cubicBezTo>
                <a:lnTo>
                  <a:pt x="1089950" y="0"/>
                </a:lnTo>
                <a:cubicBezTo>
                  <a:pt x="1743397" y="-130545"/>
                  <a:pt x="1927923" y="108287"/>
                  <a:pt x="2724874" y="0"/>
                </a:cubicBezTo>
                <a:cubicBezTo>
                  <a:pt x="3244822" y="-117130"/>
                  <a:pt x="5052410" y="123459"/>
                  <a:pt x="6229927" y="0"/>
                </a:cubicBezTo>
                <a:cubicBezTo>
                  <a:pt x="6406222" y="8306"/>
                  <a:pt x="6510927" y="142713"/>
                  <a:pt x="6539697" y="309770"/>
                </a:cubicBezTo>
                <a:cubicBezTo>
                  <a:pt x="6520939" y="675963"/>
                  <a:pt x="6539632" y="922092"/>
                  <a:pt x="6539697" y="1084172"/>
                </a:cubicBezTo>
                <a:lnTo>
                  <a:pt x="6539697" y="1084172"/>
                </a:lnTo>
                <a:cubicBezTo>
                  <a:pt x="6543969" y="1295574"/>
                  <a:pt x="6534629" y="1326602"/>
                  <a:pt x="6539697" y="1548818"/>
                </a:cubicBezTo>
                <a:lnTo>
                  <a:pt x="6539697" y="1548811"/>
                </a:lnTo>
                <a:cubicBezTo>
                  <a:pt x="6535879" y="1715110"/>
                  <a:pt x="6398179" y="1867794"/>
                  <a:pt x="6229927" y="1858581"/>
                </a:cubicBezTo>
                <a:cubicBezTo>
                  <a:pt x="4951876" y="1991975"/>
                  <a:pt x="3641311" y="1727861"/>
                  <a:pt x="2724874" y="1858581"/>
                </a:cubicBezTo>
                <a:cubicBezTo>
                  <a:pt x="2096175" y="1943046"/>
                  <a:pt x="1358787" y="1800739"/>
                  <a:pt x="1089950" y="1858581"/>
                </a:cubicBezTo>
                <a:lnTo>
                  <a:pt x="1089950" y="1858581"/>
                </a:lnTo>
                <a:cubicBezTo>
                  <a:pt x="793393" y="1825193"/>
                  <a:pt x="546268" y="1827249"/>
                  <a:pt x="309770" y="1858581"/>
                </a:cubicBezTo>
                <a:cubicBezTo>
                  <a:pt x="118614" y="1858496"/>
                  <a:pt x="14095" y="1690980"/>
                  <a:pt x="0" y="1548811"/>
                </a:cubicBezTo>
                <a:lnTo>
                  <a:pt x="0" y="1548818"/>
                </a:lnTo>
                <a:cubicBezTo>
                  <a:pt x="-464560" y="1489247"/>
                  <a:pt x="-766949" y="1555444"/>
                  <a:pt x="-1100566" y="1571189"/>
                </a:cubicBezTo>
                <a:cubicBezTo>
                  <a:pt x="-947356" y="1491163"/>
                  <a:pt x="-236187" y="1093427"/>
                  <a:pt x="0" y="1084172"/>
                </a:cubicBezTo>
                <a:cubicBezTo>
                  <a:pt x="-58860" y="995720"/>
                  <a:pt x="-20742" y="434833"/>
                  <a:pt x="0" y="309770"/>
                </a:cubicBezTo>
                <a:close/>
              </a:path>
              <a:path w="6539697" h="1858581" stroke="0" extrusionOk="0">
                <a:moveTo>
                  <a:pt x="0" y="309770"/>
                </a:moveTo>
                <a:cubicBezTo>
                  <a:pt x="-2934" y="143706"/>
                  <a:pt x="153317" y="-9893"/>
                  <a:pt x="309770" y="0"/>
                </a:cubicBezTo>
                <a:cubicBezTo>
                  <a:pt x="453630" y="15227"/>
                  <a:pt x="818767" y="11106"/>
                  <a:pt x="1089950" y="0"/>
                </a:cubicBezTo>
                <a:lnTo>
                  <a:pt x="1089950" y="0"/>
                </a:lnTo>
                <a:cubicBezTo>
                  <a:pt x="1612570" y="-115022"/>
                  <a:pt x="2202136" y="-4817"/>
                  <a:pt x="2724874" y="0"/>
                </a:cubicBezTo>
                <a:cubicBezTo>
                  <a:pt x="3181117" y="-134364"/>
                  <a:pt x="4981148" y="130381"/>
                  <a:pt x="6229927" y="0"/>
                </a:cubicBezTo>
                <a:cubicBezTo>
                  <a:pt x="6399795" y="-2860"/>
                  <a:pt x="6549059" y="131432"/>
                  <a:pt x="6539697" y="309770"/>
                </a:cubicBezTo>
                <a:cubicBezTo>
                  <a:pt x="6566363" y="474919"/>
                  <a:pt x="6551845" y="785928"/>
                  <a:pt x="6539697" y="1084172"/>
                </a:cubicBezTo>
                <a:lnTo>
                  <a:pt x="6539697" y="1084172"/>
                </a:lnTo>
                <a:cubicBezTo>
                  <a:pt x="6543124" y="1233616"/>
                  <a:pt x="6573803" y="1491958"/>
                  <a:pt x="6539697" y="1548818"/>
                </a:cubicBezTo>
                <a:lnTo>
                  <a:pt x="6539697" y="1548811"/>
                </a:lnTo>
                <a:cubicBezTo>
                  <a:pt x="6548598" y="1718921"/>
                  <a:pt x="6377816" y="1865300"/>
                  <a:pt x="6229927" y="1858581"/>
                </a:cubicBezTo>
                <a:cubicBezTo>
                  <a:pt x="5685139" y="1820822"/>
                  <a:pt x="4095466" y="1909079"/>
                  <a:pt x="2724874" y="1858581"/>
                </a:cubicBezTo>
                <a:cubicBezTo>
                  <a:pt x="2174419" y="1934895"/>
                  <a:pt x="1489365" y="1878762"/>
                  <a:pt x="1089950" y="1858581"/>
                </a:cubicBezTo>
                <a:lnTo>
                  <a:pt x="1089950" y="1858581"/>
                </a:lnTo>
                <a:cubicBezTo>
                  <a:pt x="719936" y="1822018"/>
                  <a:pt x="632224" y="1901785"/>
                  <a:pt x="309770" y="1858581"/>
                </a:cubicBezTo>
                <a:cubicBezTo>
                  <a:pt x="119329" y="1840925"/>
                  <a:pt x="4359" y="1718871"/>
                  <a:pt x="0" y="1548811"/>
                </a:cubicBezTo>
                <a:lnTo>
                  <a:pt x="0" y="1548818"/>
                </a:lnTo>
                <a:cubicBezTo>
                  <a:pt x="-293374" y="1547173"/>
                  <a:pt x="-909399" y="1629820"/>
                  <a:pt x="-1100566" y="1571189"/>
                </a:cubicBezTo>
                <a:cubicBezTo>
                  <a:pt x="-691756" y="1278880"/>
                  <a:pt x="-110316" y="1156905"/>
                  <a:pt x="0" y="1084172"/>
                </a:cubicBezTo>
                <a:cubicBezTo>
                  <a:pt x="-45908" y="914593"/>
                  <a:pt x="-35882" y="411891"/>
                  <a:pt x="0" y="309770"/>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Trong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bài</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hát</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nhắc</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tới</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các</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con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vật</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nào</a:t>
            </a:r>
            <a:r>
              <a:rPr lang="en-US" sz="5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a:t>
            </a:r>
            <a:endParaRPr kumimoji="0" lang="en-US" sz="5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a:solidFill>
                    <a:srgbClr val="FF0000"/>
                  </a:solidFill>
                  <a:effectLst/>
                  <a:ea typeface="Calibri" panose="020F0502020204030204" pitchFamily="34" charset="0"/>
                  <a:cs typeface="Times New Roman" panose="02020603050405020304" pitchFamily="18" charset="0"/>
                </a:rPr>
                <a:t>Trong </a:t>
              </a:r>
              <a:r>
                <a:rPr lang="en-US" sz="3200" b="1" dirty="0" err="1">
                  <a:solidFill>
                    <a:srgbClr val="FF0000"/>
                  </a:solidFill>
                  <a:effectLst/>
                  <a:ea typeface="Calibri" panose="020F0502020204030204" pitchFamily="34" charset="0"/>
                  <a:cs typeface="Times New Roman" panose="02020603050405020304" pitchFamily="18" charset="0"/>
                </a:rPr>
                <a:t>bài</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hát</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nhắc</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tới</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chim</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vành</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khuyên</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chào</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mào</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chích</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choè</a:t>
              </a:r>
              <a:r>
                <a:rPr lang="en-US" sz="3200" b="1" dirty="0">
                  <a:solidFill>
                    <a:srgbClr val="FF0000"/>
                  </a:solidFill>
                  <a:effectLst/>
                  <a:ea typeface="Calibri" panose="020F0502020204030204" pitchFamily="34" charset="0"/>
                  <a:cs typeface="Times New Roman" panose="02020603050405020304" pitchFamily="18" charset="0"/>
                </a:rPr>
                <a:t>, </a:t>
              </a:r>
              <a:r>
                <a:rPr lang="en-US" sz="3200" b="1" dirty="0" err="1">
                  <a:solidFill>
                    <a:srgbClr val="FF0000"/>
                  </a:solidFill>
                  <a:effectLst/>
                  <a:ea typeface="Calibri" panose="020F0502020204030204" pitchFamily="34" charset="0"/>
                  <a:cs typeface="Times New Roman" panose="02020603050405020304" pitchFamily="18" charset="0"/>
                </a:rPr>
                <a:t>sơn</a:t>
              </a:r>
              <a:r>
                <a:rPr lang="en-US" sz="3200" b="1" dirty="0">
                  <a:solidFill>
                    <a:srgbClr val="FF0000"/>
                  </a:solidFill>
                  <a:effectLst/>
                  <a:ea typeface="Calibri" panose="020F0502020204030204" pitchFamily="34" charset="0"/>
                  <a:cs typeface="Times New Roman" panose="02020603050405020304" pitchFamily="18" charset="0"/>
                </a:rPr>
                <a:t> ca.</a:t>
              </a:r>
            </a:p>
          </p:txBody>
        </p:sp>
      </p:grpSp>
    </p:spTree>
    <p:extLst>
      <p:ext uri="{BB962C8B-B14F-4D97-AF65-F5344CB8AC3E}">
        <p14:creationId xmlns:p14="http://schemas.microsoft.com/office/powerpoint/2010/main" val="1152474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4.16667E-7 3.7037E-7 L 4.16667E-7 -0.07222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0" y="4283907"/>
            <a:ext cx="12192000" cy="253619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34" name="Group 33">
            <a:extLst>
              <a:ext uri="{FF2B5EF4-FFF2-40B4-BE49-F238E27FC236}">
                <a16:creationId xmlns:a16="http://schemas.microsoft.com/office/drawing/2014/main" id="{63EE0E42-DE1C-5A73-8082-67193A16C6EE}"/>
              </a:ext>
            </a:extLst>
          </p:cNvPr>
          <p:cNvGrpSpPr/>
          <p:nvPr/>
        </p:nvGrpSpPr>
        <p:grpSpPr>
          <a:xfrm>
            <a:off x="3650003" y="1460461"/>
            <a:ext cx="7291266" cy="1524478"/>
            <a:chOff x="2689579" y="1248146"/>
            <a:chExt cx="6291895" cy="885863"/>
          </a:xfrm>
        </p:grpSpPr>
        <p:sp>
          <p:nvSpPr>
            <p:cNvPr id="35" name="Rectangle: Rounded Corners 34">
              <a:extLst>
                <a:ext uri="{FF2B5EF4-FFF2-40B4-BE49-F238E27FC236}">
                  <a16:creationId xmlns:a16="http://schemas.microsoft.com/office/drawing/2014/main" id="{3CF7F5D6-F7FF-BC54-983D-EDF92D1873C6}"/>
                </a:ext>
              </a:extLst>
            </p:cNvPr>
            <p:cNvSpPr/>
            <p:nvPr/>
          </p:nvSpPr>
          <p:spPr>
            <a:xfrm>
              <a:off x="2689579" y="1267401"/>
              <a:ext cx="6264686" cy="866608"/>
            </a:xfrm>
            <a:custGeom>
              <a:avLst/>
              <a:gdLst>
                <a:gd name="connsiteX0" fmla="*/ 0 w 6264686"/>
                <a:gd name="connsiteY0" fmla="*/ 211634 h 866608"/>
                <a:gd name="connsiteX1" fmla="*/ 211634 w 6264686"/>
                <a:gd name="connsiteY1" fmla="*/ 0 h 866608"/>
                <a:gd name="connsiteX2" fmla="*/ 6053052 w 6264686"/>
                <a:gd name="connsiteY2" fmla="*/ 0 h 866608"/>
                <a:gd name="connsiteX3" fmla="*/ 6264686 w 6264686"/>
                <a:gd name="connsiteY3" fmla="*/ 211634 h 866608"/>
                <a:gd name="connsiteX4" fmla="*/ 6264686 w 6264686"/>
                <a:gd name="connsiteY4" fmla="*/ 654974 h 866608"/>
                <a:gd name="connsiteX5" fmla="*/ 6053052 w 6264686"/>
                <a:gd name="connsiteY5" fmla="*/ 866608 h 866608"/>
                <a:gd name="connsiteX6" fmla="*/ 211634 w 6264686"/>
                <a:gd name="connsiteY6" fmla="*/ 866608 h 866608"/>
                <a:gd name="connsiteX7" fmla="*/ 0 w 6264686"/>
                <a:gd name="connsiteY7" fmla="*/ 654974 h 866608"/>
                <a:gd name="connsiteX8" fmla="*/ 0 w 6264686"/>
                <a:gd name="connsiteY8" fmla="*/ 211634 h 8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866608" fill="none" extrusionOk="0">
                  <a:moveTo>
                    <a:pt x="0" y="211634"/>
                  </a:moveTo>
                  <a:cubicBezTo>
                    <a:pt x="-4113" y="109166"/>
                    <a:pt x="81364" y="-8997"/>
                    <a:pt x="211634" y="0"/>
                  </a:cubicBezTo>
                  <a:cubicBezTo>
                    <a:pt x="2300973" y="-35273"/>
                    <a:pt x="3619876" y="-144294"/>
                    <a:pt x="6053052" y="0"/>
                  </a:cubicBezTo>
                  <a:cubicBezTo>
                    <a:pt x="6177184" y="2207"/>
                    <a:pt x="6255647" y="87130"/>
                    <a:pt x="6264686" y="211634"/>
                  </a:cubicBezTo>
                  <a:cubicBezTo>
                    <a:pt x="6233359" y="367783"/>
                    <a:pt x="6296865" y="509063"/>
                    <a:pt x="6264686" y="654974"/>
                  </a:cubicBezTo>
                  <a:cubicBezTo>
                    <a:pt x="6281414" y="759206"/>
                    <a:pt x="6176489" y="859502"/>
                    <a:pt x="6053052" y="866608"/>
                  </a:cubicBezTo>
                  <a:cubicBezTo>
                    <a:pt x="4938615" y="944133"/>
                    <a:pt x="2147822" y="822905"/>
                    <a:pt x="211634" y="866608"/>
                  </a:cubicBezTo>
                  <a:cubicBezTo>
                    <a:pt x="89279" y="865092"/>
                    <a:pt x="-18204" y="771607"/>
                    <a:pt x="0" y="654974"/>
                  </a:cubicBezTo>
                  <a:cubicBezTo>
                    <a:pt x="-12517" y="497625"/>
                    <a:pt x="34928" y="429118"/>
                    <a:pt x="0" y="211634"/>
                  </a:cubicBezTo>
                  <a:close/>
                </a:path>
                <a:path w="6264686" h="866608" stroke="0" extrusionOk="0">
                  <a:moveTo>
                    <a:pt x="0" y="211634"/>
                  </a:moveTo>
                  <a:cubicBezTo>
                    <a:pt x="-4696" y="78527"/>
                    <a:pt x="88314" y="5214"/>
                    <a:pt x="211634" y="0"/>
                  </a:cubicBezTo>
                  <a:cubicBezTo>
                    <a:pt x="2230535" y="-95379"/>
                    <a:pt x="3747881" y="58096"/>
                    <a:pt x="6053052" y="0"/>
                  </a:cubicBezTo>
                  <a:cubicBezTo>
                    <a:pt x="6154022" y="-11201"/>
                    <a:pt x="6248961" y="83450"/>
                    <a:pt x="6264686" y="211634"/>
                  </a:cubicBezTo>
                  <a:cubicBezTo>
                    <a:pt x="6253007" y="394516"/>
                    <a:pt x="6264067" y="505117"/>
                    <a:pt x="6264686" y="654974"/>
                  </a:cubicBezTo>
                  <a:cubicBezTo>
                    <a:pt x="6273215" y="761718"/>
                    <a:pt x="6160213" y="856925"/>
                    <a:pt x="6053052" y="866608"/>
                  </a:cubicBezTo>
                  <a:cubicBezTo>
                    <a:pt x="4112501" y="806702"/>
                    <a:pt x="1046336" y="949122"/>
                    <a:pt x="211634" y="866608"/>
                  </a:cubicBezTo>
                  <a:cubicBezTo>
                    <a:pt x="92203" y="867238"/>
                    <a:pt x="-5756" y="777698"/>
                    <a:pt x="0" y="654974"/>
                  </a:cubicBezTo>
                  <a:cubicBezTo>
                    <a:pt x="-17782" y="441590"/>
                    <a:pt x="-25934" y="365664"/>
                    <a:pt x="0" y="21163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7" name="TextBox 36">
              <a:extLst>
                <a:ext uri="{FF2B5EF4-FFF2-40B4-BE49-F238E27FC236}">
                  <a16:creationId xmlns:a16="http://schemas.microsoft.com/office/drawing/2014/main" id="{A9E51C12-3445-C621-AF3C-87ACFA1BEA83}"/>
                </a:ext>
              </a:extLst>
            </p:cNvPr>
            <p:cNvSpPr txBox="1"/>
            <p:nvPr/>
          </p:nvSpPr>
          <p:spPr>
            <a:xfrm>
              <a:off x="3106078" y="1248146"/>
              <a:ext cx="5875396" cy="840580"/>
            </a:xfrm>
            <a:prstGeom prst="rect">
              <a:avLst/>
            </a:prstGeom>
            <a:noFill/>
          </p:spPr>
          <p:txBody>
            <a:bodyPr wrap="square" rtlCol="0">
              <a:spAutoFit/>
            </a:bodyPr>
            <a:lstStyle/>
            <a:p>
              <a:pPr marL="0" marR="0" algn="just">
                <a:spcBef>
                  <a:spcPts val="0"/>
                </a:spcBef>
                <a:spcAft>
                  <a:spcPts val="0"/>
                </a:spcAft>
              </a:pPr>
              <a:r>
                <a:rPr lang="en-US" sz="4400" b="1" dirty="0" err="1">
                  <a:solidFill>
                    <a:srgbClr val="FF0000"/>
                  </a:solidFill>
                  <a:effectLst/>
                  <a:ea typeface="Calibri" panose="020F0502020204030204" pitchFamily="34" charset="0"/>
                </a:rPr>
                <a:t>Hãy</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đặt</a:t>
              </a:r>
              <a:r>
                <a:rPr lang="en-US" sz="4400" b="1" dirty="0">
                  <a:solidFill>
                    <a:srgbClr val="FF0000"/>
                  </a:solidFill>
                  <a:effectLst/>
                  <a:ea typeface="Calibri" panose="020F0502020204030204" pitchFamily="34" charset="0"/>
                </a:rPr>
                <a:t> 1 </a:t>
              </a:r>
              <a:r>
                <a:rPr lang="en-US" sz="4400" b="1" dirty="0" err="1">
                  <a:solidFill>
                    <a:srgbClr val="FF0000"/>
                  </a:solidFill>
                  <a:effectLst/>
                  <a:ea typeface="Calibri" panose="020F0502020204030204" pitchFamily="34" charset="0"/>
                </a:rPr>
                <a:t>câu</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có</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sử</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dụng</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biện</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pháp</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nhân</a:t>
              </a:r>
              <a:r>
                <a:rPr lang="en-US" sz="4400" b="1" dirty="0">
                  <a:solidFill>
                    <a:srgbClr val="FF0000"/>
                  </a:solidFill>
                  <a:effectLst/>
                  <a:ea typeface="Calibri" panose="020F0502020204030204" pitchFamily="34" charset="0"/>
                </a:rPr>
                <a:t> </a:t>
              </a:r>
              <a:r>
                <a:rPr lang="en-US" sz="4400" b="1" dirty="0" err="1">
                  <a:solidFill>
                    <a:srgbClr val="FF0000"/>
                  </a:solidFill>
                  <a:effectLst/>
                  <a:ea typeface="Calibri" panose="020F0502020204030204" pitchFamily="34" charset="0"/>
                </a:rPr>
                <a:t>hoá</a:t>
              </a:r>
              <a:r>
                <a:rPr lang="en-US" sz="4400" b="1" dirty="0">
                  <a:solidFill>
                    <a:srgbClr val="FF0000"/>
                  </a:solidFill>
                  <a:effectLst/>
                  <a:ea typeface="Calibri" panose="020F0502020204030204" pitchFamily="34" charset="0"/>
                </a:rPr>
                <a:t>?</a:t>
              </a:r>
            </a:p>
          </p:txBody>
        </p:sp>
      </p:grpSp>
      <p:pic>
        <p:nvPicPr>
          <p:cNvPr id="44" name="Picture 43" descr="A yellow circle with a black background&#10;&#10;Description automatically generated with low confidence">
            <a:extLst>
              <a:ext uri="{FF2B5EF4-FFF2-40B4-BE49-F238E27FC236}">
                <a16:creationId xmlns:a16="http://schemas.microsoft.com/office/drawing/2014/main" id="{D125C789-28E7-2D2D-0BC3-A2C9D86656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36821" y="3154227"/>
            <a:ext cx="2459898" cy="2430117"/>
          </a:xfrm>
          <a:prstGeom prst="rect">
            <a:avLst/>
          </a:prstGeom>
        </p:spPr>
      </p:pic>
      <p:pic>
        <p:nvPicPr>
          <p:cNvPr id="45" name="Picture 44" descr="A picture containing vector graphics&#10;&#10;Description automatically generated">
            <a:extLst>
              <a:ext uri="{FF2B5EF4-FFF2-40B4-BE49-F238E27FC236}">
                <a16:creationId xmlns:a16="http://schemas.microsoft.com/office/drawing/2014/main" id="{34304C3E-5FA4-1E0C-E270-43403E207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699" y="2912955"/>
            <a:ext cx="2113084" cy="2101368"/>
          </a:xfrm>
          <a:prstGeom prst="rect">
            <a:avLst/>
          </a:prstGeom>
        </p:spPr>
      </p:pic>
    </p:spTree>
    <p:extLst>
      <p:ext uri="{BB962C8B-B14F-4D97-AF65-F5344CB8AC3E}">
        <p14:creationId xmlns:p14="http://schemas.microsoft.com/office/powerpoint/2010/main" val="941212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236669"/>
            <a:ext cx="11845157" cy="6500462"/>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D287BD5-8024-DE96-EA4E-530693F71499}"/>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11" name="TextBox 10">
            <a:extLst>
              <a:ext uri="{FF2B5EF4-FFF2-40B4-BE49-F238E27FC236}">
                <a16:creationId xmlns:a16="http://schemas.microsoft.com/office/drawing/2014/main" id="{FA7F7214-192E-5097-2EDC-02D56F9993AD}"/>
              </a:ext>
            </a:extLst>
          </p:cNvPr>
          <p:cNvSpPr txBox="1"/>
          <p:nvPr/>
        </p:nvSpPr>
        <p:spPr>
          <a:xfrm>
            <a:off x="2977868" y="567681"/>
            <a:ext cx="60866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964B00"/>
                  </a:solidFill>
                  <a:prstDash val="solid"/>
                </a:ln>
                <a:solidFill>
                  <a:srgbClr val="FFFF99"/>
                </a:solidFill>
                <a:effectLst>
                  <a:outerShdw dist="38100" dir="2700000" algn="tl" rotWithShape="0">
                    <a:srgbClr val="964B00"/>
                  </a:outerShdw>
                </a:effectLst>
                <a:uLnTx/>
                <a:uFillTx/>
                <a:latin typeface="SVN-Poky's" panose="020B0606040200020203" pitchFamily="34" charset="0"/>
                <a:ea typeface="+mn-ea"/>
                <a:cs typeface="+mn-cs"/>
              </a:rPr>
              <a:t>DẶN DÒ</a:t>
            </a:r>
          </a:p>
        </p:txBody>
      </p:sp>
      <p:pic>
        <p:nvPicPr>
          <p:cNvPr id="12" name="Picture 11">
            <a:extLst>
              <a:ext uri="{FF2B5EF4-FFF2-40B4-BE49-F238E27FC236}">
                <a16:creationId xmlns:a16="http://schemas.microsoft.com/office/drawing/2014/main" id="{F1C48BF9-6F87-ED7E-B829-371F3F0B1167}"/>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68162060-B949-7FCE-F839-A38903C623F8}"/>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8F17A39-378F-F04C-13F8-CEBBAA51970A}"/>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7326B84B-CB18-A4AC-181A-EC7D88074BE1}"/>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0C3D4AD-B831-FB65-D66A-2CAF0F3636FB}"/>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20" name="TextBox 19">
            <a:extLst>
              <a:ext uri="{FF2B5EF4-FFF2-40B4-BE49-F238E27FC236}">
                <a16:creationId xmlns:a16="http://schemas.microsoft.com/office/drawing/2014/main" id="{58F3AC85-6459-AA9D-DEFC-181BFE3A0CFA}"/>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1" name="Picture 20">
            <a:extLst>
              <a:ext uri="{FF2B5EF4-FFF2-40B4-BE49-F238E27FC236}">
                <a16:creationId xmlns:a16="http://schemas.microsoft.com/office/drawing/2014/main" id="{9B4C51E2-14B1-21DB-B031-549B1902013B}"/>
              </a:ext>
            </a:extLst>
          </p:cNvPr>
          <p:cNvPicPr>
            <a:picLocks noChangeAspect="1"/>
          </p:cNvPicPr>
          <p:nvPr/>
        </p:nvPicPr>
        <p:blipFill>
          <a:blip r:embed="rId4"/>
          <a:stretch>
            <a:fillRect/>
          </a:stretch>
        </p:blipFill>
        <p:spPr>
          <a:xfrm rot="737208" flipH="1">
            <a:off x="964760" y="4917842"/>
            <a:ext cx="919996" cy="919996"/>
          </a:xfrm>
          <a:prstGeom prst="rect">
            <a:avLst/>
          </a:prstGeom>
        </p:spPr>
      </p:pic>
    </p:spTree>
    <p:extLst>
      <p:ext uri="{BB962C8B-B14F-4D97-AF65-F5344CB8AC3E}">
        <p14:creationId xmlns:p14="http://schemas.microsoft.com/office/powerpoint/2010/main" val="3470636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left)">
                                      <p:cBhvr>
                                        <p:cTn id="3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P spid="2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pic>
        <p:nvPicPr>
          <p:cNvPr id="19" name="Picture 18" descr="A picture containing toy, doll, indoor&#10;&#10;Description automatically generated">
            <a:extLst>
              <a:ext uri="{FF2B5EF4-FFF2-40B4-BE49-F238E27FC236}">
                <a16:creationId xmlns:a16="http://schemas.microsoft.com/office/drawing/2014/main" id="{D08092BE-E181-2468-AB8F-53B508539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22961"/>
            <a:ext cx="5633884" cy="2857486"/>
          </a:xfrm>
          <a:prstGeom prst="rect">
            <a:avLst/>
          </a:prstGeom>
        </p:spPr>
      </p:pic>
      <p:pic>
        <p:nvPicPr>
          <p:cNvPr id="2" name="Picture 1">
            <a:extLst>
              <a:ext uri="{FF2B5EF4-FFF2-40B4-BE49-F238E27FC236}">
                <a16:creationId xmlns:a16="http://schemas.microsoft.com/office/drawing/2014/main" id="{9D9393EC-3565-6BD9-B2F2-8957693AE8AB}"/>
              </a:ext>
            </a:extLst>
          </p:cNvPr>
          <p:cNvPicPr>
            <a:picLocks noChangeAspect="1"/>
          </p:cNvPicPr>
          <p:nvPr/>
        </p:nvPicPr>
        <p:blipFill>
          <a:blip r:embed="rId6"/>
          <a:stretch>
            <a:fillRect/>
          </a:stretch>
        </p:blipFill>
        <p:spPr>
          <a:xfrm>
            <a:off x="5080646" y="2648151"/>
            <a:ext cx="6108721" cy="3243353"/>
          </a:xfrm>
          <a:prstGeom prst="rect">
            <a:avLst/>
          </a:prstGeom>
        </p:spPr>
      </p:pic>
    </p:spTree>
    <p:extLst>
      <p:ext uri="{BB962C8B-B14F-4D97-AF65-F5344CB8AC3E}">
        <p14:creationId xmlns:p14="http://schemas.microsoft.com/office/powerpoint/2010/main" val="3234491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spTree>
    <p:extLst>
      <p:ext uri="{BB962C8B-B14F-4D97-AF65-F5344CB8AC3E}">
        <p14:creationId xmlns:p14="http://schemas.microsoft.com/office/powerpoint/2010/main" val="286716896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539697" cy="1944306"/>
          </a:xfrm>
          <a:custGeom>
            <a:avLst/>
            <a:gdLst>
              <a:gd name="connsiteX0" fmla="*/ 0 w 6539697"/>
              <a:gd name="connsiteY0" fmla="*/ 324057 h 1944306"/>
              <a:gd name="connsiteX1" fmla="*/ 324057 w 6539697"/>
              <a:gd name="connsiteY1" fmla="*/ 0 h 1944306"/>
              <a:gd name="connsiteX2" fmla="*/ 1089950 w 6539697"/>
              <a:gd name="connsiteY2" fmla="*/ 0 h 1944306"/>
              <a:gd name="connsiteX3" fmla="*/ 1089950 w 6539697"/>
              <a:gd name="connsiteY3" fmla="*/ 0 h 1944306"/>
              <a:gd name="connsiteX4" fmla="*/ 2724874 w 6539697"/>
              <a:gd name="connsiteY4" fmla="*/ 0 h 1944306"/>
              <a:gd name="connsiteX5" fmla="*/ 6215640 w 6539697"/>
              <a:gd name="connsiteY5" fmla="*/ 0 h 1944306"/>
              <a:gd name="connsiteX6" fmla="*/ 6539697 w 6539697"/>
              <a:gd name="connsiteY6" fmla="*/ 324057 h 1944306"/>
              <a:gd name="connsiteX7" fmla="*/ 6539697 w 6539697"/>
              <a:gd name="connsiteY7" fmla="*/ 1134179 h 1944306"/>
              <a:gd name="connsiteX8" fmla="*/ 6539697 w 6539697"/>
              <a:gd name="connsiteY8" fmla="*/ 1134179 h 1944306"/>
              <a:gd name="connsiteX9" fmla="*/ 6539697 w 6539697"/>
              <a:gd name="connsiteY9" fmla="*/ 1620255 h 1944306"/>
              <a:gd name="connsiteX10" fmla="*/ 6539697 w 6539697"/>
              <a:gd name="connsiteY10" fmla="*/ 1620249 h 1944306"/>
              <a:gd name="connsiteX11" fmla="*/ 6215640 w 6539697"/>
              <a:gd name="connsiteY11" fmla="*/ 1944306 h 1944306"/>
              <a:gd name="connsiteX12" fmla="*/ 2724874 w 6539697"/>
              <a:gd name="connsiteY12" fmla="*/ 1944306 h 1944306"/>
              <a:gd name="connsiteX13" fmla="*/ 1089950 w 6539697"/>
              <a:gd name="connsiteY13" fmla="*/ 1944306 h 1944306"/>
              <a:gd name="connsiteX14" fmla="*/ 1089950 w 6539697"/>
              <a:gd name="connsiteY14" fmla="*/ 1944306 h 1944306"/>
              <a:gd name="connsiteX15" fmla="*/ 324057 w 6539697"/>
              <a:gd name="connsiteY15" fmla="*/ 1944306 h 1944306"/>
              <a:gd name="connsiteX16" fmla="*/ 0 w 6539697"/>
              <a:gd name="connsiteY16" fmla="*/ 1620249 h 1944306"/>
              <a:gd name="connsiteX17" fmla="*/ 0 w 6539697"/>
              <a:gd name="connsiteY17" fmla="*/ 1620255 h 1944306"/>
              <a:gd name="connsiteX18" fmla="*/ -1100566 w 6539697"/>
              <a:gd name="connsiteY18" fmla="*/ 1643658 h 1944306"/>
              <a:gd name="connsiteX19" fmla="*/ 0 w 6539697"/>
              <a:gd name="connsiteY19" fmla="*/ 1134179 h 1944306"/>
              <a:gd name="connsiteX20" fmla="*/ 0 w 6539697"/>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944306" fill="none" extrusionOk="0">
                <a:moveTo>
                  <a:pt x="0" y="324057"/>
                </a:moveTo>
                <a:cubicBezTo>
                  <a:pt x="12160" y="151667"/>
                  <a:pt x="133118" y="4812"/>
                  <a:pt x="324057" y="0"/>
                </a:cubicBezTo>
                <a:cubicBezTo>
                  <a:pt x="500918" y="23706"/>
                  <a:pt x="759391" y="58721"/>
                  <a:pt x="1089950" y="0"/>
                </a:cubicBezTo>
                <a:lnTo>
                  <a:pt x="1089950" y="0"/>
                </a:lnTo>
                <a:cubicBezTo>
                  <a:pt x="1743397" y="-130545"/>
                  <a:pt x="1927923" y="108287"/>
                  <a:pt x="2724874" y="0"/>
                </a:cubicBezTo>
                <a:cubicBezTo>
                  <a:pt x="3649196" y="-117130"/>
                  <a:pt x="5344384" y="123459"/>
                  <a:pt x="6215640" y="0"/>
                </a:cubicBezTo>
                <a:cubicBezTo>
                  <a:pt x="6413381" y="29903"/>
                  <a:pt x="6528839" y="146604"/>
                  <a:pt x="6539697" y="324057"/>
                </a:cubicBezTo>
                <a:cubicBezTo>
                  <a:pt x="6540625" y="514913"/>
                  <a:pt x="6599585" y="775641"/>
                  <a:pt x="6539697" y="1134179"/>
                </a:cubicBezTo>
                <a:lnTo>
                  <a:pt x="6539697" y="1134179"/>
                </a:lnTo>
                <a:cubicBezTo>
                  <a:pt x="6554914" y="1293587"/>
                  <a:pt x="6505744" y="1558532"/>
                  <a:pt x="6539697" y="1620255"/>
                </a:cubicBezTo>
                <a:lnTo>
                  <a:pt x="6539697" y="1620249"/>
                </a:lnTo>
                <a:cubicBezTo>
                  <a:pt x="6537749" y="1796782"/>
                  <a:pt x="6385049" y="1975447"/>
                  <a:pt x="6215640" y="1944306"/>
                </a:cubicBezTo>
                <a:cubicBezTo>
                  <a:pt x="5418982" y="2077700"/>
                  <a:pt x="3696952" y="1813586"/>
                  <a:pt x="2724874" y="1944306"/>
                </a:cubicBezTo>
                <a:cubicBezTo>
                  <a:pt x="2096175" y="2028771"/>
                  <a:pt x="1358787" y="1886464"/>
                  <a:pt x="1089950" y="1944306"/>
                </a:cubicBezTo>
                <a:lnTo>
                  <a:pt x="1089950" y="1944306"/>
                </a:lnTo>
                <a:cubicBezTo>
                  <a:pt x="807155" y="1986304"/>
                  <a:pt x="518130" y="1971779"/>
                  <a:pt x="324057" y="1944306"/>
                </a:cubicBezTo>
                <a:cubicBezTo>
                  <a:pt x="115468" y="1944181"/>
                  <a:pt x="10581" y="1777517"/>
                  <a:pt x="0" y="1620249"/>
                </a:cubicBezTo>
                <a:lnTo>
                  <a:pt x="0" y="1620255"/>
                </a:lnTo>
                <a:cubicBezTo>
                  <a:pt x="-460702" y="1624949"/>
                  <a:pt x="-685323" y="1640530"/>
                  <a:pt x="-1100566" y="1643658"/>
                </a:cubicBezTo>
                <a:cubicBezTo>
                  <a:pt x="-715553" y="1354725"/>
                  <a:pt x="-422836" y="1366718"/>
                  <a:pt x="0" y="1134179"/>
                </a:cubicBezTo>
                <a:cubicBezTo>
                  <a:pt x="65266" y="973640"/>
                  <a:pt x="5892" y="710896"/>
                  <a:pt x="0" y="324057"/>
                </a:cubicBezTo>
                <a:close/>
              </a:path>
              <a:path w="6539697" h="1944306" stroke="0" extrusionOk="0">
                <a:moveTo>
                  <a:pt x="0" y="324057"/>
                </a:moveTo>
                <a:cubicBezTo>
                  <a:pt x="-3887" y="151732"/>
                  <a:pt x="174682" y="-20016"/>
                  <a:pt x="324057" y="0"/>
                </a:cubicBezTo>
                <a:cubicBezTo>
                  <a:pt x="654717" y="-36658"/>
                  <a:pt x="876330" y="-68531"/>
                  <a:pt x="1089950" y="0"/>
                </a:cubicBezTo>
                <a:lnTo>
                  <a:pt x="1089950" y="0"/>
                </a:lnTo>
                <a:cubicBezTo>
                  <a:pt x="1612570" y="-115022"/>
                  <a:pt x="2202136" y="-4817"/>
                  <a:pt x="2724874" y="0"/>
                </a:cubicBezTo>
                <a:cubicBezTo>
                  <a:pt x="3711217" y="-134364"/>
                  <a:pt x="4703513" y="130381"/>
                  <a:pt x="6215640" y="0"/>
                </a:cubicBezTo>
                <a:cubicBezTo>
                  <a:pt x="6391778" y="-6680"/>
                  <a:pt x="6547756" y="138838"/>
                  <a:pt x="6539697" y="324057"/>
                </a:cubicBezTo>
                <a:cubicBezTo>
                  <a:pt x="6573688" y="513443"/>
                  <a:pt x="6522837" y="959268"/>
                  <a:pt x="6539697" y="1134179"/>
                </a:cubicBezTo>
                <a:lnTo>
                  <a:pt x="6539697" y="1134179"/>
                </a:lnTo>
                <a:cubicBezTo>
                  <a:pt x="6505874" y="1219579"/>
                  <a:pt x="6535092" y="1570996"/>
                  <a:pt x="6539697" y="1620255"/>
                </a:cubicBezTo>
                <a:lnTo>
                  <a:pt x="6539697" y="1620249"/>
                </a:lnTo>
                <a:cubicBezTo>
                  <a:pt x="6545723" y="1798564"/>
                  <a:pt x="6389470" y="1945796"/>
                  <a:pt x="6215640" y="1944306"/>
                </a:cubicBezTo>
                <a:cubicBezTo>
                  <a:pt x="5266530" y="1906547"/>
                  <a:pt x="3261573" y="1994804"/>
                  <a:pt x="2724874" y="1944306"/>
                </a:cubicBezTo>
                <a:cubicBezTo>
                  <a:pt x="2174419" y="2020620"/>
                  <a:pt x="1489365" y="1964487"/>
                  <a:pt x="1089950" y="1944306"/>
                </a:cubicBezTo>
                <a:lnTo>
                  <a:pt x="1089950" y="1944306"/>
                </a:lnTo>
                <a:cubicBezTo>
                  <a:pt x="816740" y="1897625"/>
                  <a:pt x="498080" y="2000425"/>
                  <a:pt x="324057" y="1944306"/>
                </a:cubicBezTo>
                <a:cubicBezTo>
                  <a:pt x="137322" y="1937226"/>
                  <a:pt x="12567" y="1796279"/>
                  <a:pt x="0" y="1620249"/>
                </a:cubicBezTo>
                <a:lnTo>
                  <a:pt x="0" y="1620255"/>
                </a:lnTo>
                <a:cubicBezTo>
                  <a:pt x="-264215" y="1619353"/>
                  <a:pt x="-869609" y="1708750"/>
                  <a:pt x="-1100566" y="1643658"/>
                </a:cubicBezTo>
                <a:cubicBezTo>
                  <a:pt x="-831618" y="1451849"/>
                  <a:pt x="-227012" y="1252211"/>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Bạn</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chim</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vành</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khuyên</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có</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những</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hành</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động</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nào</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đáng</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 </a:t>
            </a:r>
            <a:r>
              <a:rPr lang="en-US" sz="44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khen</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rPr>
              <a:t>?</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chim</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vành</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khuyên</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gọi</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dạ</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bảo</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vâng</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lễ</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phép</a:t>
              </a:r>
              <a:r>
                <a:rPr kumimoji="0" lang="en-US" sz="36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rPr>
                <a:t>….</a:t>
              </a:r>
            </a:p>
          </p:txBody>
        </p:sp>
      </p:grpSp>
    </p:spTree>
    <p:extLst>
      <p:ext uri="{BB962C8B-B14F-4D97-AF65-F5344CB8AC3E}">
        <p14:creationId xmlns:p14="http://schemas.microsoft.com/office/powerpoint/2010/main" val="3101225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539697" cy="1944306"/>
          </a:xfrm>
          <a:custGeom>
            <a:avLst/>
            <a:gdLst>
              <a:gd name="connsiteX0" fmla="*/ 0 w 6539697"/>
              <a:gd name="connsiteY0" fmla="*/ 324057 h 1944306"/>
              <a:gd name="connsiteX1" fmla="*/ 324057 w 6539697"/>
              <a:gd name="connsiteY1" fmla="*/ 0 h 1944306"/>
              <a:gd name="connsiteX2" fmla="*/ 1089950 w 6539697"/>
              <a:gd name="connsiteY2" fmla="*/ 0 h 1944306"/>
              <a:gd name="connsiteX3" fmla="*/ 1089950 w 6539697"/>
              <a:gd name="connsiteY3" fmla="*/ 0 h 1944306"/>
              <a:gd name="connsiteX4" fmla="*/ 2724874 w 6539697"/>
              <a:gd name="connsiteY4" fmla="*/ 0 h 1944306"/>
              <a:gd name="connsiteX5" fmla="*/ 6215640 w 6539697"/>
              <a:gd name="connsiteY5" fmla="*/ 0 h 1944306"/>
              <a:gd name="connsiteX6" fmla="*/ 6539697 w 6539697"/>
              <a:gd name="connsiteY6" fmla="*/ 324057 h 1944306"/>
              <a:gd name="connsiteX7" fmla="*/ 6539697 w 6539697"/>
              <a:gd name="connsiteY7" fmla="*/ 1134179 h 1944306"/>
              <a:gd name="connsiteX8" fmla="*/ 6539697 w 6539697"/>
              <a:gd name="connsiteY8" fmla="*/ 1134179 h 1944306"/>
              <a:gd name="connsiteX9" fmla="*/ 6539697 w 6539697"/>
              <a:gd name="connsiteY9" fmla="*/ 1620255 h 1944306"/>
              <a:gd name="connsiteX10" fmla="*/ 6539697 w 6539697"/>
              <a:gd name="connsiteY10" fmla="*/ 1620249 h 1944306"/>
              <a:gd name="connsiteX11" fmla="*/ 6215640 w 6539697"/>
              <a:gd name="connsiteY11" fmla="*/ 1944306 h 1944306"/>
              <a:gd name="connsiteX12" fmla="*/ 2724874 w 6539697"/>
              <a:gd name="connsiteY12" fmla="*/ 1944306 h 1944306"/>
              <a:gd name="connsiteX13" fmla="*/ 1089950 w 6539697"/>
              <a:gd name="connsiteY13" fmla="*/ 1944306 h 1944306"/>
              <a:gd name="connsiteX14" fmla="*/ 1089950 w 6539697"/>
              <a:gd name="connsiteY14" fmla="*/ 1944306 h 1944306"/>
              <a:gd name="connsiteX15" fmla="*/ 324057 w 6539697"/>
              <a:gd name="connsiteY15" fmla="*/ 1944306 h 1944306"/>
              <a:gd name="connsiteX16" fmla="*/ 0 w 6539697"/>
              <a:gd name="connsiteY16" fmla="*/ 1620249 h 1944306"/>
              <a:gd name="connsiteX17" fmla="*/ 0 w 6539697"/>
              <a:gd name="connsiteY17" fmla="*/ 1620255 h 1944306"/>
              <a:gd name="connsiteX18" fmla="*/ -1100566 w 6539697"/>
              <a:gd name="connsiteY18" fmla="*/ 1643658 h 1944306"/>
              <a:gd name="connsiteX19" fmla="*/ 0 w 6539697"/>
              <a:gd name="connsiteY19" fmla="*/ 1134179 h 1944306"/>
              <a:gd name="connsiteX20" fmla="*/ 0 w 6539697"/>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1944306" fill="none" extrusionOk="0">
                <a:moveTo>
                  <a:pt x="0" y="324057"/>
                </a:moveTo>
                <a:cubicBezTo>
                  <a:pt x="12160" y="151667"/>
                  <a:pt x="133118" y="4812"/>
                  <a:pt x="324057" y="0"/>
                </a:cubicBezTo>
                <a:cubicBezTo>
                  <a:pt x="500918" y="23706"/>
                  <a:pt x="759391" y="58721"/>
                  <a:pt x="1089950" y="0"/>
                </a:cubicBezTo>
                <a:lnTo>
                  <a:pt x="1089950" y="0"/>
                </a:lnTo>
                <a:cubicBezTo>
                  <a:pt x="1743397" y="-130545"/>
                  <a:pt x="1927923" y="108287"/>
                  <a:pt x="2724874" y="0"/>
                </a:cubicBezTo>
                <a:cubicBezTo>
                  <a:pt x="3649196" y="-117130"/>
                  <a:pt x="5344384" y="123459"/>
                  <a:pt x="6215640" y="0"/>
                </a:cubicBezTo>
                <a:cubicBezTo>
                  <a:pt x="6413381" y="29903"/>
                  <a:pt x="6528839" y="146604"/>
                  <a:pt x="6539697" y="324057"/>
                </a:cubicBezTo>
                <a:cubicBezTo>
                  <a:pt x="6540625" y="514913"/>
                  <a:pt x="6599585" y="775641"/>
                  <a:pt x="6539697" y="1134179"/>
                </a:cubicBezTo>
                <a:lnTo>
                  <a:pt x="6539697" y="1134179"/>
                </a:lnTo>
                <a:cubicBezTo>
                  <a:pt x="6554914" y="1293587"/>
                  <a:pt x="6505744" y="1558532"/>
                  <a:pt x="6539697" y="1620255"/>
                </a:cubicBezTo>
                <a:lnTo>
                  <a:pt x="6539697" y="1620249"/>
                </a:lnTo>
                <a:cubicBezTo>
                  <a:pt x="6537749" y="1796782"/>
                  <a:pt x="6385049" y="1975447"/>
                  <a:pt x="6215640" y="1944306"/>
                </a:cubicBezTo>
                <a:cubicBezTo>
                  <a:pt x="5418982" y="2077700"/>
                  <a:pt x="3696952" y="1813586"/>
                  <a:pt x="2724874" y="1944306"/>
                </a:cubicBezTo>
                <a:cubicBezTo>
                  <a:pt x="2096175" y="2028771"/>
                  <a:pt x="1358787" y="1886464"/>
                  <a:pt x="1089950" y="1944306"/>
                </a:cubicBezTo>
                <a:lnTo>
                  <a:pt x="1089950" y="1944306"/>
                </a:lnTo>
                <a:cubicBezTo>
                  <a:pt x="807155" y="1986304"/>
                  <a:pt x="518130" y="1971779"/>
                  <a:pt x="324057" y="1944306"/>
                </a:cubicBezTo>
                <a:cubicBezTo>
                  <a:pt x="115468" y="1944181"/>
                  <a:pt x="10581" y="1777517"/>
                  <a:pt x="0" y="1620249"/>
                </a:cubicBezTo>
                <a:lnTo>
                  <a:pt x="0" y="1620255"/>
                </a:lnTo>
                <a:cubicBezTo>
                  <a:pt x="-460702" y="1624949"/>
                  <a:pt x="-685323" y="1640530"/>
                  <a:pt x="-1100566" y="1643658"/>
                </a:cubicBezTo>
                <a:cubicBezTo>
                  <a:pt x="-715553" y="1354725"/>
                  <a:pt x="-422836" y="1366718"/>
                  <a:pt x="0" y="1134179"/>
                </a:cubicBezTo>
                <a:cubicBezTo>
                  <a:pt x="65266" y="973640"/>
                  <a:pt x="5892" y="710896"/>
                  <a:pt x="0" y="324057"/>
                </a:cubicBezTo>
                <a:close/>
              </a:path>
              <a:path w="6539697" h="1944306" stroke="0" extrusionOk="0">
                <a:moveTo>
                  <a:pt x="0" y="324057"/>
                </a:moveTo>
                <a:cubicBezTo>
                  <a:pt x="-3887" y="151732"/>
                  <a:pt x="174682" y="-20016"/>
                  <a:pt x="324057" y="0"/>
                </a:cubicBezTo>
                <a:cubicBezTo>
                  <a:pt x="654717" y="-36658"/>
                  <a:pt x="876330" y="-68531"/>
                  <a:pt x="1089950" y="0"/>
                </a:cubicBezTo>
                <a:lnTo>
                  <a:pt x="1089950" y="0"/>
                </a:lnTo>
                <a:cubicBezTo>
                  <a:pt x="1612570" y="-115022"/>
                  <a:pt x="2202136" y="-4817"/>
                  <a:pt x="2724874" y="0"/>
                </a:cubicBezTo>
                <a:cubicBezTo>
                  <a:pt x="3711217" y="-134364"/>
                  <a:pt x="4703513" y="130381"/>
                  <a:pt x="6215640" y="0"/>
                </a:cubicBezTo>
                <a:cubicBezTo>
                  <a:pt x="6391778" y="-6680"/>
                  <a:pt x="6547756" y="138838"/>
                  <a:pt x="6539697" y="324057"/>
                </a:cubicBezTo>
                <a:cubicBezTo>
                  <a:pt x="6573688" y="513443"/>
                  <a:pt x="6522837" y="959268"/>
                  <a:pt x="6539697" y="1134179"/>
                </a:cubicBezTo>
                <a:lnTo>
                  <a:pt x="6539697" y="1134179"/>
                </a:lnTo>
                <a:cubicBezTo>
                  <a:pt x="6505874" y="1219579"/>
                  <a:pt x="6535092" y="1570996"/>
                  <a:pt x="6539697" y="1620255"/>
                </a:cubicBezTo>
                <a:lnTo>
                  <a:pt x="6539697" y="1620249"/>
                </a:lnTo>
                <a:cubicBezTo>
                  <a:pt x="6545723" y="1798564"/>
                  <a:pt x="6389470" y="1945796"/>
                  <a:pt x="6215640" y="1944306"/>
                </a:cubicBezTo>
                <a:cubicBezTo>
                  <a:pt x="5266530" y="1906547"/>
                  <a:pt x="3261573" y="1994804"/>
                  <a:pt x="2724874" y="1944306"/>
                </a:cubicBezTo>
                <a:cubicBezTo>
                  <a:pt x="2174419" y="2020620"/>
                  <a:pt x="1489365" y="1964487"/>
                  <a:pt x="1089950" y="1944306"/>
                </a:cubicBezTo>
                <a:lnTo>
                  <a:pt x="1089950" y="1944306"/>
                </a:lnTo>
                <a:cubicBezTo>
                  <a:pt x="816740" y="1897625"/>
                  <a:pt x="498080" y="2000425"/>
                  <a:pt x="324057" y="1944306"/>
                </a:cubicBezTo>
                <a:cubicBezTo>
                  <a:pt x="137322" y="1937226"/>
                  <a:pt x="12567" y="1796279"/>
                  <a:pt x="0" y="1620249"/>
                </a:cubicBezTo>
                <a:lnTo>
                  <a:pt x="0" y="1620255"/>
                </a:lnTo>
                <a:cubicBezTo>
                  <a:pt x="-264215" y="1619353"/>
                  <a:pt x="-869609" y="1708750"/>
                  <a:pt x="-1100566" y="1643658"/>
                </a:cubicBezTo>
                <a:cubicBezTo>
                  <a:pt x="-831618" y="1451849"/>
                  <a:pt x="-227012" y="1252211"/>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Tác giả đã dùng từ ngữ nào để gọi chích choè, chào mào, sơn ca…?</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err="1">
                  <a:solidFill>
                    <a:srgbClr val="FF0000"/>
                  </a:solidFill>
                  <a:effectLst/>
                  <a:ea typeface="Calibri" panose="020F0502020204030204" pitchFamily="34" charset="0"/>
                </a:rPr>
                <a:t>Chích</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choè</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bằng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anh</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sơn</a:t>
              </a:r>
              <a:r>
                <a:rPr lang="en-US" sz="3200" b="1" dirty="0">
                  <a:solidFill>
                    <a:srgbClr val="FF0000"/>
                  </a:solidFill>
                  <a:effectLst/>
                  <a:ea typeface="Calibri" panose="020F0502020204030204" pitchFamily="34" charset="0"/>
                </a:rPr>
                <a:t> ca -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bằng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cô</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sáo</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nâu</a:t>
              </a:r>
              <a:r>
                <a:rPr lang="en-US" sz="3200" b="1" dirty="0">
                  <a:solidFill>
                    <a:srgbClr val="FF0000"/>
                  </a:solidFill>
                  <a:effectLst/>
                  <a:ea typeface="Calibri" panose="020F0502020204030204" pitchFamily="34" charset="0"/>
                </a:rPr>
                <a:t> –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bằng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chị</a:t>
              </a:r>
              <a:r>
                <a:rPr lang="en-US" sz="3200" b="1" dirty="0">
                  <a:solidFill>
                    <a:srgbClr val="FF0000"/>
                  </a:solidFill>
                  <a:effectLst/>
                  <a:ea typeface="Calibri" panose="020F0502020204030204" pitchFamily="34" charset="0"/>
                </a:rPr>
                <a:t>.</a:t>
              </a:r>
            </a:p>
          </p:txBody>
        </p:sp>
      </p:grpSp>
    </p:spTree>
    <p:extLst>
      <p:ext uri="{BB962C8B-B14F-4D97-AF65-F5344CB8AC3E}">
        <p14:creationId xmlns:p14="http://schemas.microsoft.com/office/powerpoint/2010/main" val="184541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4968553" y="351219"/>
            <a:ext cx="6851972" cy="1944306"/>
          </a:xfrm>
          <a:custGeom>
            <a:avLst/>
            <a:gdLst>
              <a:gd name="connsiteX0" fmla="*/ 0 w 6851972"/>
              <a:gd name="connsiteY0" fmla="*/ 324057 h 1944306"/>
              <a:gd name="connsiteX1" fmla="*/ 324057 w 6851972"/>
              <a:gd name="connsiteY1" fmla="*/ 0 h 1944306"/>
              <a:gd name="connsiteX2" fmla="*/ 1141995 w 6851972"/>
              <a:gd name="connsiteY2" fmla="*/ 0 h 1944306"/>
              <a:gd name="connsiteX3" fmla="*/ 1141995 w 6851972"/>
              <a:gd name="connsiteY3" fmla="*/ 0 h 1944306"/>
              <a:gd name="connsiteX4" fmla="*/ 2854988 w 6851972"/>
              <a:gd name="connsiteY4" fmla="*/ 0 h 1944306"/>
              <a:gd name="connsiteX5" fmla="*/ 6527915 w 6851972"/>
              <a:gd name="connsiteY5" fmla="*/ 0 h 1944306"/>
              <a:gd name="connsiteX6" fmla="*/ 6851972 w 6851972"/>
              <a:gd name="connsiteY6" fmla="*/ 324057 h 1944306"/>
              <a:gd name="connsiteX7" fmla="*/ 6851972 w 6851972"/>
              <a:gd name="connsiteY7" fmla="*/ 1134179 h 1944306"/>
              <a:gd name="connsiteX8" fmla="*/ 6851972 w 6851972"/>
              <a:gd name="connsiteY8" fmla="*/ 1134179 h 1944306"/>
              <a:gd name="connsiteX9" fmla="*/ 6851972 w 6851972"/>
              <a:gd name="connsiteY9" fmla="*/ 1620255 h 1944306"/>
              <a:gd name="connsiteX10" fmla="*/ 6851972 w 6851972"/>
              <a:gd name="connsiteY10" fmla="*/ 1620249 h 1944306"/>
              <a:gd name="connsiteX11" fmla="*/ 6527915 w 6851972"/>
              <a:gd name="connsiteY11" fmla="*/ 1944306 h 1944306"/>
              <a:gd name="connsiteX12" fmla="*/ 2854988 w 6851972"/>
              <a:gd name="connsiteY12" fmla="*/ 1944306 h 1944306"/>
              <a:gd name="connsiteX13" fmla="*/ 1141995 w 6851972"/>
              <a:gd name="connsiteY13" fmla="*/ 1944306 h 1944306"/>
              <a:gd name="connsiteX14" fmla="*/ 1141995 w 6851972"/>
              <a:gd name="connsiteY14" fmla="*/ 1944306 h 1944306"/>
              <a:gd name="connsiteX15" fmla="*/ 324057 w 6851972"/>
              <a:gd name="connsiteY15" fmla="*/ 1944306 h 1944306"/>
              <a:gd name="connsiteX16" fmla="*/ 0 w 6851972"/>
              <a:gd name="connsiteY16" fmla="*/ 1620249 h 1944306"/>
              <a:gd name="connsiteX17" fmla="*/ 0 w 6851972"/>
              <a:gd name="connsiteY17" fmla="*/ 1620255 h 1944306"/>
              <a:gd name="connsiteX18" fmla="*/ -1153118 w 6851972"/>
              <a:gd name="connsiteY18" fmla="*/ 1643658 h 1944306"/>
              <a:gd name="connsiteX19" fmla="*/ 0 w 6851972"/>
              <a:gd name="connsiteY19" fmla="*/ 1134179 h 1944306"/>
              <a:gd name="connsiteX20" fmla="*/ 0 w 6851972"/>
              <a:gd name="connsiteY20" fmla="*/ 324057 h 19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972" h="1944306" fill="none" extrusionOk="0">
                <a:moveTo>
                  <a:pt x="0" y="324057"/>
                </a:moveTo>
                <a:cubicBezTo>
                  <a:pt x="12160" y="151667"/>
                  <a:pt x="133118" y="4812"/>
                  <a:pt x="324057" y="0"/>
                </a:cubicBezTo>
                <a:cubicBezTo>
                  <a:pt x="583104" y="29944"/>
                  <a:pt x="995751" y="57975"/>
                  <a:pt x="1141995" y="0"/>
                </a:cubicBezTo>
                <a:lnTo>
                  <a:pt x="1141995" y="0"/>
                </a:lnTo>
                <a:cubicBezTo>
                  <a:pt x="1575879" y="82202"/>
                  <a:pt x="2087717" y="-119666"/>
                  <a:pt x="2854988" y="0"/>
                </a:cubicBezTo>
                <a:cubicBezTo>
                  <a:pt x="4493986" y="-117130"/>
                  <a:pt x="4929835" y="123459"/>
                  <a:pt x="6527915" y="0"/>
                </a:cubicBezTo>
                <a:cubicBezTo>
                  <a:pt x="6725656" y="29903"/>
                  <a:pt x="6841114" y="146604"/>
                  <a:pt x="6851972" y="324057"/>
                </a:cubicBezTo>
                <a:cubicBezTo>
                  <a:pt x="6852900" y="514913"/>
                  <a:pt x="6911860" y="775641"/>
                  <a:pt x="6851972" y="1134179"/>
                </a:cubicBezTo>
                <a:lnTo>
                  <a:pt x="6851972" y="1134179"/>
                </a:lnTo>
                <a:cubicBezTo>
                  <a:pt x="6867189" y="1293587"/>
                  <a:pt x="6818019" y="1558532"/>
                  <a:pt x="6851972" y="1620255"/>
                </a:cubicBezTo>
                <a:lnTo>
                  <a:pt x="6851972" y="1620249"/>
                </a:lnTo>
                <a:cubicBezTo>
                  <a:pt x="6850024" y="1796782"/>
                  <a:pt x="6697324" y="1975447"/>
                  <a:pt x="6527915" y="1944306"/>
                </a:cubicBezTo>
                <a:cubicBezTo>
                  <a:pt x="4744816" y="2077700"/>
                  <a:pt x="3861507" y="1813586"/>
                  <a:pt x="2854988" y="1944306"/>
                </a:cubicBezTo>
                <a:cubicBezTo>
                  <a:pt x="2396060" y="2071608"/>
                  <a:pt x="1779194" y="1937061"/>
                  <a:pt x="1141995" y="1944306"/>
                </a:cubicBezTo>
                <a:lnTo>
                  <a:pt x="1141995" y="1944306"/>
                </a:lnTo>
                <a:cubicBezTo>
                  <a:pt x="1038400" y="1908614"/>
                  <a:pt x="688102" y="1987269"/>
                  <a:pt x="324057" y="1944306"/>
                </a:cubicBezTo>
                <a:cubicBezTo>
                  <a:pt x="115468" y="1944181"/>
                  <a:pt x="10581" y="1777517"/>
                  <a:pt x="0" y="1620249"/>
                </a:cubicBezTo>
                <a:lnTo>
                  <a:pt x="0" y="1620255"/>
                </a:lnTo>
                <a:cubicBezTo>
                  <a:pt x="-201983" y="1552456"/>
                  <a:pt x="-840907" y="1632246"/>
                  <a:pt x="-1153118" y="1643658"/>
                </a:cubicBezTo>
                <a:cubicBezTo>
                  <a:pt x="-556837" y="1481096"/>
                  <a:pt x="-500754" y="1385713"/>
                  <a:pt x="0" y="1134179"/>
                </a:cubicBezTo>
                <a:cubicBezTo>
                  <a:pt x="65266" y="973640"/>
                  <a:pt x="5892" y="710896"/>
                  <a:pt x="0" y="324057"/>
                </a:cubicBezTo>
                <a:close/>
              </a:path>
              <a:path w="6851972" h="1944306" stroke="0" extrusionOk="0">
                <a:moveTo>
                  <a:pt x="0" y="324057"/>
                </a:moveTo>
                <a:cubicBezTo>
                  <a:pt x="-3887" y="151732"/>
                  <a:pt x="174682" y="-20016"/>
                  <a:pt x="324057" y="0"/>
                </a:cubicBezTo>
                <a:cubicBezTo>
                  <a:pt x="466737" y="-14733"/>
                  <a:pt x="789438" y="-26317"/>
                  <a:pt x="1141995" y="0"/>
                </a:cubicBezTo>
                <a:lnTo>
                  <a:pt x="1141995" y="0"/>
                </a:lnTo>
                <a:cubicBezTo>
                  <a:pt x="1830843" y="134844"/>
                  <a:pt x="2456857" y="-148642"/>
                  <a:pt x="2854988" y="0"/>
                </a:cubicBezTo>
                <a:cubicBezTo>
                  <a:pt x="4422161" y="-134364"/>
                  <a:pt x="5189274" y="130381"/>
                  <a:pt x="6527915" y="0"/>
                </a:cubicBezTo>
                <a:cubicBezTo>
                  <a:pt x="6704053" y="-6680"/>
                  <a:pt x="6860031" y="138838"/>
                  <a:pt x="6851972" y="324057"/>
                </a:cubicBezTo>
                <a:cubicBezTo>
                  <a:pt x="6885963" y="513443"/>
                  <a:pt x="6835112" y="959268"/>
                  <a:pt x="6851972" y="1134179"/>
                </a:cubicBezTo>
                <a:lnTo>
                  <a:pt x="6851972" y="1134179"/>
                </a:lnTo>
                <a:cubicBezTo>
                  <a:pt x="6818149" y="1219579"/>
                  <a:pt x="6847367" y="1570996"/>
                  <a:pt x="6851972" y="1620255"/>
                </a:cubicBezTo>
                <a:lnTo>
                  <a:pt x="6851972" y="1620249"/>
                </a:lnTo>
                <a:cubicBezTo>
                  <a:pt x="6857998" y="1798564"/>
                  <a:pt x="6701745" y="1945796"/>
                  <a:pt x="6527915" y="1944306"/>
                </a:cubicBezTo>
                <a:cubicBezTo>
                  <a:pt x="4857274" y="1906547"/>
                  <a:pt x="3985619" y="1994804"/>
                  <a:pt x="2854988" y="1944306"/>
                </a:cubicBezTo>
                <a:cubicBezTo>
                  <a:pt x="2121549" y="1850002"/>
                  <a:pt x="1419560" y="1881048"/>
                  <a:pt x="1141995" y="1944306"/>
                </a:cubicBezTo>
                <a:lnTo>
                  <a:pt x="1141995" y="1944306"/>
                </a:lnTo>
                <a:cubicBezTo>
                  <a:pt x="792424" y="1923425"/>
                  <a:pt x="720963" y="1900617"/>
                  <a:pt x="324057" y="1944306"/>
                </a:cubicBezTo>
                <a:cubicBezTo>
                  <a:pt x="137322" y="1937226"/>
                  <a:pt x="12567" y="1796279"/>
                  <a:pt x="0" y="1620249"/>
                </a:cubicBezTo>
                <a:lnTo>
                  <a:pt x="0" y="1620255"/>
                </a:lnTo>
                <a:cubicBezTo>
                  <a:pt x="-407138" y="1585374"/>
                  <a:pt x="-875142" y="1554788"/>
                  <a:pt x="-1153118" y="1643658"/>
                </a:cubicBezTo>
                <a:cubicBezTo>
                  <a:pt x="-940187" y="1477577"/>
                  <a:pt x="-451007" y="1257794"/>
                  <a:pt x="0" y="1134179"/>
                </a:cubicBezTo>
                <a:cubicBezTo>
                  <a:pt x="22492" y="755439"/>
                  <a:pt x="-11436" y="570104"/>
                  <a:pt x="0" y="324057"/>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6829"/>
                      <a:gd name="adj2" fmla="val 3453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Em có nhận xét gì về các từ ngữ d</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ù</a:t>
            </a: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ng để tả hay gọi các loài chim trong bài hát?</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349A521-2474-5F62-373A-A3C8C049E924}"/>
              </a:ext>
            </a:extLst>
          </p:cNvPr>
          <p:cNvGrpSpPr/>
          <p:nvPr/>
        </p:nvGrpSpPr>
        <p:grpSpPr>
          <a:xfrm>
            <a:off x="4752975" y="3138475"/>
            <a:ext cx="7239000" cy="1209138"/>
            <a:chOff x="3171825" y="280975"/>
            <a:chExt cx="7239000" cy="1209138"/>
          </a:xfrm>
        </p:grpSpPr>
        <p:sp>
          <p:nvSpPr>
            <p:cNvPr id="5" name="TextBox 2">
              <a:extLst>
                <a:ext uri="{FF2B5EF4-FFF2-40B4-BE49-F238E27FC236}">
                  <a16:creationId xmlns:a16="http://schemas.microsoft.com/office/drawing/2014/main" id="{8C59BD1F-2C8F-DCC0-6BBE-63A3074D9DB5}"/>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EFFD10E2-B39C-FFFF-0572-D9024859A21F}"/>
                </a:ext>
              </a:extLst>
            </p:cNvPr>
            <p:cNvSpPr/>
            <p:nvPr/>
          </p:nvSpPr>
          <p:spPr>
            <a:xfrm>
              <a:off x="3171825" y="280975"/>
              <a:ext cx="7239000"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err="1">
                  <a:solidFill>
                    <a:srgbClr val="FF0000"/>
                  </a:solidFill>
                  <a:effectLst/>
                  <a:ea typeface="Calibri" panose="020F0502020204030204" pitchFamily="34" charset="0"/>
                </a:rPr>
                <a:t>Những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từ</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ngữ</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đó</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đều</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là</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những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từ</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ngữ</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dùng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để</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miêu</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tả</a:t>
              </a:r>
              <a:r>
                <a:rPr lang="en-US" sz="3200" b="1" dirty="0">
                  <a:solidFill>
                    <a:srgbClr val="FF0000"/>
                  </a:solidFill>
                  <a:effectLst/>
                  <a:ea typeface="Calibri" panose="020F0502020204030204" pitchFamily="34" charset="0"/>
                </a:rPr>
                <a:t> hay </a:t>
              </a:r>
              <a:r>
                <a:rPr lang="en-US" sz="3200" b="1" dirty="0" err="1">
                  <a:solidFill>
                    <a:srgbClr val="FF0000"/>
                  </a:solidFill>
                  <a:effectLst/>
                  <a:ea typeface="Calibri" panose="020F0502020204030204" pitchFamily="34" charset="0"/>
                </a:rPr>
                <a:t>gọi</a:t>
              </a:r>
              <a:r>
                <a:rPr lang="en-US" sz="3200" b="1" dirty="0">
                  <a:solidFill>
                    <a:srgbClr val="FF0000"/>
                  </a:solidFill>
                  <a:effectLst/>
                  <a:ea typeface="Calibri" panose="020F0502020204030204" pitchFamily="34" charset="0"/>
                </a:rPr>
                <a:t> con </a:t>
              </a:r>
              <a:r>
                <a:rPr lang="en-US" sz="3200" b="1" dirty="0" err="1">
                  <a:solidFill>
                    <a:srgbClr val="FF0000"/>
                  </a:solidFill>
                  <a:effectLst/>
                  <a:ea typeface="Calibri" panose="020F0502020204030204" pitchFamily="34" charset="0"/>
                </a:rPr>
                <a:t>người</a:t>
              </a:r>
              <a:r>
                <a:rPr lang="en-US" sz="3200" b="1" dirty="0">
                  <a:solidFill>
                    <a:srgbClr val="FF0000"/>
                  </a:solidFill>
                  <a:effectLst/>
                  <a:ea typeface="Calibri" panose="020F0502020204030204" pitchFamily="34" charset="0"/>
                </a:rPr>
                <a:t>.</a:t>
              </a:r>
            </a:p>
          </p:txBody>
        </p:sp>
      </p:grpSp>
    </p:spTree>
    <p:extLst>
      <p:ext uri="{BB962C8B-B14F-4D97-AF65-F5344CB8AC3E}">
        <p14:creationId xmlns:p14="http://schemas.microsoft.com/office/powerpoint/2010/main" val="1221202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5E-6 4.81481E-6 L 2.5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C7F1938-F6C3-0A10-FEF0-334194CFD871}"/>
              </a:ext>
            </a:extLst>
          </p:cNvPr>
          <p:cNvPicPr>
            <a:picLocks noChangeAspect="1"/>
          </p:cNvPicPr>
          <p:nvPr/>
        </p:nvPicPr>
        <p:blipFill>
          <a:blip r:embed="rId4"/>
          <a:stretch>
            <a:fillRect/>
          </a:stretch>
        </p:blipFill>
        <p:spPr>
          <a:xfrm>
            <a:off x="3293764" y="3063252"/>
            <a:ext cx="6529382" cy="2139881"/>
          </a:xfrm>
          <a:prstGeom prst="rect">
            <a:avLst/>
          </a:prstGeom>
        </p:spPr>
      </p:pic>
    </p:spTree>
    <p:extLst>
      <p:ext uri="{BB962C8B-B14F-4D97-AF65-F5344CB8AC3E}">
        <p14:creationId xmlns:p14="http://schemas.microsoft.com/office/powerpoint/2010/main" val="1918976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pic>
        <p:nvPicPr>
          <p:cNvPr id="19" name="Picture 18" descr="A picture containing toy, doll, indoor&#10;&#10;Description automatically generated">
            <a:extLst>
              <a:ext uri="{FF2B5EF4-FFF2-40B4-BE49-F238E27FC236}">
                <a16:creationId xmlns:a16="http://schemas.microsoft.com/office/drawing/2014/main" id="{D08092BE-E181-2468-AB8F-53B508539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70243"/>
            <a:ext cx="3174715" cy="1610204"/>
          </a:xfrm>
          <a:prstGeom prst="rect">
            <a:avLst/>
          </a:prstGeom>
        </p:spPr>
      </p:pic>
      <p:sp>
        <p:nvSpPr>
          <p:cNvPr id="23" name="Rectangle: Rounded Corners 22">
            <a:extLst>
              <a:ext uri="{FF2B5EF4-FFF2-40B4-BE49-F238E27FC236}">
                <a16:creationId xmlns:a16="http://schemas.microsoft.com/office/drawing/2014/main" id="{1C4D2EBD-6F01-F164-586F-A0B0F9838970}"/>
              </a:ext>
            </a:extLst>
          </p:cNvPr>
          <p:cNvSpPr/>
          <p:nvPr/>
        </p:nvSpPr>
        <p:spPr>
          <a:xfrm>
            <a:off x="3359650" y="108104"/>
            <a:ext cx="8772202" cy="4494717"/>
          </a:xfrm>
          <a:custGeom>
            <a:avLst/>
            <a:gdLst>
              <a:gd name="connsiteX0" fmla="*/ 0 w 8772202"/>
              <a:gd name="connsiteY0" fmla="*/ 749134 h 4494717"/>
              <a:gd name="connsiteX1" fmla="*/ 749134 w 8772202"/>
              <a:gd name="connsiteY1" fmla="*/ 0 h 4494717"/>
              <a:gd name="connsiteX2" fmla="*/ 8023068 w 8772202"/>
              <a:gd name="connsiteY2" fmla="*/ 0 h 4494717"/>
              <a:gd name="connsiteX3" fmla="*/ 8772202 w 8772202"/>
              <a:gd name="connsiteY3" fmla="*/ 749134 h 4494717"/>
              <a:gd name="connsiteX4" fmla="*/ 8772202 w 8772202"/>
              <a:gd name="connsiteY4" fmla="*/ 3745583 h 4494717"/>
              <a:gd name="connsiteX5" fmla="*/ 8023068 w 8772202"/>
              <a:gd name="connsiteY5" fmla="*/ 4494717 h 4494717"/>
              <a:gd name="connsiteX6" fmla="*/ 749134 w 8772202"/>
              <a:gd name="connsiteY6" fmla="*/ 4494717 h 4494717"/>
              <a:gd name="connsiteX7" fmla="*/ 0 w 8772202"/>
              <a:gd name="connsiteY7" fmla="*/ 3745583 h 4494717"/>
              <a:gd name="connsiteX8" fmla="*/ 0 w 8772202"/>
              <a:gd name="connsiteY8" fmla="*/ 749134 h 449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2202" h="4494717" fill="none" extrusionOk="0">
                <a:moveTo>
                  <a:pt x="0" y="749134"/>
                </a:moveTo>
                <a:cubicBezTo>
                  <a:pt x="2492" y="402848"/>
                  <a:pt x="363080" y="46458"/>
                  <a:pt x="749134" y="0"/>
                </a:cubicBezTo>
                <a:cubicBezTo>
                  <a:pt x="2560756" y="72427"/>
                  <a:pt x="5396466" y="61419"/>
                  <a:pt x="8023068" y="0"/>
                </a:cubicBezTo>
                <a:cubicBezTo>
                  <a:pt x="8433028" y="-25989"/>
                  <a:pt x="8695283" y="312133"/>
                  <a:pt x="8772202" y="749134"/>
                </a:cubicBezTo>
                <a:cubicBezTo>
                  <a:pt x="8873078" y="1246256"/>
                  <a:pt x="8664889" y="2442038"/>
                  <a:pt x="8772202" y="3745583"/>
                </a:cubicBezTo>
                <a:cubicBezTo>
                  <a:pt x="8784518" y="4096811"/>
                  <a:pt x="8418098" y="4473748"/>
                  <a:pt x="8023068" y="4494717"/>
                </a:cubicBezTo>
                <a:cubicBezTo>
                  <a:pt x="7243588" y="4524544"/>
                  <a:pt x="2825484" y="4415411"/>
                  <a:pt x="749134" y="4494717"/>
                </a:cubicBezTo>
                <a:cubicBezTo>
                  <a:pt x="351013" y="4492952"/>
                  <a:pt x="-27086" y="4164674"/>
                  <a:pt x="0" y="3745583"/>
                </a:cubicBezTo>
                <a:cubicBezTo>
                  <a:pt x="50037" y="3057382"/>
                  <a:pt x="770" y="1914608"/>
                  <a:pt x="0" y="749134"/>
                </a:cubicBezTo>
                <a:close/>
              </a:path>
              <a:path w="8772202" h="4494717" stroke="0" extrusionOk="0">
                <a:moveTo>
                  <a:pt x="0" y="749134"/>
                </a:moveTo>
                <a:cubicBezTo>
                  <a:pt x="12632" y="338842"/>
                  <a:pt x="338453" y="6363"/>
                  <a:pt x="749134" y="0"/>
                </a:cubicBezTo>
                <a:cubicBezTo>
                  <a:pt x="2293347" y="123000"/>
                  <a:pt x="5961583" y="-96860"/>
                  <a:pt x="8023068" y="0"/>
                </a:cubicBezTo>
                <a:cubicBezTo>
                  <a:pt x="8411349" y="-19400"/>
                  <a:pt x="8792790" y="293893"/>
                  <a:pt x="8772202" y="749134"/>
                </a:cubicBezTo>
                <a:cubicBezTo>
                  <a:pt x="8775375" y="2013829"/>
                  <a:pt x="8866469" y="3032370"/>
                  <a:pt x="8772202" y="3745583"/>
                </a:cubicBezTo>
                <a:cubicBezTo>
                  <a:pt x="8761899" y="4163051"/>
                  <a:pt x="8399248" y="4488571"/>
                  <a:pt x="8023068" y="4494717"/>
                </a:cubicBezTo>
                <a:cubicBezTo>
                  <a:pt x="6318864" y="4334010"/>
                  <a:pt x="1989798" y="4534384"/>
                  <a:pt x="749134" y="4494717"/>
                </a:cubicBezTo>
                <a:cubicBezTo>
                  <a:pt x="280029" y="4483534"/>
                  <a:pt x="-15371" y="4152354"/>
                  <a:pt x="0" y="3745583"/>
                </a:cubicBezTo>
                <a:cubicBezTo>
                  <a:pt x="32216" y="2595055"/>
                  <a:pt x="57206" y="2119911"/>
                  <a:pt x="0" y="749134"/>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87236AD-5AC3-1285-9EAF-3E4301FA1563}"/>
              </a:ext>
            </a:extLst>
          </p:cNvPr>
          <p:cNvPicPr>
            <a:picLocks noChangeAspect="1"/>
          </p:cNvPicPr>
          <p:nvPr/>
        </p:nvPicPr>
        <p:blipFill>
          <a:blip r:embed="rId6"/>
          <a:stretch>
            <a:fillRect/>
          </a:stretch>
        </p:blipFill>
        <p:spPr>
          <a:xfrm>
            <a:off x="5153025" y="1070244"/>
            <a:ext cx="4621764" cy="1227248"/>
          </a:xfrm>
          <a:prstGeom prst="rect">
            <a:avLst/>
          </a:prstGeom>
        </p:spPr>
      </p:pic>
      <p:pic>
        <p:nvPicPr>
          <p:cNvPr id="7" name="Picture 6">
            <a:extLst>
              <a:ext uri="{FF2B5EF4-FFF2-40B4-BE49-F238E27FC236}">
                <a16:creationId xmlns:a16="http://schemas.microsoft.com/office/drawing/2014/main" id="{EFCF065A-EEA6-D771-35F7-7B0E6CE3562D}"/>
              </a:ext>
            </a:extLst>
          </p:cNvPr>
          <p:cNvPicPr>
            <a:picLocks noChangeAspect="1"/>
          </p:cNvPicPr>
          <p:nvPr/>
        </p:nvPicPr>
        <p:blipFill>
          <a:blip r:embed="rId7"/>
          <a:stretch>
            <a:fillRect/>
          </a:stretch>
        </p:blipFill>
        <p:spPr>
          <a:xfrm>
            <a:off x="3627141" y="2591134"/>
            <a:ext cx="8309568" cy="1085182"/>
          </a:xfrm>
          <a:prstGeom prst="rect">
            <a:avLst/>
          </a:prstGeom>
        </p:spPr>
      </p:pic>
      <p:pic>
        <p:nvPicPr>
          <p:cNvPr id="8" name="Picture 7">
            <a:extLst>
              <a:ext uri="{FF2B5EF4-FFF2-40B4-BE49-F238E27FC236}">
                <a16:creationId xmlns:a16="http://schemas.microsoft.com/office/drawing/2014/main" id="{01370D79-3FF8-D244-74D1-340A96F067F0}"/>
              </a:ext>
            </a:extLst>
          </p:cNvPr>
          <p:cNvPicPr>
            <a:picLocks noChangeAspect="1"/>
          </p:cNvPicPr>
          <p:nvPr/>
        </p:nvPicPr>
        <p:blipFill>
          <a:blip r:embed="rId8"/>
          <a:stretch>
            <a:fillRect/>
          </a:stretch>
        </p:blipFill>
        <p:spPr>
          <a:xfrm>
            <a:off x="1418273" y="1366217"/>
            <a:ext cx="4383404" cy="1115665"/>
          </a:xfrm>
          <a:prstGeom prst="rect">
            <a:avLst/>
          </a:prstGeom>
        </p:spPr>
      </p:pic>
      <p:sp>
        <p:nvSpPr>
          <p:cNvPr id="4" name="TextBox 3">
            <a:extLst>
              <a:ext uri="{FF2B5EF4-FFF2-40B4-BE49-F238E27FC236}">
                <a16:creationId xmlns:a16="http://schemas.microsoft.com/office/drawing/2014/main" id="{AC9AE206-094F-2384-3FE6-0F6A1A40C08D}"/>
              </a:ext>
            </a:extLst>
          </p:cNvPr>
          <p:cNvSpPr txBox="1"/>
          <p:nvPr/>
        </p:nvSpPr>
        <p:spPr>
          <a:xfrm>
            <a:off x="3776663" y="342095"/>
            <a:ext cx="8010524"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1642339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4" cstate="print">
            <a:alphaModFix amt="85000"/>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2F1957F3-91D8-C745-0A46-5690CAAD0149}"/>
              </a:ext>
            </a:extLst>
          </p:cNvPr>
          <p:cNvGrpSpPr/>
          <p:nvPr/>
        </p:nvGrpSpPr>
        <p:grpSpPr>
          <a:xfrm>
            <a:off x="493986" y="280975"/>
            <a:ext cx="11112995" cy="1209138"/>
            <a:chOff x="1653892" y="280975"/>
            <a:chExt cx="9953089" cy="1209138"/>
          </a:xfrm>
        </p:grpSpPr>
        <p:sp>
          <p:nvSpPr>
            <p:cNvPr id="6" name="TextBox 2">
              <a:extLst>
                <a:ext uri="{FF2B5EF4-FFF2-40B4-BE49-F238E27FC236}">
                  <a16:creationId xmlns:a16="http://schemas.microsoft.com/office/drawing/2014/main" id="{4D9CD571-DA9D-D14F-17DE-84AB74D56724}"/>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1653892" y="280975"/>
              <a:ext cx="9953089"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Mỗi từ in đậm trong đoạn văn dưới đây dùng để gọi con vật nào? Em có nhận xét gì về cách dùng những từ đó trong đoạn văn?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9D9BA017-B0FB-72C5-CBD9-FE0C3D65627F}"/>
              </a:ext>
            </a:extLst>
          </p:cNvPr>
          <p:cNvPicPr>
            <a:picLocks noChangeAspect="1"/>
          </p:cNvPicPr>
          <p:nvPr/>
        </p:nvPicPr>
        <p:blipFill>
          <a:blip r:embed="rId6"/>
          <a:stretch>
            <a:fillRect/>
          </a:stretch>
        </p:blipFill>
        <p:spPr>
          <a:xfrm>
            <a:off x="6411310" y="4207683"/>
            <a:ext cx="5273073" cy="2347651"/>
          </a:xfrm>
          <a:prstGeom prst="rect">
            <a:avLst/>
          </a:prstGeom>
        </p:spPr>
      </p:pic>
      <p:sp>
        <p:nvSpPr>
          <p:cNvPr id="18" name="Rectangle: Rounded Corners 17">
            <a:extLst>
              <a:ext uri="{FF2B5EF4-FFF2-40B4-BE49-F238E27FC236}">
                <a16:creationId xmlns:a16="http://schemas.microsoft.com/office/drawing/2014/main" id="{A75F2423-BF14-D59C-B484-715B4C6A4B09}"/>
              </a:ext>
            </a:extLst>
          </p:cNvPr>
          <p:cNvSpPr/>
          <p:nvPr/>
        </p:nvSpPr>
        <p:spPr>
          <a:xfrm>
            <a:off x="378372" y="1702676"/>
            <a:ext cx="11519338" cy="245942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Mùa xuân, ngày nào cũng là ngày hội. Muôn loài vật trên đồng lũ lượt kéo nhau đi. Những </a:t>
            </a:r>
            <a:r>
              <a:rPr lang="vi-VN" sz="2400" b="1" i="0" dirty="0">
                <a:solidFill>
                  <a:srgbClr val="000000"/>
                </a:solidFill>
                <a:effectLst/>
                <a:latin typeface="Calibri" panose="020F0502020204030204" pitchFamily="34" charset="0"/>
                <a:cs typeface="Calibri" panose="020F0502020204030204" pitchFamily="34" charset="0"/>
              </a:rPr>
              <a:t>anh</a:t>
            </a:r>
            <a:r>
              <a:rPr lang="vi-VN" sz="2400" b="0" i="0" dirty="0">
                <a:solidFill>
                  <a:srgbClr val="000000"/>
                </a:solidFill>
                <a:effectLst/>
                <a:latin typeface="Calibri" panose="020F0502020204030204" pitchFamily="34" charset="0"/>
                <a:cs typeface="Calibri" panose="020F0502020204030204" pitchFamily="34" charset="0"/>
              </a:rPr>
              <a:t> chuồn ớt đỏ thắm như ngọn lửa. Những </a:t>
            </a:r>
            <a:r>
              <a:rPr lang="vi-VN" sz="2400" b="1" i="0" dirty="0">
                <a:solidFill>
                  <a:srgbClr val="000000"/>
                </a:solidFill>
                <a:effectLst/>
                <a:latin typeface="Calibri" panose="020F0502020204030204" pitchFamily="34" charset="0"/>
                <a:cs typeface="Calibri" panose="020F0502020204030204" pitchFamily="34" charset="0"/>
              </a:rPr>
              <a:t>cô</a:t>
            </a:r>
            <a:r>
              <a:rPr lang="vi-VN" sz="2400" b="0" i="0" dirty="0">
                <a:solidFill>
                  <a:srgbClr val="000000"/>
                </a:solidFill>
                <a:effectLst/>
                <a:latin typeface="Calibri" panose="020F0502020204030204" pitchFamily="34" charset="0"/>
                <a:cs typeface="Calibri" panose="020F0502020204030204" pitchFamily="34" charset="0"/>
              </a:rPr>
              <a:t> chuồn chuồn kim nhịn ăn để thân hình mảnh dẻ, mắt to, mình nhỏ xíu, thướt tha bay lượn. Các </a:t>
            </a:r>
            <a:r>
              <a:rPr lang="vi-VN" sz="2400" b="1" i="0" dirty="0">
                <a:solidFill>
                  <a:srgbClr val="000000"/>
                </a:solidFill>
                <a:effectLst/>
                <a:latin typeface="Calibri" panose="020F0502020204030204" pitchFamily="34" charset="0"/>
                <a:cs typeface="Calibri" panose="020F0502020204030204" pitchFamily="34" charset="0"/>
              </a:rPr>
              <a:t>chú</a:t>
            </a:r>
            <a:r>
              <a:rPr lang="vi-VN" sz="2400" b="0" i="0" dirty="0">
                <a:solidFill>
                  <a:srgbClr val="000000"/>
                </a:solidFill>
                <a:effectLst/>
                <a:latin typeface="Calibri" panose="020F0502020204030204" pitchFamily="34" charset="0"/>
                <a:cs typeface="Calibri" panose="020F0502020204030204" pitchFamily="34" charset="0"/>
              </a:rPr>
              <a:t> bọ ngựa vung gươm tập múa võ trên những chiếc lá to. Các </a:t>
            </a:r>
            <a:r>
              <a:rPr lang="vi-VN" sz="2400" b="1" i="0" dirty="0">
                <a:solidFill>
                  <a:srgbClr val="000000"/>
                </a:solidFill>
                <a:effectLst/>
                <a:latin typeface="Calibri" panose="020F0502020204030204" pitchFamily="34" charset="0"/>
                <a:cs typeface="Calibri" panose="020F0502020204030204" pitchFamily="34" charset="0"/>
              </a:rPr>
              <a:t>ả</a:t>
            </a:r>
            <a:r>
              <a:rPr lang="vi-VN" sz="2400" b="0" i="0" dirty="0">
                <a:solidFill>
                  <a:srgbClr val="000000"/>
                </a:solidFill>
                <a:effectLst/>
                <a:latin typeface="Calibri" panose="020F0502020204030204" pitchFamily="34" charset="0"/>
                <a:cs typeface="Calibri" panose="020F0502020204030204" pitchFamily="34" charset="0"/>
              </a:rPr>
              <a:t> cánh cam diêm dúa, các </a:t>
            </a:r>
            <a:r>
              <a:rPr lang="vi-VN" sz="2400" b="1" i="0" dirty="0">
                <a:solidFill>
                  <a:srgbClr val="000000"/>
                </a:solidFill>
                <a:effectLst/>
                <a:latin typeface="Calibri" panose="020F0502020204030204" pitchFamily="34" charset="0"/>
                <a:cs typeface="Calibri" panose="020F0502020204030204" pitchFamily="34" charset="0"/>
              </a:rPr>
              <a:t>chị</a:t>
            </a:r>
            <a:r>
              <a:rPr lang="vi-VN" sz="2400" b="0" i="0" dirty="0">
                <a:solidFill>
                  <a:srgbClr val="000000"/>
                </a:solidFill>
                <a:effectLst/>
                <a:latin typeface="Calibri" panose="020F0502020204030204" pitchFamily="34" charset="0"/>
                <a:cs typeface="Calibri" panose="020F0502020204030204" pitchFamily="34" charset="0"/>
              </a:rPr>
              <a:t> cào cào xoè áo lụa đỏm dáng,... Đạo mạo như </a:t>
            </a:r>
            <a:r>
              <a:rPr lang="vi-VN" sz="2400" b="1" i="0" dirty="0">
                <a:solidFill>
                  <a:srgbClr val="000000"/>
                </a:solidFill>
                <a:effectLst/>
                <a:latin typeface="Calibri" panose="020F0502020204030204" pitchFamily="34" charset="0"/>
                <a:cs typeface="Calibri" panose="020F0502020204030204" pitchFamily="34" charset="0"/>
              </a:rPr>
              <a:t>bác</a:t>
            </a:r>
            <a:r>
              <a:rPr lang="vi-VN" sz="2400" b="0" i="0" dirty="0">
                <a:solidFill>
                  <a:srgbClr val="000000"/>
                </a:solidFill>
                <a:effectLst/>
                <a:latin typeface="Calibri" panose="020F0502020204030204" pitchFamily="34" charset="0"/>
                <a:cs typeface="Calibri" panose="020F0502020204030204" pitchFamily="34" charset="0"/>
              </a:rPr>
              <a:t> giang, </a:t>
            </a:r>
            <a:r>
              <a:rPr lang="vi-VN" sz="2400" b="1" i="0" dirty="0">
                <a:solidFill>
                  <a:srgbClr val="000000"/>
                </a:solidFill>
                <a:effectLst/>
                <a:latin typeface="Calibri" panose="020F0502020204030204" pitchFamily="34" charset="0"/>
                <a:cs typeface="Calibri" panose="020F0502020204030204" pitchFamily="34" charset="0"/>
              </a:rPr>
              <a:t>bác</a:t>
            </a:r>
            <a:r>
              <a:rPr lang="vi-VN" sz="2400" b="0" i="0" dirty="0">
                <a:solidFill>
                  <a:srgbClr val="000000"/>
                </a:solidFill>
                <a:effectLst/>
                <a:latin typeface="Calibri" panose="020F0502020204030204" pitchFamily="34" charset="0"/>
                <a:cs typeface="Calibri" panose="020F0502020204030204" pitchFamily="34" charset="0"/>
              </a:rPr>
              <a:t> dẽ cũng vui vẻ dạo chơi trên bờ đầm.</a:t>
            </a:r>
          </a:p>
          <a:p>
            <a:pPr algn="r"/>
            <a:r>
              <a:rPr lang="vi-VN" sz="2400" b="0" i="0" dirty="0">
                <a:solidFill>
                  <a:srgbClr val="000000"/>
                </a:solidFill>
                <a:effectLst/>
                <a:latin typeface="Calibri" panose="020F0502020204030204" pitchFamily="34" charset="0"/>
                <a:cs typeface="Calibri" panose="020F0502020204030204" pitchFamily="34" charset="0"/>
              </a:rPr>
              <a:t>(Theo Xuân Quỳnh)</a:t>
            </a:r>
          </a:p>
        </p:txBody>
      </p:sp>
      <p:grpSp>
        <p:nvGrpSpPr>
          <p:cNvPr id="19" name="Group 18">
            <a:extLst>
              <a:ext uri="{FF2B5EF4-FFF2-40B4-BE49-F238E27FC236}">
                <a16:creationId xmlns:a16="http://schemas.microsoft.com/office/drawing/2014/main" id="{419320FE-8F9C-0CEE-8993-C1A7D4EF27D1}"/>
              </a:ext>
            </a:extLst>
          </p:cNvPr>
          <p:cNvGrpSpPr/>
          <p:nvPr/>
        </p:nvGrpSpPr>
        <p:grpSpPr>
          <a:xfrm>
            <a:off x="1509508" y="4222442"/>
            <a:ext cx="4179855" cy="2635558"/>
            <a:chOff x="3955420" y="4581371"/>
            <a:chExt cx="4179855" cy="2635558"/>
          </a:xfrm>
        </p:grpSpPr>
        <p:pic>
          <p:nvPicPr>
            <p:cNvPr id="20" name="Picture 19">
              <a:extLst>
                <a:ext uri="{FF2B5EF4-FFF2-40B4-BE49-F238E27FC236}">
                  <a16:creationId xmlns:a16="http://schemas.microsoft.com/office/drawing/2014/main" id="{24B43D7F-F7C6-7B36-BA95-81E9CBCB947A}"/>
                </a:ext>
              </a:extLst>
            </p:cNvPr>
            <p:cNvPicPr>
              <a:picLocks noChangeAspect="1"/>
            </p:cNvPicPr>
            <p:nvPr/>
          </p:nvPicPr>
          <p:blipFill>
            <a:blip r:embed="rId7"/>
            <a:stretch>
              <a:fillRect/>
            </a:stretch>
          </p:blipFill>
          <p:spPr>
            <a:xfrm>
              <a:off x="4506875" y="4581371"/>
              <a:ext cx="2828195" cy="2368106"/>
            </a:xfrm>
            <a:prstGeom prst="rect">
              <a:avLst/>
            </a:prstGeom>
            <a:effectLst/>
          </p:spPr>
        </p:pic>
        <p:sp>
          <p:nvSpPr>
            <p:cNvPr id="21" name="Plaque 20">
              <a:extLst>
                <a:ext uri="{FF2B5EF4-FFF2-40B4-BE49-F238E27FC236}">
                  <a16:creationId xmlns:a16="http://schemas.microsoft.com/office/drawing/2014/main" id="{4AFE6518-6CDC-6787-7AAD-61A7A9DD29F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88109F80-BB0D-701A-5B23-1EF040A424E6}"/>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endParaRPr>
            </a:p>
          </p:txBody>
        </p:sp>
      </p:grpSp>
    </p:spTree>
    <p:extLst>
      <p:ext uri="{BB962C8B-B14F-4D97-AF65-F5344CB8AC3E}">
        <p14:creationId xmlns:p14="http://schemas.microsoft.com/office/powerpoint/2010/main" val="3667403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2421149" y="186382"/>
            <a:ext cx="7300922" cy="854142"/>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7DB1E0DF-E3C5-2492-CB4C-BA4C7DF33721}"/>
              </a:ext>
            </a:extLst>
          </p:cNvPr>
          <p:cNvGraphicFramePr>
            <a:graphicFrameLocks noGrp="1"/>
          </p:cNvGraphicFramePr>
          <p:nvPr>
            <p:extLst>
              <p:ext uri="{D42A27DB-BD31-4B8C-83A1-F6EECF244321}">
                <p14:modId xmlns:p14="http://schemas.microsoft.com/office/powerpoint/2010/main" val="3957949070"/>
              </p:ext>
            </p:extLst>
          </p:nvPr>
        </p:nvGraphicFramePr>
        <p:xfrm>
          <a:off x="3268717" y="1623554"/>
          <a:ext cx="8618483" cy="4661629"/>
        </p:xfrm>
        <a:graphic>
          <a:graphicData uri="http://schemas.openxmlformats.org/drawingml/2006/table">
            <a:tbl>
              <a:tblPr firstRow="1" bandRow="1">
                <a:tableStyleId>{93296810-A885-4BE3-A3E7-6D5BEEA58F35}</a:tableStyleId>
              </a:tblPr>
              <a:tblGrid>
                <a:gridCol w="1723697">
                  <a:extLst>
                    <a:ext uri="{9D8B030D-6E8A-4147-A177-3AD203B41FA5}">
                      <a16:colId xmlns:a16="http://schemas.microsoft.com/office/drawing/2014/main" val="3554278101"/>
                    </a:ext>
                  </a:extLst>
                </a:gridCol>
                <a:gridCol w="3489435">
                  <a:extLst>
                    <a:ext uri="{9D8B030D-6E8A-4147-A177-3AD203B41FA5}">
                      <a16:colId xmlns:a16="http://schemas.microsoft.com/office/drawing/2014/main" val="2496121716"/>
                    </a:ext>
                  </a:extLst>
                </a:gridCol>
                <a:gridCol w="3405351">
                  <a:extLst>
                    <a:ext uri="{9D8B030D-6E8A-4147-A177-3AD203B41FA5}">
                      <a16:colId xmlns:a16="http://schemas.microsoft.com/office/drawing/2014/main" val="458742190"/>
                    </a:ext>
                  </a:extLst>
                </a:gridCol>
              </a:tblGrid>
              <a:tr h="665947">
                <a:tc>
                  <a:txBody>
                    <a:bodyPr/>
                    <a:lstStyle/>
                    <a:p>
                      <a:pPr algn="ctr"/>
                      <a:r>
                        <a:rPr lang="en-US" sz="3200" dirty="0"/>
                        <a:t>STT</a:t>
                      </a:r>
                    </a:p>
                  </a:txBody>
                  <a:tcPr>
                    <a:lnB w="12700" cap="flat" cmpd="sng" algn="ctr">
                      <a:solidFill>
                        <a:schemeClr val="tx1"/>
                      </a:solidFill>
                      <a:prstDash val="solid"/>
                      <a:round/>
                      <a:headEnd type="none" w="med" len="med"/>
                      <a:tailEnd type="none" w="med" len="med"/>
                    </a:lnB>
                  </a:tcPr>
                </a:tc>
                <a:tc>
                  <a:txBody>
                    <a:bodyPr/>
                    <a:lstStyle/>
                    <a:p>
                      <a:pPr algn="ctr"/>
                      <a:r>
                        <a:rPr lang="en-US" sz="3200" dirty="0" err="1"/>
                        <a:t>Từ</a:t>
                      </a:r>
                      <a:r>
                        <a:rPr lang="en-US" sz="3200" dirty="0"/>
                        <a:t> in </a:t>
                      </a:r>
                      <a:r>
                        <a:rPr lang="en-US" sz="3200" dirty="0" err="1"/>
                        <a:t>đậm</a:t>
                      </a:r>
                      <a:endParaRPr lang="en-US" sz="3200" dirty="0"/>
                    </a:p>
                  </a:txBody>
                  <a:tcPr>
                    <a:lnB w="12700" cap="flat" cmpd="sng" algn="ctr">
                      <a:solidFill>
                        <a:schemeClr val="tx1"/>
                      </a:solidFill>
                      <a:prstDash val="solid"/>
                      <a:round/>
                      <a:headEnd type="none" w="med" len="med"/>
                      <a:tailEnd type="none" w="med" len="med"/>
                    </a:lnB>
                  </a:tcPr>
                </a:tc>
                <a:tc>
                  <a:txBody>
                    <a:bodyPr/>
                    <a:lstStyle/>
                    <a:p>
                      <a:pPr algn="ctr"/>
                      <a:r>
                        <a:rPr lang="en-US" sz="3200" dirty="0"/>
                        <a:t>Con </a:t>
                      </a:r>
                      <a:r>
                        <a:rPr lang="en-US" sz="3200" dirty="0" err="1"/>
                        <a:t>vật</a:t>
                      </a:r>
                      <a:endParaRPr lang="en-US" sz="32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7733710"/>
                  </a:ext>
                </a:extLst>
              </a:tr>
              <a:tr h="665947">
                <a:tc>
                  <a:txBody>
                    <a:bodyPr/>
                    <a:lstStyle/>
                    <a:p>
                      <a:pPr algn="ctr"/>
                      <a:r>
                        <a:rPr lang="en-US" sz="32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9497274"/>
                  </a:ext>
                </a:extLst>
              </a:tr>
              <a:tr h="665947">
                <a:tc>
                  <a:txBody>
                    <a:bodyPr/>
                    <a:lstStyle/>
                    <a:p>
                      <a:pPr algn="ctr"/>
                      <a:r>
                        <a:rPr lang="en-US" sz="32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61962319"/>
                  </a:ext>
                </a:extLst>
              </a:tr>
              <a:tr h="665947">
                <a:tc>
                  <a:txBody>
                    <a:bodyPr/>
                    <a:lstStyle/>
                    <a:p>
                      <a:pPr algn="ctr"/>
                      <a:r>
                        <a:rPr lang="en-US" sz="32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75702935"/>
                  </a:ext>
                </a:extLst>
              </a:tr>
              <a:tr h="665947">
                <a:tc>
                  <a:txBody>
                    <a:bodyPr/>
                    <a:lstStyle/>
                    <a:p>
                      <a:pPr algn="ctr"/>
                      <a:r>
                        <a:rPr lang="en-US" sz="32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59369279"/>
                  </a:ext>
                </a:extLst>
              </a:tr>
              <a:tr h="665947">
                <a:tc>
                  <a:txBody>
                    <a:bodyPr/>
                    <a:lstStyle/>
                    <a:p>
                      <a:pPr algn="ctr"/>
                      <a:r>
                        <a:rPr lang="en-US" sz="32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45719070"/>
                  </a:ext>
                </a:extLst>
              </a:tr>
              <a:tr h="665947">
                <a:tc>
                  <a:txBody>
                    <a:bodyPr/>
                    <a:lstStyle/>
                    <a:p>
                      <a:pPr algn="ctr"/>
                      <a:r>
                        <a:rPr lang="en-US" sz="32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64683020"/>
                  </a:ext>
                </a:extLst>
              </a:tr>
            </a:tbl>
          </a:graphicData>
        </a:graphic>
      </p:graphicFrame>
      <p:sp>
        <p:nvSpPr>
          <p:cNvPr id="5" name="TextBox 4">
            <a:extLst>
              <a:ext uri="{FF2B5EF4-FFF2-40B4-BE49-F238E27FC236}">
                <a16:creationId xmlns:a16="http://schemas.microsoft.com/office/drawing/2014/main" id="{C71F0148-3069-D78E-13DB-A0C9F91D778A}"/>
              </a:ext>
            </a:extLst>
          </p:cNvPr>
          <p:cNvSpPr txBox="1"/>
          <p:nvPr/>
        </p:nvSpPr>
        <p:spPr>
          <a:xfrm>
            <a:off x="5528442" y="2238703"/>
            <a:ext cx="1807779" cy="707886"/>
          </a:xfrm>
          <a:prstGeom prst="rect">
            <a:avLst/>
          </a:prstGeom>
          <a:noFill/>
        </p:spPr>
        <p:txBody>
          <a:bodyPr wrap="square" rtlCol="0">
            <a:spAutoFit/>
          </a:bodyPr>
          <a:lstStyle/>
          <a:p>
            <a:r>
              <a:rPr lang="en-US" sz="4000" dirty="0" err="1"/>
              <a:t>anh</a:t>
            </a:r>
            <a:endParaRPr lang="en-US" sz="4000" dirty="0"/>
          </a:p>
        </p:txBody>
      </p:sp>
      <p:sp>
        <p:nvSpPr>
          <p:cNvPr id="8" name="TextBox 7">
            <a:extLst>
              <a:ext uri="{FF2B5EF4-FFF2-40B4-BE49-F238E27FC236}">
                <a16:creationId xmlns:a16="http://schemas.microsoft.com/office/drawing/2014/main" id="{32FE9EE7-1B9E-CA3E-E1F9-FE9EAA597CCD}"/>
              </a:ext>
            </a:extLst>
          </p:cNvPr>
          <p:cNvSpPr txBox="1"/>
          <p:nvPr/>
        </p:nvSpPr>
        <p:spPr>
          <a:xfrm>
            <a:off x="8681546" y="2333297"/>
            <a:ext cx="2911364" cy="584775"/>
          </a:xfrm>
          <a:prstGeom prst="rect">
            <a:avLst/>
          </a:prstGeom>
          <a:noFill/>
        </p:spPr>
        <p:txBody>
          <a:bodyPr wrap="square" rtlCol="0">
            <a:spAutoFit/>
          </a:bodyPr>
          <a:lstStyle/>
          <a:p>
            <a:r>
              <a:rPr lang="en-US" sz="3200" dirty="0" err="1"/>
              <a:t>chuồn</a:t>
            </a:r>
            <a:r>
              <a:rPr lang="en-US" sz="3200" dirty="0"/>
              <a:t> </a:t>
            </a:r>
            <a:r>
              <a:rPr lang="en-US" sz="3200" dirty="0" err="1"/>
              <a:t>chuồn</a:t>
            </a:r>
            <a:r>
              <a:rPr lang="en-US" sz="3200" dirty="0"/>
              <a:t> </a:t>
            </a:r>
            <a:r>
              <a:rPr lang="en-US" sz="3200" dirty="0" err="1"/>
              <a:t>ớt</a:t>
            </a:r>
            <a:endParaRPr lang="en-US" sz="3200" dirty="0"/>
          </a:p>
        </p:txBody>
      </p:sp>
      <p:sp>
        <p:nvSpPr>
          <p:cNvPr id="9" name="TextBox 8">
            <a:extLst>
              <a:ext uri="{FF2B5EF4-FFF2-40B4-BE49-F238E27FC236}">
                <a16:creationId xmlns:a16="http://schemas.microsoft.com/office/drawing/2014/main" id="{8A650B51-1FC4-DB6B-F00B-44FFABCCC540}"/>
              </a:ext>
            </a:extLst>
          </p:cNvPr>
          <p:cNvSpPr txBox="1"/>
          <p:nvPr/>
        </p:nvSpPr>
        <p:spPr>
          <a:xfrm>
            <a:off x="5549462" y="2890345"/>
            <a:ext cx="1807779" cy="707886"/>
          </a:xfrm>
          <a:prstGeom prst="rect">
            <a:avLst/>
          </a:prstGeom>
          <a:noFill/>
        </p:spPr>
        <p:txBody>
          <a:bodyPr wrap="square" rtlCol="0">
            <a:spAutoFit/>
          </a:bodyPr>
          <a:lstStyle/>
          <a:p>
            <a:r>
              <a:rPr lang="en-US" sz="4000" dirty="0" err="1"/>
              <a:t>cô</a:t>
            </a:r>
            <a:endParaRPr lang="en-US" sz="4000" dirty="0"/>
          </a:p>
        </p:txBody>
      </p:sp>
      <p:sp>
        <p:nvSpPr>
          <p:cNvPr id="10" name="TextBox 9">
            <a:extLst>
              <a:ext uri="{FF2B5EF4-FFF2-40B4-BE49-F238E27FC236}">
                <a16:creationId xmlns:a16="http://schemas.microsoft.com/office/drawing/2014/main" id="{4C258DBB-94EA-14B9-21AA-2BD282D1878C}"/>
              </a:ext>
            </a:extLst>
          </p:cNvPr>
          <p:cNvSpPr txBox="1"/>
          <p:nvPr/>
        </p:nvSpPr>
        <p:spPr>
          <a:xfrm>
            <a:off x="8628993" y="2932386"/>
            <a:ext cx="3405351" cy="584775"/>
          </a:xfrm>
          <a:prstGeom prst="rect">
            <a:avLst/>
          </a:prstGeom>
          <a:noFill/>
        </p:spPr>
        <p:txBody>
          <a:bodyPr wrap="square" rtlCol="0">
            <a:spAutoFit/>
          </a:bodyPr>
          <a:lstStyle/>
          <a:p>
            <a:r>
              <a:rPr lang="en-US" sz="3200" dirty="0" err="1"/>
              <a:t>chuồn</a:t>
            </a:r>
            <a:r>
              <a:rPr lang="en-US" sz="3200" dirty="0"/>
              <a:t> </a:t>
            </a:r>
            <a:r>
              <a:rPr lang="en-US" sz="3200" dirty="0" err="1"/>
              <a:t>chuồn</a:t>
            </a:r>
            <a:r>
              <a:rPr lang="en-US" sz="3200" dirty="0"/>
              <a:t> </a:t>
            </a:r>
            <a:r>
              <a:rPr lang="en-US" sz="3200" dirty="0" err="1"/>
              <a:t>kim</a:t>
            </a:r>
            <a:endParaRPr lang="en-US" sz="3200" dirty="0"/>
          </a:p>
        </p:txBody>
      </p:sp>
      <p:sp>
        <p:nvSpPr>
          <p:cNvPr id="11" name="TextBox 10">
            <a:extLst>
              <a:ext uri="{FF2B5EF4-FFF2-40B4-BE49-F238E27FC236}">
                <a16:creationId xmlns:a16="http://schemas.microsoft.com/office/drawing/2014/main" id="{0DC3A80F-707E-A6CB-36B6-1E8A2013362B}"/>
              </a:ext>
            </a:extLst>
          </p:cNvPr>
          <p:cNvSpPr txBox="1"/>
          <p:nvPr/>
        </p:nvSpPr>
        <p:spPr>
          <a:xfrm>
            <a:off x="5549462" y="3573518"/>
            <a:ext cx="1807779" cy="707886"/>
          </a:xfrm>
          <a:prstGeom prst="rect">
            <a:avLst/>
          </a:prstGeom>
          <a:noFill/>
        </p:spPr>
        <p:txBody>
          <a:bodyPr wrap="square" rtlCol="0">
            <a:spAutoFit/>
          </a:bodyPr>
          <a:lstStyle/>
          <a:p>
            <a:r>
              <a:rPr lang="en-US" sz="4000" dirty="0" err="1"/>
              <a:t>chú</a:t>
            </a:r>
            <a:endParaRPr lang="en-US" sz="4000" dirty="0"/>
          </a:p>
        </p:txBody>
      </p:sp>
      <p:sp>
        <p:nvSpPr>
          <p:cNvPr id="12" name="TextBox 11">
            <a:extLst>
              <a:ext uri="{FF2B5EF4-FFF2-40B4-BE49-F238E27FC236}">
                <a16:creationId xmlns:a16="http://schemas.microsoft.com/office/drawing/2014/main" id="{51A0BB9E-A758-B47B-462F-85C05672EAEE}"/>
              </a:ext>
            </a:extLst>
          </p:cNvPr>
          <p:cNvSpPr txBox="1"/>
          <p:nvPr/>
        </p:nvSpPr>
        <p:spPr>
          <a:xfrm>
            <a:off x="8607973" y="3584027"/>
            <a:ext cx="3405351" cy="584775"/>
          </a:xfrm>
          <a:prstGeom prst="rect">
            <a:avLst/>
          </a:prstGeom>
          <a:noFill/>
        </p:spPr>
        <p:txBody>
          <a:bodyPr wrap="square" rtlCol="0">
            <a:spAutoFit/>
          </a:bodyPr>
          <a:lstStyle/>
          <a:p>
            <a:pPr algn="ctr"/>
            <a:r>
              <a:rPr lang="en-US" sz="3200" dirty="0" err="1"/>
              <a:t>bọ</a:t>
            </a:r>
            <a:r>
              <a:rPr lang="en-US" sz="3200" dirty="0"/>
              <a:t> </a:t>
            </a:r>
            <a:r>
              <a:rPr lang="en-US" sz="3200" dirty="0" err="1"/>
              <a:t>ngựa</a:t>
            </a:r>
            <a:endParaRPr lang="en-US" sz="3200" dirty="0"/>
          </a:p>
        </p:txBody>
      </p:sp>
      <p:sp>
        <p:nvSpPr>
          <p:cNvPr id="13" name="TextBox 12">
            <a:extLst>
              <a:ext uri="{FF2B5EF4-FFF2-40B4-BE49-F238E27FC236}">
                <a16:creationId xmlns:a16="http://schemas.microsoft.com/office/drawing/2014/main" id="{FACE68DF-3B32-92FA-3BD5-76994547C64D}"/>
              </a:ext>
            </a:extLst>
          </p:cNvPr>
          <p:cNvSpPr txBox="1"/>
          <p:nvPr/>
        </p:nvSpPr>
        <p:spPr>
          <a:xfrm>
            <a:off x="5707117" y="4267201"/>
            <a:ext cx="830317" cy="707886"/>
          </a:xfrm>
          <a:prstGeom prst="rect">
            <a:avLst/>
          </a:prstGeom>
          <a:noFill/>
        </p:spPr>
        <p:txBody>
          <a:bodyPr wrap="square" rtlCol="0">
            <a:spAutoFit/>
          </a:bodyPr>
          <a:lstStyle/>
          <a:p>
            <a:r>
              <a:rPr lang="en-US" sz="4000" dirty="0"/>
              <a:t>ả</a:t>
            </a:r>
          </a:p>
        </p:txBody>
      </p:sp>
      <p:sp>
        <p:nvSpPr>
          <p:cNvPr id="14" name="TextBox 13">
            <a:extLst>
              <a:ext uri="{FF2B5EF4-FFF2-40B4-BE49-F238E27FC236}">
                <a16:creationId xmlns:a16="http://schemas.microsoft.com/office/drawing/2014/main" id="{ABAE986E-19CB-168E-3734-A58FC823DDC4}"/>
              </a:ext>
            </a:extLst>
          </p:cNvPr>
          <p:cNvSpPr txBox="1"/>
          <p:nvPr/>
        </p:nvSpPr>
        <p:spPr>
          <a:xfrm>
            <a:off x="8607973" y="4340772"/>
            <a:ext cx="3405351" cy="584775"/>
          </a:xfrm>
          <a:prstGeom prst="rect">
            <a:avLst/>
          </a:prstGeom>
          <a:noFill/>
        </p:spPr>
        <p:txBody>
          <a:bodyPr wrap="square" rtlCol="0">
            <a:spAutoFit/>
          </a:bodyPr>
          <a:lstStyle/>
          <a:p>
            <a:pPr algn="ctr"/>
            <a:r>
              <a:rPr lang="en-US" sz="3200" dirty="0" err="1"/>
              <a:t>cánh</a:t>
            </a:r>
            <a:r>
              <a:rPr lang="en-US" sz="3200" dirty="0"/>
              <a:t> cam</a:t>
            </a:r>
          </a:p>
        </p:txBody>
      </p:sp>
      <p:sp>
        <p:nvSpPr>
          <p:cNvPr id="15" name="TextBox 14">
            <a:extLst>
              <a:ext uri="{FF2B5EF4-FFF2-40B4-BE49-F238E27FC236}">
                <a16:creationId xmlns:a16="http://schemas.microsoft.com/office/drawing/2014/main" id="{5D93D8BC-F10D-FB24-E4E8-09F9D8F30F83}"/>
              </a:ext>
            </a:extLst>
          </p:cNvPr>
          <p:cNvSpPr txBox="1"/>
          <p:nvPr/>
        </p:nvSpPr>
        <p:spPr>
          <a:xfrm>
            <a:off x="5370786" y="4908332"/>
            <a:ext cx="1145627" cy="707886"/>
          </a:xfrm>
          <a:prstGeom prst="rect">
            <a:avLst/>
          </a:prstGeom>
          <a:noFill/>
        </p:spPr>
        <p:txBody>
          <a:bodyPr wrap="square" rtlCol="0">
            <a:spAutoFit/>
          </a:bodyPr>
          <a:lstStyle/>
          <a:p>
            <a:r>
              <a:rPr lang="en-US" sz="4000" dirty="0" err="1"/>
              <a:t>chị</a:t>
            </a:r>
            <a:endParaRPr lang="en-US" sz="4000" dirty="0"/>
          </a:p>
        </p:txBody>
      </p:sp>
      <p:sp>
        <p:nvSpPr>
          <p:cNvPr id="16" name="TextBox 15">
            <a:extLst>
              <a:ext uri="{FF2B5EF4-FFF2-40B4-BE49-F238E27FC236}">
                <a16:creationId xmlns:a16="http://schemas.microsoft.com/office/drawing/2014/main" id="{3EB41752-699F-495F-BE14-220C2A308D41}"/>
              </a:ext>
            </a:extLst>
          </p:cNvPr>
          <p:cNvSpPr txBox="1"/>
          <p:nvPr/>
        </p:nvSpPr>
        <p:spPr>
          <a:xfrm>
            <a:off x="8607973" y="5002924"/>
            <a:ext cx="3405351" cy="584775"/>
          </a:xfrm>
          <a:prstGeom prst="rect">
            <a:avLst/>
          </a:prstGeom>
          <a:noFill/>
        </p:spPr>
        <p:txBody>
          <a:bodyPr wrap="square" rtlCol="0">
            <a:spAutoFit/>
          </a:bodyPr>
          <a:lstStyle/>
          <a:p>
            <a:pPr algn="ctr"/>
            <a:r>
              <a:rPr lang="en-US" sz="3200" dirty="0" err="1"/>
              <a:t>cào</a:t>
            </a:r>
            <a:r>
              <a:rPr lang="en-US" sz="3200" dirty="0"/>
              <a:t> </a:t>
            </a:r>
            <a:r>
              <a:rPr lang="en-US" sz="3200" dirty="0" err="1"/>
              <a:t>cào</a:t>
            </a:r>
            <a:endParaRPr lang="en-US" sz="3200" dirty="0"/>
          </a:p>
        </p:txBody>
      </p:sp>
      <p:sp>
        <p:nvSpPr>
          <p:cNvPr id="18" name="TextBox 17">
            <a:extLst>
              <a:ext uri="{FF2B5EF4-FFF2-40B4-BE49-F238E27FC236}">
                <a16:creationId xmlns:a16="http://schemas.microsoft.com/office/drawing/2014/main" id="{398EA72A-C7FD-CD48-2C91-EE13FA5DDAF4}"/>
              </a:ext>
            </a:extLst>
          </p:cNvPr>
          <p:cNvSpPr txBox="1"/>
          <p:nvPr/>
        </p:nvSpPr>
        <p:spPr>
          <a:xfrm>
            <a:off x="5370786" y="5507422"/>
            <a:ext cx="1145627" cy="707886"/>
          </a:xfrm>
          <a:prstGeom prst="rect">
            <a:avLst/>
          </a:prstGeom>
          <a:noFill/>
        </p:spPr>
        <p:txBody>
          <a:bodyPr wrap="square" rtlCol="0">
            <a:spAutoFit/>
          </a:bodyPr>
          <a:lstStyle/>
          <a:p>
            <a:r>
              <a:rPr lang="en-US" sz="4000" dirty="0" err="1"/>
              <a:t>bác</a:t>
            </a:r>
            <a:endParaRPr lang="en-US" sz="4000" dirty="0"/>
          </a:p>
        </p:txBody>
      </p:sp>
      <p:sp>
        <p:nvSpPr>
          <p:cNvPr id="19" name="TextBox 18">
            <a:extLst>
              <a:ext uri="{FF2B5EF4-FFF2-40B4-BE49-F238E27FC236}">
                <a16:creationId xmlns:a16="http://schemas.microsoft.com/office/drawing/2014/main" id="{C0359278-60D0-42E1-40FD-05C4EE6AC7A6}"/>
              </a:ext>
            </a:extLst>
          </p:cNvPr>
          <p:cNvSpPr txBox="1"/>
          <p:nvPr/>
        </p:nvSpPr>
        <p:spPr>
          <a:xfrm>
            <a:off x="8523891" y="5591504"/>
            <a:ext cx="3405351" cy="584775"/>
          </a:xfrm>
          <a:prstGeom prst="rect">
            <a:avLst/>
          </a:prstGeom>
          <a:noFill/>
        </p:spPr>
        <p:txBody>
          <a:bodyPr wrap="square" rtlCol="0">
            <a:spAutoFit/>
          </a:bodyPr>
          <a:lstStyle/>
          <a:p>
            <a:pPr algn="ctr"/>
            <a:r>
              <a:rPr lang="en-US" sz="3200" dirty="0" err="1"/>
              <a:t>giang</a:t>
            </a:r>
            <a:r>
              <a:rPr lang="en-US" sz="3200" dirty="0"/>
              <a:t>, </a:t>
            </a:r>
            <a:r>
              <a:rPr lang="en-US" sz="3200" dirty="0" err="1"/>
              <a:t>dẽ</a:t>
            </a:r>
            <a:endParaRPr lang="en-US" sz="3200" dirty="0"/>
          </a:p>
        </p:txBody>
      </p:sp>
      <p:sp>
        <p:nvSpPr>
          <p:cNvPr id="20" name="Rectangle: Rounded Corners 19">
            <a:extLst>
              <a:ext uri="{FF2B5EF4-FFF2-40B4-BE49-F238E27FC236}">
                <a16:creationId xmlns:a16="http://schemas.microsoft.com/office/drawing/2014/main" id="{627406F7-1C46-157D-4395-B970D9EFC56D}"/>
              </a:ext>
            </a:extLst>
          </p:cNvPr>
          <p:cNvSpPr/>
          <p:nvPr/>
        </p:nvSpPr>
        <p:spPr>
          <a:xfrm>
            <a:off x="746234" y="94593"/>
            <a:ext cx="10909738" cy="1250731"/>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từ</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gọi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làm</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cho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con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vật</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đoạn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trở</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nên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sinh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động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gần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gũi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với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con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người</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hơn</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A7CD777-07CC-04E2-BC4F-29F4FF0EF816}"/>
              </a:ext>
            </a:extLst>
          </p:cNvPr>
          <p:cNvPicPr>
            <a:picLocks noChangeAspect="1"/>
          </p:cNvPicPr>
          <p:nvPr/>
        </p:nvPicPr>
        <p:blipFill>
          <a:blip r:embed="rId5"/>
          <a:stretch>
            <a:fillRect/>
          </a:stretch>
        </p:blipFill>
        <p:spPr>
          <a:xfrm>
            <a:off x="168167" y="1744717"/>
            <a:ext cx="3056816" cy="3973072"/>
          </a:xfrm>
          <a:prstGeom prst="rect">
            <a:avLst/>
          </a:prstGeom>
        </p:spPr>
      </p:pic>
    </p:spTree>
    <p:extLst>
      <p:ext uri="{BB962C8B-B14F-4D97-AF65-F5344CB8AC3E}">
        <p14:creationId xmlns:p14="http://schemas.microsoft.com/office/powerpoint/2010/main" val="3447608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down)">
                                      <p:cBhvr>
                                        <p:cTn id="7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8" grpId="0"/>
      <p:bldP spid="19" grpId="0"/>
      <p:bldP spid="20" grpId="0" animBg="1"/>
    </p:bldLst>
  </p:timing>
</p:sld>
</file>

<file path=ppt/theme/theme1.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tam Maps Theme for Elementary by Slidesgo">
  <a:themeElements>
    <a:clrScheme name="Simple Light">
      <a:dk1>
        <a:srgbClr val="191919"/>
      </a:dk1>
      <a:lt1>
        <a:srgbClr val="22AF00"/>
      </a:lt1>
      <a:dk2>
        <a:srgbClr val="8ED800"/>
      </a:dk2>
      <a:lt2>
        <a:srgbClr val="BEEF44"/>
      </a:lt2>
      <a:accent1>
        <a:srgbClr val="FFE114"/>
      </a:accent1>
      <a:accent2>
        <a:srgbClr val="FFBF00"/>
      </a:accent2>
      <a:accent3>
        <a:srgbClr val="FF7C09"/>
      </a:accent3>
      <a:accent4>
        <a:srgbClr val="75D8CA"/>
      </a:accent4>
      <a:accent5>
        <a:srgbClr val="C8EFEA"/>
      </a:accent5>
      <a:accent6>
        <a:srgbClr val="FFFFFF"/>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313</TotalTime>
  <Words>941</Words>
  <Application>Microsoft Office PowerPoint</Application>
  <PresentationFormat>Widescreen</PresentationFormat>
  <Paragraphs>128</Paragraphs>
  <Slides>23</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Calibri</vt:lpstr>
      <vt:lpstr>Calibri Light</vt:lpstr>
      <vt:lpstr>Nunito Light</vt:lpstr>
      <vt:lpstr>SVN-Poky's</vt:lpstr>
      <vt:lpstr>Times New Roman</vt:lpstr>
      <vt:lpstr>UTM Duepuntozero</vt:lpstr>
      <vt:lpstr>2_Office Theme</vt:lpstr>
      <vt:lpstr>Latam Maps Theme for Elementary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46</cp:revision>
  <dcterms:created xsi:type="dcterms:W3CDTF">2023-08-16T09:47:20Z</dcterms:created>
  <dcterms:modified xsi:type="dcterms:W3CDTF">2025-04-05T10:37:06Z</dcterms:modified>
  <cp:category>9Slide.vn</cp:category>
</cp:coreProperties>
</file>