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2" r:id="rId3"/>
    <p:sldId id="257" r:id="rId4"/>
    <p:sldId id="258" r:id="rId5"/>
    <p:sldId id="263" r:id="rId6"/>
    <p:sldId id="264" r:id="rId7"/>
    <p:sldId id="276" r:id="rId8"/>
    <p:sldId id="277" r:id="rId9"/>
    <p:sldId id="278" r:id="rId10"/>
    <p:sldId id="279" r:id="rId11"/>
    <p:sldId id="260" r:id="rId12"/>
    <p:sldId id="272" r:id="rId13"/>
    <p:sldId id="280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6984" autoAdjust="0"/>
  </p:normalViewPr>
  <p:slideViewPr>
    <p:cSldViewPr snapToGrid="0">
      <p:cViewPr varScale="1">
        <p:scale>
          <a:sx n="80" d="100"/>
          <a:sy n="80" d="100"/>
        </p:scale>
        <p:origin x="15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030" y="176207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508" y="1304111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6887B-430E-9D48-ED56-8EEF38BC2FC2}"/>
              </a:ext>
            </a:extLst>
          </p:cNvPr>
          <p:cNvSpPr txBox="1"/>
          <p:nvPr/>
        </p:nvSpPr>
        <p:spPr>
          <a:xfrm>
            <a:off x="3819525" y="815264"/>
            <a:ext cx="788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</TotalTime>
  <Words>455</Words>
  <Application>Microsoft Office PowerPoint</Application>
  <PresentationFormat>Widescreen</PresentationFormat>
  <Paragraphs>41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</vt:lpstr>
      <vt:lpstr>Cambria (Đầu đề)</vt:lpstr>
      <vt:lpstr>Coiny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21</cp:revision>
  <dcterms:created xsi:type="dcterms:W3CDTF">2023-08-10T09:09:33Z</dcterms:created>
  <dcterms:modified xsi:type="dcterms:W3CDTF">2025-04-05T10:10:48Z</dcterms:modified>
  <cp:category>9Slide.vn</cp:category>
</cp:coreProperties>
</file>