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5" r:id="rId2"/>
  </p:sldMasterIdLst>
  <p:notesMasterIdLst>
    <p:notesMasterId r:id="rId35"/>
  </p:notesMasterIdLst>
  <p:sldIdLst>
    <p:sldId id="2007577380" r:id="rId3"/>
    <p:sldId id="335" r:id="rId4"/>
    <p:sldId id="2007577379" r:id="rId5"/>
    <p:sldId id="337" r:id="rId6"/>
    <p:sldId id="338" r:id="rId7"/>
    <p:sldId id="2007577216" r:id="rId8"/>
    <p:sldId id="2007577378" r:id="rId9"/>
    <p:sldId id="2007577382" r:id="rId10"/>
    <p:sldId id="2007577383" r:id="rId11"/>
    <p:sldId id="2007577384" r:id="rId12"/>
    <p:sldId id="2007577402" r:id="rId13"/>
    <p:sldId id="2007577385" r:id="rId14"/>
    <p:sldId id="2007577386" r:id="rId15"/>
    <p:sldId id="2007577387" r:id="rId16"/>
    <p:sldId id="2007577389" r:id="rId17"/>
    <p:sldId id="2007577394" r:id="rId18"/>
    <p:sldId id="2007577390" r:id="rId19"/>
    <p:sldId id="270" r:id="rId20"/>
    <p:sldId id="278" r:id="rId21"/>
    <p:sldId id="2007577212" r:id="rId22"/>
    <p:sldId id="331" r:id="rId23"/>
    <p:sldId id="2007577391" r:id="rId24"/>
    <p:sldId id="332" r:id="rId25"/>
    <p:sldId id="2007577393" r:id="rId26"/>
    <p:sldId id="2007577392" r:id="rId27"/>
    <p:sldId id="2007577395" r:id="rId28"/>
    <p:sldId id="2007577396" r:id="rId29"/>
    <p:sldId id="2007577397" r:id="rId30"/>
    <p:sldId id="2007577401" r:id="rId31"/>
    <p:sldId id="2007577403" r:id="rId32"/>
    <p:sldId id="2007577399" r:id="rId33"/>
    <p:sldId id="20075774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730" autoAdjust="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886" y="12540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  <p:sldLayoutId id="2147483766" r:id="rId8"/>
    <p:sldLayoutId id="2147483767" r:id="rId9"/>
    <p:sldLayoutId id="214748376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6.png"/><Relationship Id="rId18" Type="http://schemas.microsoft.com/office/2007/relationships/hdphoto" Target="../media/hdphoto8.wdp"/><Relationship Id="rId3" Type="http://schemas.openxmlformats.org/officeDocument/2006/relationships/image" Target="../media/image57.png"/><Relationship Id="rId21" Type="http://schemas.openxmlformats.org/officeDocument/2006/relationships/image" Target="../media/image70.png"/><Relationship Id="rId7" Type="http://schemas.openxmlformats.org/officeDocument/2006/relationships/image" Target="../media/image63.png"/><Relationship Id="rId12" Type="http://schemas.microsoft.com/office/2007/relationships/hdphoto" Target="../media/hdphoto5.wdp"/><Relationship Id="rId17" Type="http://schemas.openxmlformats.org/officeDocument/2006/relationships/image" Target="../media/image68.png"/><Relationship Id="rId2" Type="http://schemas.openxmlformats.org/officeDocument/2006/relationships/image" Target="../media/image25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microsoft.com/office/2007/relationships/hdphoto" Target="../media/hdphoto4.wdp"/><Relationship Id="rId19" Type="http://schemas.openxmlformats.org/officeDocument/2006/relationships/image" Target="../media/image69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openxmlformats.org/officeDocument/2006/relationships/slide" Target="slide3.xml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microsoft.com/office/2007/relationships/hdphoto" Target="../media/hdphoto12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openxmlformats.org/officeDocument/2006/relationships/image" Target="../media/image4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93.png"/><Relationship Id="rId21" Type="http://schemas.openxmlformats.org/officeDocument/2006/relationships/image" Target="../media/image103.png"/><Relationship Id="rId7" Type="http://schemas.microsoft.com/office/2007/relationships/hdphoto" Target="../media/hdphoto14.wdp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image" Target="../media/image71.png"/><Relationship Id="rId16" Type="http://schemas.openxmlformats.org/officeDocument/2006/relationships/image" Target="../media/image100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microsoft.com/office/2007/relationships/hdphoto" Target="../media/hdphoto16.wdp"/><Relationship Id="rId5" Type="http://schemas.openxmlformats.org/officeDocument/2006/relationships/image" Target="../media/image94.png"/><Relationship Id="rId15" Type="http://schemas.microsoft.com/office/2007/relationships/hdphoto" Target="../media/hdphoto18.wdp"/><Relationship Id="rId10" Type="http://schemas.openxmlformats.org/officeDocument/2006/relationships/image" Target="../media/image97.png"/><Relationship Id="rId19" Type="http://schemas.openxmlformats.org/officeDocument/2006/relationships/image" Target="../media/image102.png"/><Relationship Id="rId4" Type="http://schemas.openxmlformats.org/officeDocument/2006/relationships/image" Target="../media/image73.png"/><Relationship Id="rId9" Type="http://schemas.microsoft.com/office/2007/relationships/hdphoto" Target="../media/hdphoto15.wdp"/><Relationship Id="rId14" Type="http://schemas.openxmlformats.org/officeDocument/2006/relationships/image" Target="../media/image99.png"/><Relationship Id="rId22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E130B0-E3F5-2B7F-CF97-264159164986}"/>
              </a:ext>
            </a:extLst>
          </p:cNvPr>
          <p:cNvSpPr txBox="1">
            <a:spLocks/>
          </p:cNvSpPr>
          <p:nvPr/>
        </p:nvSpPr>
        <p:spPr>
          <a:xfrm>
            <a:off x="2833842" y="234024"/>
            <a:ext cx="6186333" cy="894582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accent6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</TotalTime>
  <Words>904</Words>
  <Application>Microsoft Office PowerPoint</Application>
  <PresentationFormat>Widescreen</PresentationFormat>
  <Paragraphs>150</Paragraphs>
  <Slides>32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DengXian</vt:lpstr>
      <vt:lpstr>Arial</vt:lpstr>
      <vt:lpstr>Bebas Neue</vt:lpstr>
      <vt:lpstr>Calibri</vt:lpstr>
      <vt:lpstr>Calibri Light</vt:lpstr>
      <vt:lpstr>Euphemia</vt:lpstr>
      <vt:lpstr>Handlee</vt:lpstr>
      <vt:lpstr>iCiel Cucho Bold</vt:lpstr>
      <vt:lpstr>SVN-SAF</vt:lpstr>
      <vt:lpstr>Tahoma</vt:lpstr>
      <vt:lpstr>Times New Roman</vt:lpstr>
      <vt:lpstr>UTM Duepuntozero</vt:lpstr>
      <vt:lpstr>UVN Banh Mi</vt:lpstr>
      <vt:lpstr>Wingdings</vt:lpstr>
      <vt:lpstr>Under the Sea Vocabulary for Pre-K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52</cp:revision>
  <dcterms:created xsi:type="dcterms:W3CDTF">2023-06-05T11:16:01Z</dcterms:created>
  <dcterms:modified xsi:type="dcterms:W3CDTF">2025-04-04T09:13:09Z</dcterms:modified>
  <cp:category>9Slide.vn</cp:category>
</cp:coreProperties>
</file>