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80" d="100"/>
          <a:sy n="80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418" y="1689503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34" Type="http://schemas.openxmlformats.org/officeDocument/2006/relationships/image" Target="../media/image4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4.png"/><Relationship Id="rId30" Type="http://schemas.openxmlformats.org/officeDocument/2006/relationships/image" Target="../media/image39.png"/><Relationship Id="rId8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483811" y="924518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102CC-ACE2-AA65-C654-232472D4271F}"/>
              </a:ext>
            </a:extLst>
          </p:cNvPr>
          <p:cNvSpPr txBox="1"/>
          <p:nvPr/>
        </p:nvSpPr>
        <p:spPr>
          <a:xfrm>
            <a:off x="1852790" y="196503"/>
            <a:ext cx="7824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</TotalTime>
  <Words>432</Words>
  <Application>Microsoft Office PowerPoint</Application>
  <PresentationFormat>Widescreen</PresentationFormat>
  <Paragraphs>38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DengXian</vt:lpstr>
      <vt:lpstr>DengXian</vt:lpstr>
      <vt:lpstr>#9Slide02 Noi dung dai</vt:lpstr>
      <vt:lpstr>Arial</vt:lpstr>
      <vt:lpstr>Bodoni MT</vt:lpstr>
      <vt:lpstr>Calibri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29</cp:revision>
  <dcterms:created xsi:type="dcterms:W3CDTF">2023-08-04T11:49:09Z</dcterms:created>
  <dcterms:modified xsi:type="dcterms:W3CDTF">2025-04-05T09:55:38Z</dcterms:modified>
  <cp:category>9Slide.vn</cp:category>
</cp:coreProperties>
</file>