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3" r:id="rId3"/>
    <p:sldId id="559" r:id="rId4"/>
    <p:sldId id="558" r:id="rId5"/>
    <p:sldId id="274" r:id="rId6"/>
    <p:sldId id="560" r:id="rId7"/>
    <p:sldId id="278" r:id="rId8"/>
    <p:sldId id="561" r:id="rId9"/>
    <p:sldId id="279" r:id="rId10"/>
    <p:sldId id="280" r:id="rId11"/>
    <p:sldId id="281" r:id="rId12"/>
    <p:sldId id="563" r:id="rId13"/>
    <p:sldId id="565" r:id="rId14"/>
    <p:sldId id="564" r:id="rId15"/>
    <p:sldId id="566" r:id="rId16"/>
    <p:sldId id="568" r:id="rId17"/>
    <p:sldId id="256" r:id="rId18"/>
    <p:sldId id="567" r:id="rId19"/>
    <p:sldId id="258" r:id="rId20"/>
    <p:sldId id="345"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2025/4/5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2025/4/5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C3267EC0-1F60-2490-B388-BB90D7817DE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47"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grpSp>
        <p:nvGrpSpPr>
          <p:cNvPr id="2" name="Group 1">
            <a:extLst>
              <a:ext uri="{FF2B5EF4-FFF2-40B4-BE49-F238E27FC236}">
                <a16:creationId xmlns:a16="http://schemas.microsoft.com/office/drawing/2014/main" id="{09AC4E0A-4B0C-4566-A45C-C03FB1AF6CB6}"/>
              </a:ext>
            </a:extLst>
          </p:cNvPr>
          <p:cNvGrpSpPr/>
          <p:nvPr userDrawn="1"/>
        </p:nvGrpSpPr>
        <p:grpSpPr>
          <a:xfrm>
            <a:off x="-3773121" y="0"/>
            <a:ext cx="4326052" cy="2928084"/>
            <a:chOff x="6278216" y="1917262"/>
            <a:chExt cx="4339742" cy="2928084"/>
          </a:xfrm>
        </p:grpSpPr>
        <p:pic>
          <p:nvPicPr>
            <p:cNvPr id="4" name="Picture 3">
              <a:extLst>
                <a:ext uri="{FF2B5EF4-FFF2-40B4-BE49-F238E27FC236}">
                  <a16:creationId xmlns:a16="http://schemas.microsoft.com/office/drawing/2014/main" id="{BE296B81-3722-9B8F-1977-0E8931FE893B}"/>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667FBDAC-64DC-40AB-1F5B-EDB115A4175B}"/>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1882050-180B-8520-D6BE-9E9079A20637}"/>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9" name="TextBox 8">
              <a:extLst>
                <a:ext uri="{FF2B5EF4-FFF2-40B4-BE49-F238E27FC236}">
                  <a16:creationId xmlns:a16="http://schemas.microsoft.com/office/drawing/2014/main" id="{3AD78669-7B18-A468-2223-A81719DDFAEA}"/>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39" r:id="rId42"/>
    <p:sldLayoutId id="2147483740" r:id="rId43"/>
    <p:sldLayoutId id="2147483741" r:id="rId44"/>
    <p:sldLayoutId id="2147483742" r:id="rId4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9.png"/><Relationship Id="rId5" Type="http://schemas.microsoft.com/office/2007/relationships/media" Target="../media/media3.mp3"/><Relationship Id="rId10"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pxhere.com/en/photo/699329" TargetMode="Externa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pxhere.com/en/photo/699329"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609745" y="1998516"/>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
        <p:nvSpPr>
          <p:cNvPr id="7" name="TextBox 6">
            <a:extLst>
              <a:ext uri="{FF2B5EF4-FFF2-40B4-BE49-F238E27FC236}">
                <a16:creationId xmlns:a16="http://schemas.microsoft.com/office/drawing/2014/main" id="{26B50591-3A6F-C4BA-1317-1563387B612B}"/>
              </a:ext>
            </a:extLst>
          </p:cNvPr>
          <p:cNvSpPr txBox="1"/>
          <p:nvPr/>
        </p:nvSpPr>
        <p:spPr>
          <a:xfrm>
            <a:off x="1367321" y="687656"/>
            <a:ext cx="8677274"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92000" cy="6858000"/>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3212" y="2896751"/>
            <a:ext cx="3125065" cy="3827951"/>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5400" y="2311976"/>
            <a:ext cx="6807200" cy="584775"/>
          </a:xfrm>
          <a:prstGeom prst="rect">
            <a:avLst/>
          </a:prstGeom>
          <a:noFill/>
        </p:spPr>
        <p:txBody>
          <a:bodyPr wrap="square" rtlCol="0">
            <a:spAutoFit/>
          </a:bodyPr>
          <a:lstStyle/>
          <a:p>
            <a:r>
              <a:rPr lang="en-US" sz="3200"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6500" y="3035876"/>
            <a:ext cx="6807200" cy="584775"/>
          </a:xfrm>
          <a:prstGeom prst="rect">
            <a:avLst/>
          </a:prstGeom>
          <a:noFill/>
        </p:spPr>
        <p:txBody>
          <a:bodyPr wrap="square" rtlCol="0">
            <a:spAutoFit/>
          </a:bodyPr>
          <a:lstStyle/>
          <a:p>
            <a:r>
              <a:rPr lang="en-US" sz="3200">
                <a:solidFill>
                  <a:srgbClr val="FF0000"/>
                </a:solidFill>
              </a:rPr>
              <a:t>WWW.HANHTRANGGIAOVIEN.COM</a:t>
            </a:r>
          </a:p>
        </p:txBody>
      </p:sp>
      <p:graphicFrame>
        <p:nvGraphicFramePr>
          <p:cNvPr id="7" name="Object 6">
            <a:extLst>
              <a:ext uri="{FF2B5EF4-FFF2-40B4-BE49-F238E27FC236}">
                <a16:creationId xmlns:a16="http://schemas.microsoft.com/office/drawing/2014/main" id="{265FEA91-E376-A8F8-A3CB-E25F5B92910B}"/>
              </a:ext>
            </a:extLst>
          </p:cNvPr>
          <p:cNvGraphicFramePr>
            <a:graphicFrameLocks noChangeAspect="1"/>
          </p:cNvGraphicFramePr>
          <p:nvPr/>
        </p:nvGraphicFramePr>
        <p:xfrm>
          <a:off x="261074" y="17750"/>
          <a:ext cx="11669852" cy="6621026"/>
        </p:xfrm>
        <a:graphic>
          <a:graphicData uri="http://schemas.openxmlformats.org/presentationml/2006/ole">
            <mc:AlternateContent xmlns:mc="http://schemas.openxmlformats.org/markup-compatibility/2006">
              <mc:Choice xmlns:v="urn:schemas-microsoft-com:vml" Requires="v">
                <p:oleObj name="Acrobat Document" r:id="rId4" imgW="9143596" imgH="5143342" progId="Acrobat.Document.DC">
                  <p:embed/>
                </p:oleObj>
              </mc:Choice>
              <mc:Fallback>
                <p:oleObj name="Acrobat Document" r:id="rId4" imgW="9143596" imgH="5143342" progId="Acrobat.Document.DC">
                  <p:embed/>
                  <p:pic>
                    <p:nvPicPr>
                      <p:cNvPr id="7" name="Object 6">
                        <a:extLst>
                          <a:ext uri="{FF2B5EF4-FFF2-40B4-BE49-F238E27FC236}">
                            <a16:creationId xmlns:a16="http://schemas.microsoft.com/office/drawing/2014/main" id="{265FEA91-E376-A8F8-A3CB-E25F5B92910B}"/>
                          </a:ext>
                        </a:extLst>
                      </p:cNvPr>
                      <p:cNvPicPr/>
                      <p:nvPr/>
                    </p:nvPicPr>
                    <p:blipFill>
                      <a:blip r:embed="rId5"/>
                      <a:stretch>
                        <a:fillRect/>
                      </a:stretch>
                    </p:blipFill>
                    <p:spPr>
                      <a:xfrm>
                        <a:off x="261074" y="17750"/>
                        <a:ext cx="11669852" cy="6621026"/>
                      </a:xfrm>
                      <a:prstGeom prst="rect">
                        <a:avLst/>
                      </a:prstGeom>
                    </p:spPr>
                  </p:pic>
                </p:oleObj>
              </mc:Fallback>
            </mc:AlternateContent>
          </a:graphicData>
        </a:graphic>
      </p:graphicFrame>
    </p:spTree>
    <p:extLst>
      <p:ext uri="{BB962C8B-B14F-4D97-AF65-F5344CB8AC3E}">
        <p14:creationId xmlns:p14="http://schemas.microsoft.com/office/powerpoint/2010/main" val="286716896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162</TotalTime>
  <Words>969</Words>
  <Application>Microsoft Office PowerPoint</Application>
  <PresentationFormat>Widescreen</PresentationFormat>
  <Paragraphs>104</Paragraphs>
  <Slides>21</Slides>
  <Notes>13</Notes>
  <HiddenSlides>0</HiddenSlides>
  <MMClips>12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DengXian</vt:lpstr>
      <vt:lpstr>DengXian</vt:lpstr>
      <vt:lpstr>Arial</vt:lpstr>
      <vt:lpstr>Calibri</vt:lpstr>
      <vt:lpstr>Cambria</vt:lpstr>
      <vt:lpstr>Tahoma</vt:lpstr>
      <vt:lpstr>Times New Roman</vt:lpstr>
      <vt:lpstr>UTM Cookies</vt:lpstr>
      <vt:lpstr>Wingdings</vt:lpstr>
      <vt:lpstr>Office 主题</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48</cp:revision>
  <dcterms:created xsi:type="dcterms:W3CDTF">2023-08-29T00:56:01Z</dcterms:created>
  <dcterms:modified xsi:type="dcterms:W3CDTF">2025-04-05T10:44:04Z</dcterms:modified>
  <cp:category>9Slide.vn</cp:category>
</cp:coreProperties>
</file>