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93" r:id="rId2"/>
    <p:sldId id="395" r:id="rId3"/>
    <p:sldId id="281" r:id="rId4"/>
    <p:sldId id="282" r:id="rId5"/>
    <p:sldId id="283" r:id="rId6"/>
    <p:sldId id="284" r:id="rId7"/>
    <p:sldId id="285" r:id="rId8"/>
    <p:sldId id="526" r:id="rId9"/>
    <p:sldId id="434" r:id="rId10"/>
    <p:sldId id="545" r:id="rId11"/>
    <p:sldId id="546" r:id="rId12"/>
    <p:sldId id="547" r:id="rId13"/>
    <p:sldId id="529" r:id="rId14"/>
    <p:sldId id="548" r:id="rId15"/>
    <p:sldId id="530" r:id="rId16"/>
    <p:sldId id="549" r:id="rId17"/>
    <p:sldId id="303" r:id="rId18"/>
    <p:sldId id="550" r:id="rId19"/>
    <p:sldId id="551" r:id="rId20"/>
    <p:sldId id="446" r:id="rId21"/>
    <p:sldId id="289" r:id="rId22"/>
    <p:sldId id="290" r:id="rId23"/>
    <p:sldId id="291" r:id="rId24"/>
    <p:sldId id="292" r:id="rId25"/>
    <p:sldId id="267" r:id="rId26"/>
    <p:sldId id="4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EDE9"/>
    <a:srgbClr val="F6A2CA"/>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9</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20</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BD2A6-323F-4802-8465-E744631708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21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26</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542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02773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330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236710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BCF3568-E148-D738-8A09-AF72EDDB48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grpSp>
        <p:nvGrpSpPr>
          <p:cNvPr id="2" name="Group 1">
            <a:extLst>
              <a:ext uri="{FF2B5EF4-FFF2-40B4-BE49-F238E27FC236}">
                <a16:creationId xmlns:a16="http://schemas.microsoft.com/office/drawing/2014/main" id="{EB6498DD-CB75-B80C-E78E-9F7C378166C7}"/>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F584961C-AEED-6F93-4D6C-B245626A5A0C}"/>
                </a:ext>
              </a:extLst>
            </p:cNvPr>
            <p:cNvGrpSpPr/>
            <p:nvPr userDrawn="1"/>
          </p:nvGrpSpPr>
          <p:grpSpPr>
            <a:xfrm>
              <a:off x="5586065" y="1777554"/>
              <a:ext cx="2882224" cy="1768368"/>
              <a:chOff x="6282158" y="1877677"/>
              <a:chExt cx="4326340" cy="2783227"/>
            </a:xfrm>
          </p:grpSpPr>
          <p:sp>
            <p:nvSpPr>
              <p:cNvPr id="7" name="Freeform: Shape 6">
                <a:extLst>
                  <a:ext uri="{FF2B5EF4-FFF2-40B4-BE49-F238E27FC236}">
                    <a16:creationId xmlns:a16="http://schemas.microsoft.com/office/drawing/2014/main" id="{E66AC4F2-B4B6-26E9-FE2C-748F0481203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a16="http://schemas.microsoft.com/office/drawing/2014/main" id="{0EEE4A12-D50F-F5DB-BC2D-9D95A18F937C}"/>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a16="http://schemas.microsoft.com/office/drawing/2014/main" id="{C44C222C-600D-330D-2CBA-61678CBF36A3}"/>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6" name="Picture 5">
              <a:extLst>
                <a:ext uri="{FF2B5EF4-FFF2-40B4-BE49-F238E27FC236}">
                  <a16:creationId xmlns:a16="http://schemas.microsoft.com/office/drawing/2014/main" id="{E25259CF-C804-FD48-B41E-1C3178C4B60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7" r:id="rId13"/>
    <p:sldLayoutId id="2147483702" r:id="rId14"/>
    <p:sldLayoutId id="2147483703" r:id="rId15"/>
    <p:sldLayoutId id="2147483704" r:id="rId16"/>
    <p:sldLayoutId id="214748370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35.gif"/><Relationship Id="rId10" Type="http://schemas.openxmlformats.org/officeDocument/2006/relationships/image" Target="../media/image38.gif"/><Relationship Id="rId4" Type="http://schemas.openxmlformats.org/officeDocument/2006/relationships/slide" Target="slide23.xml"/><Relationship Id="rId9" Type="http://schemas.openxmlformats.org/officeDocument/2006/relationships/image" Target="../media/image37.gif"/></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6.wav"/><Relationship Id="rId7" Type="http://schemas.openxmlformats.org/officeDocument/2006/relationships/image" Target="../media/image41.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40.gif"/><Relationship Id="rId10" Type="http://schemas.openxmlformats.org/officeDocument/2006/relationships/image" Target="../media/image43.gif"/><Relationship Id="rId4" Type="http://schemas.openxmlformats.org/officeDocument/2006/relationships/image" Target="../media/image39.png"/><Relationship Id="rId9" Type="http://schemas.openxmlformats.org/officeDocument/2006/relationships/image" Target="../media/image42.gif"/></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audio" Target="../media/audio8.wav"/><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audio" Target="../media/audio8.wav"/><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audio" Target="../media/audio8.wav"/><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jpg"/><Relationship Id="rId10" Type="http://schemas.openxmlformats.org/officeDocument/2006/relationships/image" Target="../media/image22.png"/><Relationship Id="rId4" Type="http://schemas.openxmlformats.org/officeDocument/2006/relationships/audio" Target="../media/audio5.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jpg"/><Relationship Id="rId10" Type="http://schemas.openxmlformats.org/officeDocument/2006/relationships/image" Target="../media/image23.png"/><Relationship Id="rId4" Type="http://schemas.openxmlformats.org/officeDocument/2006/relationships/audio" Target="../media/audio5.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
        <p:nvSpPr>
          <p:cNvPr id="5" name="TextBox 4">
            <a:extLst>
              <a:ext uri="{FF2B5EF4-FFF2-40B4-BE49-F238E27FC236}">
                <a16:creationId xmlns:a16="http://schemas.microsoft.com/office/drawing/2014/main" id="{1E24F158-9F0A-D8E6-B6F7-0FAB9A43F7E1}"/>
              </a:ext>
            </a:extLst>
          </p:cNvPr>
          <p:cNvSpPr txBox="1"/>
          <p:nvPr/>
        </p:nvSpPr>
        <p:spPr>
          <a:xfrm>
            <a:off x="2240757" y="269961"/>
            <a:ext cx="7710486"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Ngọt</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ngào</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lịm</a:t>
            </a:r>
            <a:r>
              <a:rPr lang="en-US" sz="3200" b="1" dirty="0">
                <a:solidFill>
                  <a:srgbClr val="FF0000"/>
                </a:solidFill>
              </a:rPr>
              <a:t>, </a:t>
            </a:r>
            <a:r>
              <a:rPr lang="en-US" sz="3200" b="1" dirty="0" err="1">
                <a:solidFill>
                  <a:srgbClr val="FF0000"/>
                </a:solidFill>
              </a:rPr>
              <a:t>chua</a:t>
            </a:r>
            <a:r>
              <a:rPr lang="en-US" sz="3200" b="1" dirty="0">
                <a:solidFill>
                  <a:srgbClr val="FF0000"/>
                </a:solidFill>
              </a:rPr>
              <a:t>, </a:t>
            </a:r>
            <a:r>
              <a:rPr lang="en-US" sz="3200" b="1" dirty="0" err="1">
                <a:solidFill>
                  <a:srgbClr val="FF0000"/>
                </a:solidFill>
              </a:rPr>
              <a:t>chát</a:t>
            </a:r>
            <a:r>
              <a:rPr lang="en-US" sz="3200" b="1" dirty="0">
                <a:solidFill>
                  <a:srgbClr val="FF0000"/>
                </a:solidFill>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752725"/>
            <a:ext cx="7829550" cy="584775"/>
          </a:xfrm>
          <a:prstGeom prst="rect">
            <a:avLst/>
          </a:prstGeom>
          <a:noFill/>
        </p:spPr>
        <p:txBody>
          <a:bodyPr wrap="square" rtlCol="0">
            <a:spAutoFit/>
          </a:bodyPr>
          <a:lstStyle/>
          <a:p>
            <a:r>
              <a:rPr lang="en-US" sz="3200" b="1" dirty="0" err="1">
                <a:solidFill>
                  <a:srgbClr val="FF0000"/>
                </a:solidFill>
              </a:rPr>
              <a:t>Thơm</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lừng</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ngát</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phức</a:t>
            </a:r>
            <a:r>
              <a:rPr lang="en-US" sz="3200" b="1" dirty="0">
                <a:solidFill>
                  <a:srgbClr val="FF0000"/>
                </a:solidFill>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62425" y="4371975"/>
            <a:ext cx="7829550" cy="584775"/>
          </a:xfrm>
          <a:prstGeom prst="rect">
            <a:avLst/>
          </a:prstGeom>
          <a:noFill/>
        </p:spPr>
        <p:txBody>
          <a:bodyPr wrap="square" rtlCol="0">
            <a:spAutoFit/>
          </a:bodyPr>
          <a:lstStyle/>
          <a:p>
            <a:r>
              <a:rPr lang="en-US" sz="3200" b="1" dirty="0">
                <a:solidFill>
                  <a:srgbClr val="FF0000"/>
                </a:solidFill>
              </a:rPr>
              <a:t>To, </a:t>
            </a:r>
            <a:r>
              <a:rPr lang="en-US" sz="3200" b="1" dirty="0" err="1">
                <a:solidFill>
                  <a:srgbClr val="FF0000"/>
                </a:solidFill>
              </a:rPr>
              <a:t>cao</a:t>
            </a:r>
            <a:r>
              <a:rPr lang="en-US" sz="3200" b="1" dirty="0">
                <a:solidFill>
                  <a:srgbClr val="FF0000"/>
                </a:solidFill>
              </a:rPr>
              <a:t>, to </a:t>
            </a:r>
            <a:r>
              <a:rPr lang="en-US" sz="3200" b="1" dirty="0" err="1">
                <a:solidFill>
                  <a:srgbClr val="FF0000"/>
                </a:solidFill>
              </a:rPr>
              <a:t>lớn</a:t>
            </a:r>
            <a:r>
              <a:rPr lang="en-US" sz="3200" b="1" dirty="0">
                <a:solidFill>
                  <a:srgbClr val="FF0000"/>
                </a:solidFill>
              </a:rPr>
              <a:t>, to </a:t>
            </a:r>
            <a:r>
              <a:rPr lang="en-US" sz="3200" b="1" dirty="0" err="1">
                <a:solidFill>
                  <a:srgbClr val="FF0000"/>
                </a:solidFill>
              </a:rPr>
              <a:t>đùng</a:t>
            </a:r>
            <a:r>
              <a:rPr lang="en-US" sz="3200" b="1" dirty="0">
                <a:solidFill>
                  <a:srgbClr val="FF0000"/>
                </a:solidFill>
              </a:rPr>
              <a:t>….</a:t>
            </a:r>
          </a:p>
        </p:txBody>
      </p:sp>
    </p:spTree>
    <p:extLst>
      <p:ext uri="{BB962C8B-B14F-4D97-AF65-F5344CB8AC3E}">
        <p14:creationId xmlns:p14="http://schemas.microsoft.com/office/powerpoint/2010/main" val="116715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Vàng</a:t>
            </a:r>
            <a:r>
              <a:rPr lang="en-US" sz="3200" b="1" dirty="0">
                <a:solidFill>
                  <a:srgbClr val="FF0000"/>
                </a:solidFill>
              </a:rPr>
              <a:t>, cam,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hồng</a:t>
            </a:r>
            <a:r>
              <a:rPr lang="en-US" sz="3200" b="1" dirty="0">
                <a:solidFill>
                  <a:srgbClr val="FF0000"/>
                </a:solidFill>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752850" y="2924175"/>
            <a:ext cx="7353300" cy="584775"/>
          </a:xfrm>
          <a:prstGeom prst="rect">
            <a:avLst/>
          </a:prstGeom>
          <a:noFill/>
        </p:spPr>
        <p:txBody>
          <a:bodyPr wrap="square" rtlCol="0">
            <a:spAutoFit/>
          </a:bodyPr>
          <a:lstStyle/>
          <a:p>
            <a:r>
              <a:rPr lang="en-US" sz="3200" b="1" dirty="0">
                <a:solidFill>
                  <a:srgbClr val="FF0000"/>
                </a:solidFill>
              </a:rPr>
              <a:t>Cong, </a:t>
            </a:r>
            <a:r>
              <a:rPr lang="en-US" sz="3200" b="1" dirty="0" err="1">
                <a:solidFill>
                  <a:srgbClr val="FF0000"/>
                </a:solidFill>
              </a:rPr>
              <a:t>cong</a:t>
            </a:r>
            <a:r>
              <a:rPr lang="en-US" sz="3200" b="1" dirty="0">
                <a:solidFill>
                  <a:srgbClr val="FF0000"/>
                </a:solidFill>
              </a:rPr>
              <a:t> </a:t>
            </a:r>
            <a:r>
              <a:rPr lang="en-US" sz="3200" b="1" dirty="0" err="1">
                <a:solidFill>
                  <a:srgbClr val="FF0000"/>
                </a:solidFill>
              </a:rPr>
              <a:t>cong</a:t>
            </a:r>
            <a:r>
              <a:rPr lang="en-US" sz="3200" b="1" dirty="0">
                <a:solidFill>
                  <a:srgbClr val="FF0000"/>
                </a:solidFill>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095750" y="4610100"/>
            <a:ext cx="7353300" cy="584775"/>
          </a:xfrm>
          <a:prstGeom prst="rect">
            <a:avLst/>
          </a:prstGeom>
          <a:noFill/>
        </p:spPr>
        <p:txBody>
          <a:bodyPr wrap="square" rtlCol="0">
            <a:spAutoFit/>
          </a:bodyPr>
          <a:lstStyle/>
          <a:p>
            <a:r>
              <a:rPr lang="en-US" sz="3200" b="1" dirty="0" err="1">
                <a:solidFill>
                  <a:srgbClr val="FF0000"/>
                </a:solidFill>
              </a:rPr>
              <a:t>Ồn</a:t>
            </a:r>
            <a:r>
              <a:rPr lang="en-US" sz="3200" b="1" dirty="0">
                <a:solidFill>
                  <a:srgbClr val="FF0000"/>
                </a:solidFill>
              </a:rPr>
              <a:t>, </a:t>
            </a:r>
            <a:r>
              <a:rPr lang="en-US" sz="3200" b="1" dirty="0" err="1">
                <a:solidFill>
                  <a:srgbClr val="FF0000"/>
                </a:solidFill>
              </a:rPr>
              <a:t>ồn</a:t>
            </a:r>
            <a:r>
              <a:rPr lang="en-US" sz="3200" b="1" dirty="0">
                <a:solidFill>
                  <a:srgbClr val="FF0000"/>
                </a:solidFill>
              </a:rPr>
              <a:t> </a:t>
            </a:r>
            <a:r>
              <a:rPr lang="en-US" sz="3200" b="1" dirty="0" err="1">
                <a:solidFill>
                  <a:srgbClr val="FF0000"/>
                </a:solidFill>
              </a:rPr>
              <a:t>ào</a:t>
            </a:r>
            <a:r>
              <a:rPr lang="en-US" sz="3200" b="1" dirty="0">
                <a:solidFill>
                  <a:srgbClr val="FF0000"/>
                </a:solidFill>
              </a:rPr>
              <a:t>, </a:t>
            </a:r>
            <a:r>
              <a:rPr lang="en-US" sz="3200" b="1" dirty="0" err="1">
                <a:solidFill>
                  <a:srgbClr val="FF0000"/>
                </a:solidFill>
              </a:rPr>
              <a:t>ồn</a:t>
            </a:r>
            <a:r>
              <a:rPr lang="en-US" sz="3200" b="1" dirty="0">
                <a:solidFill>
                  <a:srgbClr val="FF0000"/>
                </a:solidFill>
              </a:rPr>
              <a:t> ĩ, </a:t>
            </a:r>
            <a:r>
              <a:rPr lang="en-US" sz="3200" b="1" dirty="0" err="1">
                <a:solidFill>
                  <a:srgbClr val="FF0000"/>
                </a:solidFill>
              </a:rPr>
              <a:t>xôn</a:t>
            </a:r>
            <a:r>
              <a:rPr lang="en-US" sz="3200" b="1" dirty="0">
                <a:solidFill>
                  <a:srgbClr val="FF0000"/>
                </a:solidFill>
              </a:rPr>
              <a:t> </a:t>
            </a:r>
            <a:r>
              <a:rPr lang="en-US" sz="3200" b="1" dirty="0" err="1">
                <a:solidFill>
                  <a:srgbClr val="FF0000"/>
                </a:solidFill>
              </a:rPr>
              <a:t>xao</a:t>
            </a:r>
            <a:r>
              <a:rPr lang="en-US" sz="3200" b="1" dirty="0">
                <a:solidFill>
                  <a:srgbClr val="FF0000"/>
                </a:solidFill>
              </a:rPr>
              <a:t>……….</a:t>
            </a:r>
          </a:p>
        </p:txBody>
      </p:sp>
    </p:spTree>
    <p:extLst>
      <p:ext uri="{BB962C8B-B14F-4D97-AF65-F5344CB8AC3E}">
        <p14:creationId xmlns:p14="http://schemas.microsoft.com/office/powerpoint/2010/main" val="117489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C41BD-C92D-8517-FA14-DF1D1C9FD224}"/>
              </a:ext>
            </a:extLst>
          </p:cNvPr>
          <p:cNvSpPr txBox="1"/>
          <p:nvPr/>
        </p:nvSpPr>
        <p:spPr>
          <a:xfrm>
            <a:off x="733424" y="466725"/>
            <a:ext cx="11096625"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4" name="Group 3">
            <a:extLst>
              <a:ext uri="{FF2B5EF4-FFF2-40B4-BE49-F238E27FC236}">
                <a16:creationId xmlns:a16="http://schemas.microsoft.com/office/drawing/2014/main" id="{B88FDFE6-5848-7822-1688-2F226DDC2688}"/>
              </a:ext>
            </a:extLst>
          </p:cNvPr>
          <p:cNvGrpSpPr/>
          <p:nvPr/>
        </p:nvGrpSpPr>
        <p:grpSpPr>
          <a:xfrm>
            <a:off x="4031112" y="4657725"/>
            <a:ext cx="3873809" cy="1866900"/>
            <a:chOff x="4239491" y="2666650"/>
            <a:chExt cx="3267547" cy="1704808"/>
          </a:xfrm>
        </p:grpSpPr>
        <p:pic>
          <p:nvPicPr>
            <p:cNvPr id="5" name="Picture 4">
              <a:extLst>
                <a:ext uri="{FF2B5EF4-FFF2-40B4-BE49-F238E27FC236}">
                  <a16:creationId xmlns:a16="http://schemas.microsoft.com/office/drawing/2014/main" id="{3AA85EE9-BE29-BBFC-8E6C-7D5F0152A9AA}"/>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0244B5FD-DB6D-880C-247F-FEAF8452D787}"/>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72D25670-C2E2-16F7-A90D-1FDD6C2E2BDF}"/>
              </a:ext>
            </a:extLst>
          </p:cNvPr>
          <p:cNvSpPr txBox="1"/>
          <p:nvPr/>
        </p:nvSpPr>
        <p:spPr>
          <a:xfrm>
            <a:off x="8553449" y="457200"/>
            <a:ext cx="2619375" cy="523220"/>
          </a:xfrm>
          <a:prstGeom prst="rect">
            <a:avLst/>
          </a:prstGeom>
          <a:noFill/>
        </p:spPr>
        <p:txBody>
          <a:bodyPr wrap="square" rtlCol="0">
            <a:spAutoFit/>
          </a:bodyPr>
          <a:lstStyle/>
          <a:p>
            <a:r>
              <a:rPr lang="en-US" sz="2800" dirty="0" err="1">
                <a:solidFill>
                  <a:srgbClr val="FF0000"/>
                </a:solidFill>
              </a:rPr>
              <a:t>vàng</a:t>
            </a:r>
            <a:r>
              <a:rPr lang="en-US" sz="2800" dirty="0">
                <a:solidFill>
                  <a:srgbClr val="FF0000"/>
                </a:solidFill>
              </a:rPr>
              <a:t> </a:t>
            </a:r>
            <a:r>
              <a:rPr lang="en-US" sz="2800" dirty="0" err="1">
                <a:solidFill>
                  <a:srgbClr val="FF0000"/>
                </a:solidFill>
              </a:rPr>
              <a:t>ruộm</a:t>
            </a:r>
            <a:endParaRPr lang="en-US" sz="2800" dirty="0">
              <a:solidFill>
                <a:srgbClr val="FF0000"/>
              </a:solidFill>
            </a:endParaRPr>
          </a:p>
        </p:txBody>
      </p:sp>
      <p:sp>
        <p:nvSpPr>
          <p:cNvPr id="12" name="TextBox 11">
            <a:extLst>
              <a:ext uri="{FF2B5EF4-FFF2-40B4-BE49-F238E27FC236}">
                <a16:creationId xmlns:a16="http://schemas.microsoft.com/office/drawing/2014/main" id="{CBCCE2EF-C33F-D44A-34E3-50D84A3123F9}"/>
              </a:ext>
            </a:extLst>
          </p:cNvPr>
          <p:cNvSpPr txBox="1"/>
          <p:nvPr/>
        </p:nvSpPr>
        <p:spPr>
          <a:xfrm>
            <a:off x="1552574" y="895350"/>
            <a:ext cx="2619375" cy="523220"/>
          </a:xfrm>
          <a:prstGeom prst="rect">
            <a:avLst/>
          </a:prstGeom>
          <a:noFill/>
        </p:spPr>
        <p:txBody>
          <a:bodyPr wrap="square" rtlCol="0">
            <a:spAutoFit/>
          </a:bodyPr>
          <a:lstStyle/>
          <a:p>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13" name="TextBox 12">
            <a:extLst>
              <a:ext uri="{FF2B5EF4-FFF2-40B4-BE49-F238E27FC236}">
                <a16:creationId xmlns:a16="http://schemas.microsoft.com/office/drawing/2014/main" id="{0D7E3291-E5F1-EF88-9061-6B9D5BDA06D7}"/>
              </a:ext>
            </a:extLst>
          </p:cNvPr>
          <p:cNvSpPr txBox="1"/>
          <p:nvPr/>
        </p:nvSpPr>
        <p:spPr>
          <a:xfrm>
            <a:off x="4591049" y="904875"/>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endParaRPr lang="en-US" sz="2800" dirty="0">
              <a:solidFill>
                <a:srgbClr val="FF0000"/>
              </a:solidFill>
            </a:endParaRPr>
          </a:p>
        </p:txBody>
      </p:sp>
      <p:sp>
        <p:nvSpPr>
          <p:cNvPr id="14" name="TextBox 13">
            <a:extLst>
              <a:ext uri="{FF2B5EF4-FFF2-40B4-BE49-F238E27FC236}">
                <a16:creationId xmlns:a16="http://schemas.microsoft.com/office/drawing/2014/main" id="{C1A48B85-AFF7-DC46-C902-2EB16B7B98D4}"/>
              </a:ext>
            </a:extLst>
          </p:cNvPr>
          <p:cNvSpPr txBox="1"/>
          <p:nvPr/>
        </p:nvSpPr>
        <p:spPr>
          <a:xfrm>
            <a:off x="10020299" y="895350"/>
            <a:ext cx="2619375" cy="523220"/>
          </a:xfrm>
          <a:prstGeom prst="rect">
            <a:avLst/>
          </a:prstGeom>
          <a:noFill/>
        </p:spPr>
        <p:txBody>
          <a:bodyPr wrap="square" rtlCol="0">
            <a:spAutoFit/>
          </a:bodyPr>
          <a:lstStyle/>
          <a:p>
            <a:r>
              <a:rPr lang="en-US" sz="2800" dirty="0" err="1">
                <a:solidFill>
                  <a:srgbClr val="FF0000"/>
                </a:solidFill>
              </a:rPr>
              <a:t>đỏ</a:t>
            </a:r>
            <a:r>
              <a:rPr lang="en-US" sz="2800" dirty="0">
                <a:solidFill>
                  <a:srgbClr val="FF0000"/>
                </a:solidFill>
              </a:rPr>
              <a:t> </a:t>
            </a:r>
            <a:r>
              <a:rPr lang="en-US" sz="2800" dirty="0" err="1">
                <a:solidFill>
                  <a:srgbClr val="FF0000"/>
                </a:solidFill>
              </a:rPr>
              <a:t>rực</a:t>
            </a:r>
            <a:endParaRPr lang="en-US" sz="2800" dirty="0">
              <a:solidFill>
                <a:srgbClr val="FF0000"/>
              </a:solidFill>
            </a:endParaRPr>
          </a:p>
        </p:txBody>
      </p:sp>
      <p:sp>
        <p:nvSpPr>
          <p:cNvPr id="21" name="TextBox 20">
            <a:extLst>
              <a:ext uri="{FF2B5EF4-FFF2-40B4-BE49-F238E27FC236}">
                <a16:creationId xmlns:a16="http://schemas.microsoft.com/office/drawing/2014/main" id="{0BE2E373-C31C-5526-9FBB-12C647799EC6}"/>
              </a:ext>
            </a:extLst>
          </p:cNvPr>
          <p:cNvSpPr txBox="1"/>
          <p:nvPr/>
        </p:nvSpPr>
        <p:spPr>
          <a:xfrm>
            <a:off x="2200274" y="1314450"/>
            <a:ext cx="2619375" cy="523220"/>
          </a:xfrm>
          <a:prstGeom prst="rect">
            <a:avLst/>
          </a:prstGeom>
          <a:noFill/>
        </p:spPr>
        <p:txBody>
          <a:bodyPr wrap="square" rtlCol="0">
            <a:spAutoFit/>
          </a:bodyPr>
          <a:lstStyle/>
          <a:p>
            <a:r>
              <a:rPr lang="en-US" sz="2800" dirty="0" err="1">
                <a:solidFill>
                  <a:srgbClr val="FF0000"/>
                </a:solidFill>
              </a:rPr>
              <a:t>xanh</a:t>
            </a:r>
            <a:r>
              <a:rPr lang="en-US" sz="2800" dirty="0">
                <a:solidFill>
                  <a:srgbClr val="FF0000"/>
                </a:solidFill>
              </a:rPr>
              <a:t> </a:t>
            </a:r>
            <a:r>
              <a:rPr lang="en-US" sz="2800" dirty="0" err="1">
                <a:solidFill>
                  <a:srgbClr val="FF0000"/>
                </a:solidFill>
              </a:rPr>
              <a:t>mướt</a:t>
            </a:r>
            <a:endParaRPr lang="en-US" sz="2800" dirty="0">
              <a:solidFill>
                <a:srgbClr val="FF0000"/>
              </a:solidFill>
            </a:endParaRPr>
          </a:p>
        </p:txBody>
      </p:sp>
      <p:sp>
        <p:nvSpPr>
          <p:cNvPr id="32" name="TextBox 31">
            <a:extLst>
              <a:ext uri="{FF2B5EF4-FFF2-40B4-BE49-F238E27FC236}">
                <a16:creationId xmlns:a16="http://schemas.microsoft.com/office/drawing/2014/main" id="{5307027A-CBAC-874D-E913-B820F4F5AEF7}"/>
              </a:ext>
            </a:extLst>
          </p:cNvPr>
          <p:cNvSpPr txBox="1"/>
          <p:nvPr/>
        </p:nvSpPr>
        <p:spPr>
          <a:xfrm>
            <a:off x="7124699" y="1323975"/>
            <a:ext cx="2619375" cy="523220"/>
          </a:xfrm>
          <a:prstGeom prst="rect">
            <a:avLst/>
          </a:prstGeom>
          <a:noFill/>
        </p:spPr>
        <p:txBody>
          <a:bodyPr wrap="square" rtlCol="0">
            <a:spAutoFit/>
          </a:bodyPr>
          <a:lstStyle/>
          <a:p>
            <a:r>
              <a:rPr lang="en-US" sz="2800" dirty="0">
                <a:solidFill>
                  <a:srgbClr val="FF0000"/>
                </a:solidFill>
              </a:rPr>
              <a:t>um </a:t>
            </a:r>
            <a:r>
              <a:rPr lang="en-US" sz="2800" dirty="0" err="1">
                <a:solidFill>
                  <a:srgbClr val="FF0000"/>
                </a:solidFill>
              </a:rPr>
              <a:t>tùm</a:t>
            </a:r>
            <a:endParaRPr lang="en-US" sz="2800" dirty="0">
              <a:solidFill>
                <a:srgbClr val="FF0000"/>
              </a:solidFill>
            </a:endParaRPr>
          </a:p>
        </p:txBody>
      </p:sp>
      <p:sp>
        <p:nvSpPr>
          <p:cNvPr id="34" name="TextBox 33">
            <a:extLst>
              <a:ext uri="{FF2B5EF4-FFF2-40B4-BE49-F238E27FC236}">
                <a16:creationId xmlns:a16="http://schemas.microsoft.com/office/drawing/2014/main" id="{8377A642-2265-7706-0716-B5635A79BAB8}"/>
              </a:ext>
            </a:extLst>
          </p:cNvPr>
          <p:cNvSpPr txBox="1"/>
          <p:nvPr/>
        </p:nvSpPr>
        <p:spPr>
          <a:xfrm>
            <a:off x="4076699" y="1743075"/>
            <a:ext cx="2619375" cy="523220"/>
          </a:xfrm>
          <a:prstGeom prst="rect">
            <a:avLst/>
          </a:prstGeom>
          <a:noFill/>
        </p:spPr>
        <p:txBody>
          <a:bodyPr wrap="square" rtlCol="0">
            <a:spAutoFit/>
          </a:bodyPr>
          <a:lstStyle/>
          <a:p>
            <a:r>
              <a:rPr lang="en-US" sz="2800" dirty="0">
                <a:solidFill>
                  <a:srgbClr val="FF0000"/>
                </a:solidFill>
              </a:rPr>
              <a:t>nhỏ </a:t>
            </a:r>
            <a:r>
              <a:rPr lang="en-US" sz="2800" dirty="0" err="1">
                <a:solidFill>
                  <a:srgbClr val="FF0000"/>
                </a:solidFill>
              </a:rPr>
              <a:t>xíu</a:t>
            </a:r>
            <a:endParaRPr lang="en-US" sz="2800" dirty="0">
              <a:solidFill>
                <a:srgbClr val="FF0000"/>
              </a:solidFill>
            </a:endParaRPr>
          </a:p>
        </p:txBody>
      </p:sp>
      <p:sp>
        <p:nvSpPr>
          <p:cNvPr id="35" name="TextBox 34">
            <a:extLst>
              <a:ext uri="{FF2B5EF4-FFF2-40B4-BE49-F238E27FC236}">
                <a16:creationId xmlns:a16="http://schemas.microsoft.com/office/drawing/2014/main" id="{ED941050-EC68-21C4-CAA3-10E883AA958D}"/>
              </a:ext>
            </a:extLst>
          </p:cNvPr>
          <p:cNvSpPr txBox="1"/>
          <p:nvPr/>
        </p:nvSpPr>
        <p:spPr>
          <a:xfrm>
            <a:off x="5419724" y="175260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endParaRPr lang="en-US" sz="2800" dirty="0">
              <a:solidFill>
                <a:srgbClr val="FF0000"/>
              </a:solidFill>
            </a:endParaRPr>
          </a:p>
        </p:txBody>
      </p:sp>
    </p:spTree>
    <p:extLst>
      <p:ext uri="{BB962C8B-B14F-4D97-AF65-F5344CB8AC3E}">
        <p14:creationId xmlns:p14="http://schemas.microsoft.com/office/powerpoint/2010/main" val="321634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375E-6 -1.11111E-6 L -0.51132 0.83125 " pathEditMode="relative" rAng="0" ptsTypes="AA">
                                      <p:cBhvr>
                                        <p:cTn id="23" dur="2000" fill="hold"/>
                                        <p:tgtEl>
                                          <p:spTgt spid="10"/>
                                        </p:tgtEl>
                                        <p:attrNameLst>
                                          <p:attrName>ppt_x</p:attrName>
                                          <p:attrName>ppt_y</p:attrName>
                                        </p:attrNameLst>
                                      </p:cBhvr>
                                      <p:rCtr x="-25573" y="4155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375E-6 2.77556E-17 L 0.04101 0.69931 " pathEditMode="relative" rAng="0" ptsTypes="AA">
                                      <p:cBhvr>
                                        <p:cTn id="32" dur="2000" fill="hold"/>
                                        <p:tgtEl>
                                          <p:spTgt spid="12"/>
                                        </p:tgtEl>
                                        <p:attrNameLst>
                                          <p:attrName>ppt_x</p:attrName>
                                          <p:attrName>ppt_y</p:attrName>
                                        </p:attrNameLst>
                                      </p:cBhvr>
                                      <p:rCtr x="2044" y="3495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1.11111E-6 L -0.1707 0.59653 " pathEditMode="relative" rAng="0" ptsTypes="AA">
                                      <p:cBhvr>
                                        <p:cTn id="41" dur="2000" fill="hold"/>
                                        <p:tgtEl>
                                          <p:spTgt spid="13"/>
                                        </p:tgtEl>
                                        <p:attrNameLst>
                                          <p:attrName>ppt_x</p:attrName>
                                          <p:attrName>ppt_y</p:attrName>
                                        </p:attrNameLst>
                                      </p:cBhvr>
                                      <p:rCtr x="-8542" y="29815"/>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125E-6 2.77556E-17 L -0.45508 0.57292 " pathEditMode="relative" rAng="0" ptsTypes="AA">
                                      <p:cBhvr>
                                        <p:cTn id="50" dur="2000" fill="hold"/>
                                        <p:tgtEl>
                                          <p:spTgt spid="14"/>
                                        </p:tgtEl>
                                        <p:attrNameLst>
                                          <p:attrName>ppt_x</p:attrName>
                                          <p:attrName>ppt_y</p:attrName>
                                        </p:attrNameLst>
                                      </p:cBhvr>
                                      <p:rCtr x="-22760" y="2863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1.11111E-6 L 0.33945 0.4632 " pathEditMode="relative" rAng="0" ptsTypes="AA">
                                      <p:cBhvr>
                                        <p:cTn id="59" dur="2000" fill="hold"/>
                                        <p:tgtEl>
                                          <p:spTgt spid="21"/>
                                        </p:tgtEl>
                                        <p:attrNameLst>
                                          <p:attrName>ppt_x</p:attrName>
                                          <p:attrName>ppt_y</p:attrName>
                                        </p:attrNameLst>
                                      </p:cBhvr>
                                      <p:rCtr x="16966" y="2314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0 L 0.02461 0.51875 " pathEditMode="relative" rAng="0" ptsTypes="AA">
                                      <p:cBhvr>
                                        <p:cTn id="68" dur="2000" fill="hold"/>
                                        <p:tgtEl>
                                          <p:spTgt spid="32"/>
                                        </p:tgtEl>
                                        <p:attrNameLst>
                                          <p:attrName>ppt_x</p:attrName>
                                          <p:attrName>ppt_y</p:attrName>
                                        </p:attrNameLst>
                                      </p:cBhvr>
                                      <p:rCtr x="1224" y="25926"/>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11111E-6 L 0.32304 0.55903 " pathEditMode="relative" rAng="0" ptsTypes="AA">
                                      <p:cBhvr>
                                        <p:cTn id="77" dur="2000" fill="hold"/>
                                        <p:tgtEl>
                                          <p:spTgt spid="34"/>
                                        </p:tgtEl>
                                        <p:attrNameLst>
                                          <p:attrName>ppt_x</p:attrName>
                                          <p:attrName>ppt_y</p:attrName>
                                        </p:attrNameLst>
                                      </p:cBhvr>
                                      <p:rCtr x="16146" y="27940"/>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3.125E-6 0 L 0.18399 0.63681 " pathEditMode="relative" rAng="0" ptsTypes="AA">
                                      <p:cBhvr>
                                        <p:cTn id="86" dur="2000" fill="hold"/>
                                        <p:tgtEl>
                                          <p:spTgt spid="35"/>
                                        </p:tgtEl>
                                        <p:attrNameLst>
                                          <p:attrName>ppt_x</p:attrName>
                                          <p:attrName>ppt_y</p:attrName>
                                        </p:attrNameLst>
                                      </p:cBhvr>
                                      <p:rCtr x="9193" y="3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13" grpId="0"/>
      <p:bldP spid="13" grpId="1"/>
      <p:bldP spid="14" grpId="0"/>
      <p:bldP spid="14" grpId="1"/>
      <p:bldP spid="21" grpId="0"/>
      <p:bldP spid="21" grpId="1"/>
      <p:bldP spid="32" grpId="0"/>
      <p:bldP spid="32" grpId="1"/>
      <p:bldP spid="34" grpId="0"/>
      <p:bldP spid="34"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3900" y="447675"/>
            <a:ext cx="108204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Ngọc Minh)</a:t>
            </a:r>
          </a:p>
        </p:txBody>
      </p:sp>
      <p:grpSp>
        <p:nvGrpSpPr>
          <p:cNvPr id="11" name="Group 10">
            <a:extLst>
              <a:ext uri="{FF2B5EF4-FFF2-40B4-BE49-F238E27FC236}">
                <a16:creationId xmlns:a16="http://schemas.microsoft.com/office/drawing/2014/main" id="{46FB6ED6-140B-0669-0AB7-1A758F2DD33B}"/>
              </a:ext>
            </a:extLst>
          </p:cNvPr>
          <p:cNvGrpSpPr/>
          <p:nvPr/>
        </p:nvGrpSpPr>
        <p:grpSpPr>
          <a:xfrm>
            <a:off x="3880367" y="4451488"/>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676BCD89-1757-C40E-0FCE-390695080FF0}"/>
              </a:ext>
            </a:extLst>
          </p:cNvPr>
          <p:cNvSpPr txBox="1"/>
          <p:nvPr/>
        </p:nvSpPr>
        <p:spPr>
          <a:xfrm>
            <a:off x="4019549" y="447675"/>
            <a:ext cx="2619375" cy="523220"/>
          </a:xfrm>
          <a:prstGeom prst="rect">
            <a:avLst/>
          </a:prstGeom>
          <a:noFill/>
        </p:spPr>
        <p:txBody>
          <a:bodyPr wrap="square" rtlCol="0">
            <a:spAutoFit/>
          </a:bodyPr>
          <a:lstStyle/>
          <a:p>
            <a:r>
              <a:rPr lang="en-US" sz="2800" dirty="0" err="1">
                <a:solidFill>
                  <a:srgbClr val="FF0000"/>
                </a:solidFill>
              </a:rPr>
              <a:t>nhanh</a:t>
            </a:r>
            <a:endParaRPr lang="en-US" sz="2800" dirty="0">
              <a:solidFill>
                <a:srgbClr val="FF0000"/>
              </a:solidFill>
            </a:endParaRPr>
          </a:p>
        </p:txBody>
      </p:sp>
      <p:sp>
        <p:nvSpPr>
          <p:cNvPr id="5" name="TextBox 4">
            <a:extLst>
              <a:ext uri="{FF2B5EF4-FFF2-40B4-BE49-F238E27FC236}">
                <a16:creationId xmlns:a16="http://schemas.microsoft.com/office/drawing/2014/main" id="{63BE6FBD-A5D1-929D-0384-B38200E48EB2}"/>
              </a:ext>
            </a:extLst>
          </p:cNvPr>
          <p:cNvSpPr txBox="1"/>
          <p:nvPr/>
        </p:nvSpPr>
        <p:spPr>
          <a:xfrm>
            <a:off x="6400799" y="457200"/>
            <a:ext cx="2619375"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endParaRPr lang="en-US" sz="2800" dirty="0">
              <a:solidFill>
                <a:srgbClr val="FF0000"/>
              </a:solidFill>
            </a:endParaRPr>
          </a:p>
        </p:txBody>
      </p:sp>
      <p:sp>
        <p:nvSpPr>
          <p:cNvPr id="6" name="TextBox 5">
            <a:extLst>
              <a:ext uri="{FF2B5EF4-FFF2-40B4-BE49-F238E27FC236}">
                <a16:creationId xmlns:a16="http://schemas.microsoft.com/office/drawing/2014/main" id="{2B444FC8-87E8-977A-512D-13D5F63B5720}"/>
              </a:ext>
            </a:extLst>
          </p:cNvPr>
          <p:cNvSpPr txBox="1"/>
          <p:nvPr/>
        </p:nvSpPr>
        <p:spPr>
          <a:xfrm>
            <a:off x="8629649" y="1733550"/>
            <a:ext cx="2619375"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endParaRPr lang="en-US" sz="2800" dirty="0">
              <a:solidFill>
                <a:srgbClr val="FF0000"/>
              </a:solidFill>
            </a:endParaRPr>
          </a:p>
        </p:txBody>
      </p:sp>
      <p:sp>
        <p:nvSpPr>
          <p:cNvPr id="7" name="TextBox 6">
            <a:extLst>
              <a:ext uri="{FF2B5EF4-FFF2-40B4-BE49-F238E27FC236}">
                <a16:creationId xmlns:a16="http://schemas.microsoft.com/office/drawing/2014/main" id="{EA90E5B3-9048-2234-0E83-CA4152B43E45}"/>
              </a:ext>
            </a:extLst>
          </p:cNvPr>
          <p:cNvSpPr txBox="1"/>
          <p:nvPr/>
        </p:nvSpPr>
        <p:spPr>
          <a:xfrm>
            <a:off x="4591049" y="2162175"/>
            <a:ext cx="2619375"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endParaRPr lang="en-US" sz="2800" dirty="0">
              <a:solidFill>
                <a:srgbClr val="FF0000"/>
              </a:solidFill>
            </a:endParaRPr>
          </a:p>
        </p:txBody>
      </p:sp>
      <p:sp>
        <p:nvSpPr>
          <p:cNvPr id="9" name="TextBox 8">
            <a:extLst>
              <a:ext uri="{FF2B5EF4-FFF2-40B4-BE49-F238E27FC236}">
                <a16:creationId xmlns:a16="http://schemas.microsoft.com/office/drawing/2014/main" id="{A005C4AC-879A-245B-DD06-6803C376D18E}"/>
              </a:ext>
            </a:extLst>
          </p:cNvPr>
          <p:cNvSpPr txBox="1"/>
          <p:nvPr/>
        </p:nvSpPr>
        <p:spPr>
          <a:xfrm>
            <a:off x="6010274" y="2152650"/>
            <a:ext cx="2619375"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endParaRPr lang="en-US" sz="2800" dirty="0">
              <a:solidFill>
                <a:srgbClr val="FF0000"/>
              </a:solidFill>
            </a:endParaRPr>
          </a:p>
        </p:txBody>
      </p:sp>
      <p:sp>
        <p:nvSpPr>
          <p:cNvPr id="15" name="TextBox 14">
            <a:extLst>
              <a:ext uri="{FF2B5EF4-FFF2-40B4-BE49-F238E27FC236}">
                <a16:creationId xmlns:a16="http://schemas.microsoft.com/office/drawing/2014/main" id="{F6637C7E-AA8B-9168-3050-AADD290AC24B}"/>
              </a:ext>
            </a:extLst>
          </p:cNvPr>
          <p:cNvSpPr txBox="1"/>
          <p:nvPr/>
        </p:nvSpPr>
        <p:spPr>
          <a:xfrm>
            <a:off x="7096124" y="2581275"/>
            <a:ext cx="2619375"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Tree>
    <p:extLst>
      <p:ext uri="{BB962C8B-B14F-4D97-AF65-F5344CB8AC3E}">
        <p14:creationId xmlns:p14="http://schemas.microsoft.com/office/powerpoint/2010/main" val="297826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6.25E-7 -2.22222E-6 L -0.1168 0.79097 " pathEditMode="relative" rAng="0" ptsTypes="AA">
                                      <p:cBhvr>
                                        <p:cTn id="23" dur="2000" fill="hold"/>
                                        <p:tgtEl>
                                          <p:spTgt spid="4"/>
                                        </p:tgtEl>
                                        <p:attrNameLst>
                                          <p:attrName>ppt_x</p:attrName>
                                          <p:attrName>ppt_y</p:attrName>
                                        </p:attrNameLst>
                                      </p:cBhvr>
                                      <p:rCtr x="-5846" y="3953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1.11111E-6 L -0.32695 0.66042 " pathEditMode="relative" rAng="0" ptsTypes="AA">
                                      <p:cBhvr>
                                        <p:cTn id="32" dur="2000" fill="hold"/>
                                        <p:tgtEl>
                                          <p:spTgt spid="5"/>
                                        </p:tgtEl>
                                        <p:attrNameLst>
                                          <p:attrName>ppt_x</p:attrName>
                                          <p:attrName>ppt_y</p:attrName>
                                        </p:attrNameLst>
                                      </p:cBhvr>
                                      <p:rCtr x="-16354" y="3300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2.22222E-6 L -0.35898 0.37847 " pathEditMode="relative" rAng="0" ptsTypes="AA">
                                      <p:cBhvr>
                                        <p:cTn id="41" dur="2000" fill="hold"/>
                                        <p:tgtEl>
                                          <p:spTgt spid="6"/>
                                        </p:tgtEl>
                                        <p:attrNameLst>
                                          <p:attrName>ppt_x</p:attrName>
                                          <p:attrName>ppt_y</p:attrName>
                                        </p:attrNameLst>
                                      </p:cBhvr>
                                      <p:rCtr x="-17956" y="1891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22222E-6 L 0.19415 0.34792 " pathEditMode="relative" rAng="0" ptsTypes="AA">
                                      <p:cBhvr>
                                        <p:cTn id="50" dur="2000" fill="hold"/>
                                        <p:tgtEl>
                                          <p:spTgt spid="7"/>
                                        </p:tgtEl>
                                        <p:attrNameLst>
                                          <p:attrName>ppt_x</p:attrName>
                                          <p:attrName>ppt_y</p:attrName>
                                        </p:attrNameLst>
                                      </p:cBhvr>
                                      <p:rCtr x="9701" y="1738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3.33333E-6 L 0.13555 0.43959 " pathEditMode="relative" rAng="0" ptsTypes="AA">
                                      <p:cBhvr>
                                        <p:cTn id="59" dur="2000" fill="hold"/>
                                        <p:tgtEl>
                                          <p:spTgt spid="9"/>
                                        </p:tgtEl>
                                        <p:attrNameLst>
                                          <p:attrName>ppt_x</p:attrName>
                                          <p:attrName>ppt_y</p:attrName>
                                        </p:attrNameLst>
                                      </p:cBhvr>
                                      <p:rCtr x="6771" y="2196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3.33333E-6 L 0.06055 0.46875 " pathEditMode="relative" rAng="0" ptsTypes="AA">
                                      <p:cBhvr>
                                        <p:cTn id="68" dur="2000" fill="hold"/>
                                        <p:tgtEl>
                                          <p:spTgt spid="15"/>
                                        </p:tgtEl>
                                        <p:attrNameLst>
                                          <p:attrName>ppt_x</p:attrName>
                                          <p:attrName>ppt_y</p:attrName>
                                        </p:attrNameLst>
                                      </p:cBhvr>
                                      <p:rCtr x="3021"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P spid="9" grpId="0"/>
      <p:bldP spid="9"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2"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13"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10"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6A2061A6-5232-1CDF-891C-627ECD6D3F1F}"/>
              </a:ext>
            </a:extLst>
          </p:cNvPr>
          <p:cNvGraphicFramePr>
            <a:graphicFrameLocks noGrp="1"/>
          </p:cNvGraphicFramePr>
          <p:nvPr>
            <p:extLst>
              <p:ext uri="{D42A27DB-BD31-4B8C-83A1-F6EECF244321}">
                <p14:modId xmlns:p14="http://schemas.microsoft.com/office/powerpoint/2010/main" val="860448008"/>
              </p:ext>
            </p:extLst>
          </p:nvPr>
        </p:nvGraphicFramePr>
        <p:xfrm>
          <a:off x="800099" y="1500715"/>
          <a:ext cx="10506075" cy="3052235"/>
        </p:xfrm>
        <a:graphic>
          <a:graphicData uri="http://schemas.openxmlformats.org/drawingml/2006/table">
            <a:tbl>
              <a:tblPr firstRow="1" bandRow="1">
                <a:tableStyleId>{21E4AEA4-8DFA-4A89-87EB-49C32662AFE0}</a:tableStyleId>
              </a:tblPr>
              <a:tblGrid>
                <a:gridCol w="3502025">
                  <a:extLst>
                    <a:ext uri="{9D8B030D-6E8A-4147-A177-3AD203B41FA5}">
                      <a16:colId xmlns:a16="http://schemas.microsoft.com/office/drawing/2014/main" val="1442647870"/>
                    </a:ext>
                  </a:extLst>
                </a:gridCol>
                <a:gridCol w="3502025">
                  <a:extLst>
                    <a:ext uri="{9D8B030D-6E8A-4147-A177-3AD203B41FA5}">
                      <a16:colId xmlns:a16="http://schemas.microsoft.com/office/drawing/2014/main" val="3232681407"/>
                    </a:ext>
                  </a:extLst>
                </a:gridCol>
                <a:gridCol w="3502025">
                  <a:extLst>
                    <a:ext uri="{9D8B030D-6E8A-4147-A177-3AD203B41FA5}">
                      <a16:colId xmlns:a16="http://schemas.microsoft.com/office/drawing/2014/main" val="4152944970"/>
                    </a:ext>
                  </a:extLst>
                </a:gridCol>
              </a:tblGrid>
              <a:tr h="3052235">
                <a:tc>
                  <a:txBody>
                    <a:bodyPr/>
                    <a:lstStyle/>
                    <a:p>
                      <a:pPr algn="ctr"/>
                      <a:r>
                        <a:rPr lang="en-US" sz="2800" dirty="0" err="1">
                          <a:solidFill>
                            <a:srgbClr val="002060"/>
                          </a:solidFill>
                        </a:rPr>
                        <a:t>Bữa</a:t>
                      </a:r>
                      <a:r>
                        <a:rPr lang="en-US" sz="2800" dirty="0">
                          <a:solidFill>
                            <a:srgbClr val="002060"/>
                          </a:solidFill>
                        </a:rPr>
                        <a:t> </a:t>
                      </a:r>
                      <a:r>
                        <a:rPr lang="en-US" sz="2800" dirty="0" err="1">
                          <a:solidFill>
                            <a:srgbClr val="002060"/>
                          </a:solidFill>
                        </a:rPr>
                        <a:t>sáng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algn="just"/>
                      <a:r>
                        <a:rPr lang="en-US" sz="2800" b="0" dirty="0" err="1">
                          <a:solidFill>
                            <a:srgbClr val="002060"/>
                          </a:solidFill>
                        </a:rPr>
                        <a:t>Thơm</a:t>
                      </a:r>
                      <a:r>
                        <a:rPr lang="en-US" sz="2800" b="0" dirty="0">
                          <a:solidFill>
                            <a:srgbClr val="002060"/>
                          </a:solidFill>
                        </a:rPr>
                        <a:t> </a:t>
                      </a:r>
                      <a:r>
                        <a:rPr lang="en-US" sz="2800" b="0">
                          <a:solidFill>
                            <a:srgbClr val="002060"/>
                          </a:solidFill>
                        </a:rPr>
                        <a:t>phức</a:t>
                      </a:r>
                      <a:r>
                        <a:rPr lang="en-US" sz="2800" b="0" dirty="0">
                          <a:solidFill>
                            <a:srgbClr val="002060"/>
                          </a:solidFill>
                        </a:rPr>
                        <a:t>, </a:t>
                      </a:r>
                      <a:r>
                        <a:rPr lang="en-US" sz="2800" b="0" dirty="0" err="1">
                          <a:solidFill>
                            <a:srgbClr val="002060"/>
                          </a:solidFill>
                        </a:rPr>
                        <a:t>ngon</a:t>
                      </a:r>
                      <a:r>
                        <a:rPr lang="en-US" sz="2800" b="0" dirty="0">
                          <a:solidFill>
                            <a:srgbClr val="002060"/>
                          </a:solidFill>
                        </a:rPr>
                        <a:t> </a:t>
                      </a:r>
                      <a:r>
                        <a:rPr lang="en-US" sz="2800" b="0" dirty="0" err="1">
                          <a:solidFill>
                            <a:srgbClr val="002060"/>
                          </a:solidFill>
                        </a:rPr>
                        <a:t>lành</a:t>
                      </a:r>
                      <a:r>
                        <a:rPr lang="en-US" sz="2800" b="0" dirty="0">
                          <a:solidFill>
                            <a:srgbClr val="002060"/>
                          </a:solidFill>
                        </a:rPr>
                        <a:t>, </a:t>
                      </a:r>
                      <a:r>
                        <a:rPr lang="en-US" sz="2800" b="0" dirty="0" err="1">
                          <a:solidFill>
                            <a:srgbClr val="002060"/>
                          </a:solidFill>
                        </a:rPr>
                        <a:t>nóng</a:t>
                      </a:r>
                      <a:r>
                        <a:rPr lang="en-US" sz="2800" b="0" dirty="0">
                          <a:solidFill>
                            <a:srgbClr val="002060"/>
                          </a:solidFill>
                        </a:rPr>
                        <a:t> </a:t>
                      </a:r>
                      <a:r>
                        <a:rPr lang="en-US" sz="2800" b="0" dirty="0" err="1">
                          <a:solidFill>
                            <a:srgbClr val="002060"/>
                          </a:solidFill>
                        </a:rPr>
                        <a:t>hổi</a:t>
                      </a:r>
                      <a:r>
                        <a:rPr lang="en-US" sz="2800" b="0" dirty="0">
                          <a:solidFill>
                            <a:srgbClr val="002060"/>
                          </a:solidFill>
                        </a:rPr>
                        <a:t>, </a:t>
                      </a:r>
                      <a:r>
                        <a:rPr lang="en-US" sz="2800" b="0" dirty="0" err="1">
                          <a:solidFill>
                            <a:srgbClr val="002060"/>
                          </a:solidFill>
                        </a:rPr>
                        <a:t>giòn</a:t>
                      </a:r>
                      <a:r>
                        <a:rPr lang="en-US" sz="2800" b="0" dirty="0">
                          <a:solidFill>
                            <a:srgbClr val="002060"/>
                          </a:solidFill>
                        </a:rPr>
                        <a:t> 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Bộ</a:t>
                      </a:r>
                      <a:r>
                        <a:rPr lang="en-US" sz="2800" dirty="0">
                          <a:solidFill>
                            <a:srgbClr val="002060"/>
                          </a:solidFill>
                        </a:rPr>
                        <a:t> </a:t>
                      </a:r>
                      <a:r>
                        <a:rPr lang="en-US" sz="2800" dirty="0" err="1">
                          <a:solidFill>
                            <a:srgbClr val="002060"/>
                          </a:solidFill>
                        </a:rPr>
                        <a:t>quần</a:t>
                      </a:r>
                      <a:r>
                        <a:rPr lang="en-US" sz="2800" dirty="0">
                          <a:solidFill>
                            <a:srgbClr val="002060"/>
                          </a:solidFill>
                        </a:rPr>
                        <a:t> </a:t>
                      </a:r>
                      <a:r>
                        <a:rPr lang="en-US" sz="2800" dirty="0" err="1">
                          <a:solidFill>
                            <a:srgbClr val="002060"/>
                          </a:solidFill>
                        </a:rPr>
                        <a:t>áo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p>
                      <a:pPr algn="just"/>
                      <a:r>
                        <a:rPr lang="en-US" sz="2800" b="0" dirty="0">
                          <a:solidFill>
                            <a:srgbClr val="002060"/>
                          </a:solidFill>
                        </a:rPr>
                        <a:t>(</a:t>
                      </a:r>
                      <a:r>
                        <a:rPr lang="en-US" sz="2800" b="0" dirty="0" err="1">
                          <a:solidFill>
                            <a:srgbClr val="002060"/>
                          </a:solidFill>
                        </a:rPr>
                        <a:t>áo</a:t>
                      </a:r>
                      <a:r>
                        <a:rPr lang="en-US" sz="2800" b="0" dirty="0">
                          <a:solidFill>
                            <a:srgbClr val="002060"/>
                          </a:solidFill>
                        </a:rPr>
                        <a:t>) </a:t>
                      </a:r>
                      <a:r>
                        <a:rPr lang="en-US" sz="2800" b="0" dirty="0" err="1">
                          <a:solidFill>
                            <a:srgbClr val="002060"/>
                          </a:solidFill>
                        </a:rPr>
                        <a:t>trắng</a:t>
                      </a:r>
                      <a:r>
                        <a:rPr lang="en-US" sz="2800" b="0" dirty="0">
                          <a:solidFill>
                            <a:srgbClr val="002060"/>
                          </a:solidFill>
                        </a:rPr>
                        <a:t> </a:t>
                      </a:r>
                      <a:r>
                        <a:rPr lang="en-US" sz="2800" b="0" dirty="0" err="1">
                          <a:solidFill>
                            <a:srgbClr val="002060"/>
                          </a:solidFill>
                        </a:rPr>
                        <a:t>tinh</a:t>
                      </a:r>
                      <a:r>
                        <a:rPr lang="en-US" sz="2800" b="0" dirty="0">
                          <a:solidFill>
                            <a:srgbClr val="002060"/>
                          </a:solidFill>
                        </a:rPr>
                        <a:t>, (</a:t>
                      </a:r>
                      <a:r>
                        <a:rPr lang="en-US" sz="2800" b="0" dirty="0" err="1">
                          <a:solidFill>
                            <a:srgbClr val="002060"/>
                          </a:solidFill>
                        </a:rPr>
                        <a:t>quần</a:t>
                      </a:r>
                      <a:r>
                        <a:rPr lang="en-US" sz="2800" b="0" dirty="0">
                          <a:solidFill>
                            <a:srgbClr val="002060"/>
                          </a:solidFill>
                        </a:rPr>
                        <a:t>) </a:t>
                      </a:r>
                      <a:r>
                        <a:rPr lang="en-US" sz="2800" b="0" dirty="0" err="1">
                          <a:solidFill>
                            <a:srgbClr val="002060"/>
                          </a:solidFill>
                        </a:rPr>
                        <a:t>xanh</a:t>
                      </a:r>
                      <a:r>
                        <a:rPr lang="en-US" sz="2800" b="0" dirty="0">
                          <a:solidFill>
                            <a:srgbClr val="002060"/>
                          </a:solidFill>
                        </a:rPr>
                        <a:t> </a:t>
                      </a:r>
                      <a:r>
                        <a:rPr lang="en-US" sz="2800" b="0" dirty="0" err="1">
                          <a:solidFill>
                            <a:srgbClr val="002060"/>
                          </a:solidFill>
                        </a:rPr>
                        <a:t>thẫm</a:t>
                      </a:r>
                      <a:r>
                        <a:rPr lang="en-US" sz="2800" b="0" dirty="0">
                          <a:solidFill>
                            <a:srgbClr val="002060"/>
                          </a:solidFill>
                        </a:rPr>
                        <a:t>, </a:t>
                      </a:r>
                      <a:r>
                        <a:rPr lang="en-US" sz="2800" b="0" dirty="0" err="1">
                          <a:solidFill>
                            <a:srgbClr val="002060"/>
                          </a:solidFill>
                        </a:rPr>
                        <a:t>phẳng</a:t>
                      </a:r>
                      <a:r>
                        <a:rPr lang="en-US" sz="2800" b="0" dirty="0">
                          <a:solidFill>
                            <a:srgbClr val="002060"/>
                          </a:solidFill>
                        </a:rPr>
                        <a:t> </a:t>
                      </a:r>
                      <a:r>
                        <a:rPr lang="en-US" sz="2800" b="0" dirty="0" err="1">
                          <a:solidFill>
                            <a:srgbClr val="002060"/>
                          </a:solidFill>
                        </a:rPr>
                        <a:t>phiu</a:t>
                      </a:r>
                      <a:r>
                        <a:rPr lang="en-US" sz="2800" b="0" dirty="0">
                          <a:solidFill>
                            <a:srgbClr val="002060"/>
                          </a:solidFill>
                        </a:rPr>
                        <a:t>, </a:t>
                      </a:r>
                      <a:r>
                        <a:rPr lang="en-US" sz="2800" b="0" dirty="0" err="1">
                          <a:solidFill>
                            <a:srgbClr val="002060"/>
                          </a:solidFill>
                        </a:rPr>
                        <a:t>mềm</a:t>
                      </a:r>
                      <a:r>
                        <a:rPr lang="en-US" sz="2800" b="0" dirty="0">
                          <a:solidFill>
                            <a:srgbClr val="002060"/>
                          </a:solidFill>
                        </a:rPr>
                        <a:t> </a:t>
                      </a:r>
                      <a:r>
                        <a:rPr lang="en-US" sz="2800" b="0" dirty="0" err="1">
                          <a:solidFill>
                            <a:srgbClr val="002060"/>
                          </a:solidFill>
                        </a:rPr>
                        <a:t>mại</a:t>
                      </a:r>
                      <a:r>
                        <a:rPr lang="en-US" sz="2800" b="0" dirty="0">
                          <a:solidFill>
                            <a:srgbClr val="002060"/>
                          </a:solidFill>
                        </a:rPr>
                        <a:t>, </a:t>
                      </a:r>
                      <a:r>
                        <a:rPr lang="en-US" sz="2800" b="0" dirty="0" err="1">
                          <a:solidFill>
                            <a:srgbClr val="002060"/>
                          </a:solidFill>
                        </a:rPr>
                        <a:t>thơm</a:t>
                      </a:r>
                      <a:r>
                        <a:rPr lang="en-US" sz="2800" b="0" dirty="0">
                          <a:solidFill>
                            <a:srgbClr val="002060"/>
                          </a:solidFill>
                        </a:rPr>
                        <a:t> </a:t>
                      </a:r>
                      <a:r>
                        <a:rPr lang="en-US" sz="2800" b="0" dirty="0" err="1">
                          <a:solidFill>
                            <a:srgbClr val="002060"/>
                          </a:solidFill>
                        </a:rPr>
                        <a:t>tho</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Một</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endParaRPr lang="en-US" sz="2800" dirty="0">
                        <a:solidFill>
                          <a:srgbClr val="002060"/>
                        </a:solidFill>
                      </a:endParaRPr>
                    </a:p>
                    <a:p>
                      <a:pPr algn="just"/>
                      <a:r>
                        <a:rPr lang="en-US" sz="2800" b="0" dirty="0" err="1">
                          <a:solidFill>
                            <a:srgbClr val="002060"/>
                          </a:solidFill>
                        </a:rPr>
                        <a:t>Ví</a:t>
                      </a:r>
                      <a:r>
                        <a:rPr lang="en-US" sz="2800" b="0" dirty="0">
                          <a:solidFill>
                            <a:srgbClr val="002060"/>
                          </a:solidFill>
                        </a:rPr>
                        <a:t> </a:t>
                      </a:r>
                      <a:r>
                        <a:rPr lang="en-US" sz="2800" b="0" dirty="0" err="1">
                          <a:solidFill>
                            <a:srgbClr val="002060"/>
                          </a:solidFill>
                        </a:rPr>
                        <a:t>dụ</a:t>
                      </a:r>
                      <a:r>
                        <a:rPr lang="en-US" sz="2800" b="0" dirty="0">
                          <a:solidFill>
                            <a:srgbClr val="002060"/>
                          </a:solidFill>
                        </a:rPr>
                        <a:t>: </a:t>
                      </a:r>
                      <a:r>
                        <a:rPr lang="en-US" sz="2800" b="0" dirty="0" err="1">
                          <a:solidFill>
                            <a:srgbClr val="002060"/>
                          </a:solidFill>
                        </a:rPr>
                        <a:t>hoạt</a:t>
                      </a:r>
                      <a:r>
                        <a:rPr lang="en-US" sz="2800" b="0" dirty="0">
                          <a:solidFill>
                            <a:srgbClr val="002060"/>
                          </a:solidFill>
                        </a:rPr>
                        <a:t> </a:t>
                      </a:r>
                      <a:r>
                        <a:rPr lang="en-US" sz="2800" b="0" dirty="0" err="1">
                          <a:solidFill>
                            <a:srgbClr val="002060"/>
                          </a:solidFill>
                        </a:rPr>
                        <a:t>động</a:t>
                      </a:r>
                      <a:r>
                        <a:rPr lang="en-US" sz="2800" b="0" dirty="0">
                          <a:solidFill>
                            <a:srgbClr val="002060"/>
                          </a:solidFill>
                        </a:rPr>
                        <a:t> </a:t>
                      </a:r>
                      <a:r>
                        <a:rPr lang="en-US" sz="2800" b="0" dirty="0" err="1">
                          <a:solidFill>
                            <a:srgbClr val="002060"/>
                          </a:solidFill>
                        </a:rPr>
                        <a:t>đóng</a:t>
                      </a:r>
                      <a:r>
                        <a:rPr lang="en-US" sz="2800" b="0" dirty="0">
                          <a:solidFill>
                            <a:srgbClr val="002060"/>
                          </a:solidFill>
                        </a:rPr>
                        <a:t> </a:t>
                      </a:r>
                      <a:r>
                        <a:rPr lang="en-US" sz="2800" b="0" dirty="0" err="1">
                          <a:solidFill>
                            <a:srgbClr val="002060"/>
                          </a:solidFill>
                        </a:rPr>
                        <a:t>kịch</a:t>
                      </a:r>
                      <a:r>
                        <a:rPr lang="en-US" sz="2800" b="0" dirty="0">
                          <a:solidFill>
                            <a:srgbClr val="002060"/>
                          </a:solidFill>
                        </a:rPr>
                        <a:t>: </a:t>
                      </a:r>
                      <a:r>
                        <a:rPr lang="en-US" sz="2800" b="0" dirty="0" err="1">
                          <a:solidFill>
                            <a:srgbClr val="002060"/>
                          </a:solidFill>
                        </a:rPr>
                        <a:t>vui</a:t>
                      </a:r>
                      <a:r>
                        <a:rPr lang="en-US" sz="2800" b="0" dirty="0">
                          <a:solidFill>
                            <a:srgbClr val="002060"/>
                          </a:solidFill>
                        </a:rPr>
                        <a:t> </a:t>
                      </a:r>
                      <a:r>
                        <a:rPr lang="en-US" sz="2800" b="0" dirty="0" err="1">
                          <a:solidFill>
                            <a:srgbClr val="002060"/>
                          </a:solidFill>
                        </a:rPr>
                        <a:t>nhộn</a:t>
                      </a:r>
                      <a:r>
                        <a:rPr lang="en-US" sz="2800" b="0" dirty="0">
                          <a:solidFill>
                            <a:srgbClr val="002060"/>
                          </a:solidFill>
                        </a:rPr>
                        <a:t>, </a:t>
                      </a:r>
                      <a:r>
                        <a:rPr lang="en-US" sz="2800" b="0" dirty="0" err="1">
                          <a:solidFill>
                            <a:srgbClr val="002060"/>
                          </a:solidFill>
                        </a:rPr>
                        <a:t>thú</a:t>
                      </a:r>
                      <a:r>
                        <a:rPr lang="en-US" sz="2800" b="0" dirty="0">
                          <a:solidFill>
                            <a:srgbClr val="002060"/>
                          </a:solidFill>
                        </a:rPr>
                        <a:t> </a:t>
                      </a:r>
                      <a:r>
                        <a:rPr lang="en-US" sz="2800" b="0" dirty="0" err="1">
                          <a:solidFill>
                            <a:srgbClr val="002060"/>
                          </a:solidFill>
                        </a:rPr>
                        <a:t>vị</a:t>
                      </a:r>
                      <a:r>
                        <a:rPr lang="en-US" sz="2800" b="0" dirty="0">
                          <a:solidFill>
                            <a:srgbClr val="002060"/>
                          </a:solidFill>
                        </a:rPr>
                        <a:t>, </a:t>
                      </a:r>
                      <a:r>
                        <a:rPr lang="en-US" sz="2800" b="0" dirty="0" err="1">
                          <a:solidFill>
                            <a:srgbClr val="002060"/>
                          </a:solidFill>
                        </a:rPr>
                        <a:t>lâu</a:t>
                      </a:r>
                      <a:r>
                        <a:rPr lang="en-US" sz="2800" b="0" dirty="0">
                          <a:solidFill>
                            <a:srgbClr val="002060"/>
                          </a:solidFill>
                        </a:rPr>
                        <a:t>, </a:t>
                      </a:r>
                      <a:r>
                        <a:rPr lang="en-US" sz="2800" b="0" dirty="0" err="1">
                          <a:solidFill>
                            <a:srgbClr val="002060"/>
                          </a:solidFill>
                        </a:rPr>
                        <a:t>nhanh</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8497637"/>
                  </a:ext>
                </a:extLst>
              </a:tr>
            </a:tbl>
          </a:graphicData>
        </a:graphic>
      </p:graphicFrame>
    </p:spTree>
    <p:extLst>
      <p:ext uri="{BB962C8B-B14F-4D97-AF65-F5344CB8AC3E}">
        <p14:creationId xmlns:p14="http://schemas.microsoft.com/office/powerpoint/2010/main" val="328586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6"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x</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mướt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E9B652D0-1FFD-7A58-E710-24FCA9654D99}"/>
              </a:ext>
            </a:extLst>
          </p:cNvPr>
          <p:cNvPicPr>
            <a:picLocks noChangeAspect="1"/>
          </p:cNvPicPr>
          <p:nvPr/>
        </p:nvPicPr>
        <p:blipFill>
          <a:blip r:embed="rId5"/>
          <a:stretch>
            <a:fillRect/>
          </a:stretch>
        </p:blipFill>
        <p:spPr>
          <a:xfrm>
            <a:off x="1666525" y="239947"/>
            <a:ext cx="8077900" cy="1920406"/>
          </a:xfrm>
          <a:prstGeom prst="rect">
            <a:avLst/>
          </a:prstGeom>
        </p:spPr>
      </p:pic>
    </p:spTree>
    <p:extLst>
      <p:ext uri="{BB962C8B-B14F-4D97-AF65-F5344CB8AC3E}">
        <p14:creationId xmlns:p14="http://schemas.microsoft.com/office/powerpoint/2010/main" val="97784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2312754" y="402044"/>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6"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7"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5"/>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168</TotalTime>
  <Words>896</Words>
  <Application>Microsoft Office PowerPoint</Application>
  <PresentationFormat>Widescreen</PresentationFormat>
  <Paragraphs>127</Paragraphs>
  <Slides>26</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DengXian</vt:lpstr>
      <vt:lpstr>Arial</vt:lpstr>
      <vt:lpstr>Calibri</vt:lpstr>
      <vt:lpstr>Times New Roman</vt:lpstr>
      <vt:lpstr>UTM Azuki</vt:lpstr>
      <vt:lpstr>UTM Showcard</vt:lpstr>
      <vt:lpstr>Wingdings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49</cp:revision>
  <dcterms:created xsi:type="dcterms:W3CDTF">2023-09-17T08:15:16Z</dcterms:created>
  <dcterms:modified xsi:type="dcterms:W3CDTF">2025-04-05T10:48:34Z</dcterms:modified>
  <cp:category>9Slide.vn</cp:category>
</cp:coreProperties>
</file>