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8" r:id="rId2"/>
    <p:sldId id="286" r:id="rId3"/>
    <p:sldId id="287" r:id="rId4"/>
    <p:sldId id="262" r:id="rId5"/>
    <p:sldId id="305" r:id="rId6"/>
    <p:sldId id="261" r:id="rId7"/>
    <p:sldId id="288" r:id="rId8"/>
    <p:sldId id="259" r:id="rId9"/>
    <p:sldId id="302" r:id="rId10"/>
    <p:sldId id="291" r:id="rId11"/>
    <p:sldId id="307" r:id="rId12"/>
    <p:sldId id="278" r:id="rId13"/>
    <p:sldId id="308" r:id="rId14"/>
    <p:sldId id="309" r:id="rId15"/>
    <p:sldId id="310" r:id="rId16"/>
    <p:sldId id="285" r:id="rId17"/>
    <p:sldId id="311" r:id="rId18"/>
    <p:sldId id="289" r:id="rId19"/>
    <p:sldId id="275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7778" autoAdjust="0"/>
  </p:normalViewPr>
  <p:slideViewPr>
    <p:cSldViewPr snapToGrid="0">
      <p:cViewPr varScale="1">
        <p:scale>
          <a:sx n="80" d="100"/>
          <a:sy n="80" d="100"/>
        </p:scale>
        <p:origin x="15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54ADC-A786-46B6-9FB5-33C5C59CB9E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C51F-F574-44C6-B7B9-DC24B331D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0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25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52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69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2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688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4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15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90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5676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1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6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1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4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44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23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4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84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2025/4/5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8286" y="1417639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6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42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7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12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12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microsoft.com/office/2007/relationships/hdphoto" Target="../media/hdphoto4.wdp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10" Type="http://schemas.openxmlformats.org/officeDocument/2006/relationships/image" Target="../media/image27.svg"/><Relationship Id="rId4" Type="http://schemas.openxmlformats.org/officeDocument/2006/relationships/image" Target="../media/image33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10" Type="http://schemas.openxmlformats.org/officeDocument/2006/relationships/image" Target="../media/image31.svg"/><Relationship Id="rId4" Type="http://schemas.openxmlformats.org/officeDocument/2006/relationships/image" Target="../media/image33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67ED74-4992-3D73-3689-D423F5D1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464"/>
            <a:ext cx="12192000" cy="689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45231-83BF-7C77-D4A5-CB32831A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5" y="127048"/>
            <a:ext cx="2820545" cy="14185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4885" y="4371258"/>
            <a:ext cx="2667227" cy="224843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712" y="4371258"/>
            <a:ext cx="2696813" cy="22580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1632464-0605-0D43-25DA-AFE08E67F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960">
            <a:off x="5186640" y="237622"/>
            <a:ext cx="1098166" cy="109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EBA56EBC-7033-2B77-30E6-3517BDC0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204">
            <a:off x="5924843" y="5754801"/>
            <a:ext cx="646596" cy="64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A5B04B6C-11CE-B83B-6ECD-4864D82F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697">
            <a:off x="8373935" y="188741"/>
            <a:ext cx="785773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B44ED937-0263-197F-1F70-E8207CD5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662203" y="2197480"/>
            <a:ext cx="992645" cy="9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0924F5-E488-DF69-EF66-E976118381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9959" y="1978879"/>
            <a:ext cx="3718882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705DFA-9157-B6A3-A0AB-33B79BB4E3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37394" y="2803292"/>
            <a:ext cx="8583912" cy="2432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3C4F08-33C5-E5C1-CF26-50AB33FFF0EE}"/>
              </a:ext>
            </a:extLst>
          </p:cNvPr>
          <p:cNvSpPr txBox="1"/>
          <p:nvPr/>
        </p:nvSpPr>
        <p:spPr>
          <a:xfrm>
            <a:off x="1928227" y="1268060"/>
            <a:ext cx="7920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2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4" y="3133"/>
            <a:ext cx="12194613" cy="6861527"/>
          </a:xfrm>
          <a:prstGeom prst="rect">
            <a:avLst/>
          </a:prstGeom>
        </p:spPr>
      </p:pic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518FD52C-F61F-A4DE-C6D2-D0415AA898ED}"/>
              </a:ext>
            </a:extLst>
          </p:cNvPr>
          <p:cNvGrpSpPr/>
          <p:nvPr/>
        </p:nvGrpSpPr>
        <p:grpSpPr>
          <a:xfrm>
            <a:off x="643631" y="182682"/>
            <a:ext cx="11014084" cy="1200329"/>
            <a:chOff x="825624" y="602201"/>
            <a:chExt cx="10736568" cy="1200329"/>
          </a:xfrm>
        </p:grpSpPr>
        <p:sp>
          <p:nvSpPr>
            <p:cNvPr id="1029" name="Rectangle: Rounded Corners 1028">
              <a:extLst>
                <a:ext uri="{FF2B5EF4-FFF2-40B4-BE49-F238E27FC236}">
                  <a16:creationId xmlns:a16="http://schemas.microsoft.com/office/drawing/2014/main" id="{129B7313-B343-BD22-E729-A704C5D6E5C4}"/>
                </a:ext>
              </a:extLst>
            </p:cNvPr>
            <p:cNvSpPr/>
            <p:nvPr/>
          </p:nvSpPr>
          <p:spPr>
            <a:xfrm>
              <a:off x="825624" y="606089"/>
              <a:ext cx="10647284" cy="11872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5A6BB1-E6CB-65CD-9913-C35F047ECCA4}"/>
                </a:ext>
              </a:extLst>
            </p:cNvPr>
            <p:cNvSpPr txBox="1"/>
            <p:nvPr/>
          </p:nvSpPr>
          <p:spPr>
            <a:xfrm>
              <a:off x="1058730" y="602201"/>
              <a:ext cx="105034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xúc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thay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chỉ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lần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DE2C29-C37A-59B4-43BA-DC845CBB488C}"/>
              </a:ext>
            </a:extLst>
          </p:cNvPr>
          <p:cNvSpPr/>
          <p:nvPr/>
        </p:nvSpPr>
        <p:spPr>
          <a:xfrm>
            <a:off x="643632" y="1483531"/>
            <a:ext cx="11020538" cy="5297257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152BB-F8AE-5F9D-2BA6-5245E48219E8}"/>
              </a:ext>
            </a:extLst>
          </p:cNvPr>
          <p:cNvSpPr txBox="1"/>
          <p:nvPr/>
        </p:nvSpPr>
        <p:spPr>
          <a:xfrm>
            <a:off x="1085850" y="2162175"/>
            <a:ext cx="103727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Mẹ ơi!</a:t>
            </a:r>
          </a:p>
          <a:p>
            <a:pPr algn="just"/>
            <a:r>
              <a:rPr lang="en-US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 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mẹ quá! Sao mẹ đi công tác lâu thế? Tối nào em Chi cũng khóc đòi mẹ. Con 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em lắm. Chúng con rất mong mẹ về.</a:t>
            </a:r>
          </a:p>
          <a:p>
            <a:pPr algn="just"/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Hôm nay con vừa giành được giải Nhất cuộc thi cờ vua mẹ ạ. Ai cũng 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khâm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con. Còn con, con rất 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biết ơn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bác Dũng đã dạy con học cờ. Thế mà hồi xưa khi mới học cờ, con 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ghét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môn này thế. Con còn 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giận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mẹ vì mẹ cứ thuyết phục con học. Bây giờ thì con 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cờ vua lắm.</a:t>
            </a:r>
          </a:p>
          <a:p>
            <a:pPr algn="just"/>
            <a:r>
              <a:rPr lang="en-US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 con lại nhắn tin tiếp cho mẹ nhé. Con 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mẹ!</a:t>
            </a:r>
          </a:p>
        </p:txBody>
      </p:sp>
      <p:pic>
        <p:nvPicPr>
          <p:cNvPr id="7" name="Picture 6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41AEA3FE-586B-C219-F99B-DD1BD91819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2606802"/>
            <a:ext cx="618706" cy="550648"/>
          </a:xfrm>
          <a:prstGeom prst="rect">
            <a:avLst/>
          </a:prstGeom>
        </p:spPr>
      </p:pic>
      <p:pic>
        <p:nvPicPr>
          <p:cNvPr id="8" name="Picture 7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20B28029-8FED-8E27-A5AF-1479D21D5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4" y="3845052"/>
            <a:ext cx="1704976" cy="554984"/>
          </a:xfrm>
          <a:prstGeom prst="rect">
            <a:avLst/>
          </a:prstGeom>
        </p:spPr>
      </p:pic>
      <p:pic>
        <p:nvPicPr>
          <p:cNvPr id="9" name="Picture 8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17515F86-5C54-74F6-9347-7A8C38FA72F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49" y="3025902"/>
            <a:ext cx="1104901" cy="554984"/>
          </a:xfrm>
          <a:prstGeom prst="rect">
            <a:avLst/>
          </a:prstGeom>
        </p:spPr>
      </p:pic>
      <p:pic>
        <p:nvPicPr>
          <p:cNvPr id="10" name="Picture 9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0517FE8-1833-26C1-A948-08E6921A672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4" y="3867149"/>
            <a:ext cx="1171576" cy="523361"/>
          </a:xfrm>
          <a:prstGeom prst="rect">
            <a:avLst/>
          </a:prstGeom>
        </p:spPr>
      </p:pic>
      <p:pic>
        <p:nvPicPr>
          <p:cNvPr id="20" name="Picture 19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F1242689-108C-CB88-9FB2-F022B4F9B5E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4330827"/>
            <a:ext cx="838201" cy="554984"/>
          </a:xfrm>
          <a:prstGeom prst="rect">
            <a:avLst/>
          </a:prstGeom>
        </p:spPr>
      </p:pic>
      <p:pic>
        <p:nvPicPr>
          <p:cNvPr id="21" name="Picture 20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A3AFF152-3003-FF23-024D-3568D6555F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49" y="4711827"/>
            <a:ext cx="838201" cy="554984"/>
          </a:xfrm>
          <a:prstGeom prst="rect">
            <a:avLst/>
          </a:prstGeom>
        </p:spPr>
      </p:pic>
      <p:pic>
        <p:nvPicPr>
          <p:cNvPr id="22" name="Picture 21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D533EE41-7415-799E-6AEC-600A4CEF10E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49" y="4683252"/>
            <a:ext cx="838201" cy="554984"/>
          </a:xfrm>
          <a:prstGeom prst="rect">
            <a:avLst/>
          </a:prstGeom>
        </p:spPr>
      </p:pic>
      <p:pic>
        <p:nvPicPr>
          <p:cNvPr id="23" name="Picture 22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F20B9EDD-9A40-E61D-0E49-79DB676C567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59552"/>
            <a:ext cx="628650" cy="5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44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14" y="3133"/>
            <a:ext cx="12194613" cy="6861527"/>
          </a:xfrm>
          <a:prstGeom prst="rect">
            <a:avLst/>
          </a:prstGeom>
        </p:spPr>
      </p:pic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518FD52C-F61F-A4DE-C6D2-D0415AA898ED}"/>
              </a:ext>
            </a:extLst>
          </p:cNvPr>
          <p:cNvGrpSpPr/>
          <p:nvPr/>
        </p:nvGrpSpPr>
        <p:grpSpPr>
          <a:xfrm>
            <a:off x="643631" y="182682"/>
            <a:ext cx="11014084" cy="1200329"/>
            <a:chOff x="825624" y="602201"/>
            <a:chExt cx="10736568" cy="1200329"/>
          </a:xfrm>
        </p:grpSpPr>
        <p:sp>
          <p:nvSpPr>
            <p:cNvPr id="1029" name="Rectangle: Rounded Corners 1028">
              <a:extLst>
                <a:ext uri="{FF2B5EF4-FFF2-40B4-BE49-F238E27FC236}">
                  <a16:creationId xmlns:a16="http://schemas.microsoft.com/office/drawing/2014/main" id="{129B7313-B343-BD22-E729-A704C5D6E5C4}"/>
                </a:ext>
              </a:extLst>
            </p:cNvPr>
            <p:cNvSpPr/>
            <p:nvPr/>
          </p:nvSpPr>
          <p:spPr>
            <a:xfrm>
              <a:off x="825624" y="606089"/>
              <a:ext cx="10647284" cy="11872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5A6BB1-E6CB-65CD-9913-C35F047ECCA4}"/>
                </a:ext>
              </a:extLst>
            </p:cNvPr>
            <p:cNvSpPr txBox="1"/>
            <p:nvPr/>
          </p:nvSpPr>
          <p:spPr>
            <a:xfrm>
              <a:off x="1058730" y="602201"/>
              <a:ext cx="105034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Sử dụng động từ dưới đây để đặt câu phù hợp với tranh.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DE2C29-C37A-59B4-43BA-DC845CBB488C}"/>
              </a:ext>
            </a:extLst>
          </p:cNvPr>
          <p:cNvSpPr/>
          <p:nvPr/>
        </p:nvSpPr>
        <p:spPr>
          <a:xfrm>
            <a:off x="643632" y="1483531"/>
            <a:ext cx="11020538" cy="5297257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D6B23-7A2E-5E46-7268-2455F55F3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959" y="2143126"/>
            <a:ext cx="7508173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6578CC92-9E5F-5014-F457-867294D29124}"/>
              </a:ext>
            </a:extLst>
          </p:cNvPr>
          <p:cNvSpPr/>
          <p:nvPr/>
        </p:nvSpPr>
        <p:spPr>
          <a:xfrm>
            <a:off x="8667750" y="2209800"/>
            <a:ext cx="1095375" cy="581025"/>
          </a:xfrm>
          <a:prstGeom prst="doubleWave">
            <a:avLst/>
          </a:prstGeom>
          <a:solidFill>
            <a:srgbClr val="F26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ốm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8610080B-35A0-4321-CE5A-84C453B47E39}"/>
              </a:ext>
            </a:extLst>
          </p:cNvPr>
          <p:cNvSpPr/>
          <p:nvPr/>
        </p:nvSpPr>
        <p:spPr>
          <a:xfrm>
            <a:off x="10191750" y="2219325"/>
            <a:ext cx="1095375" cy="581025"/>
          </a:xfrm>
          <a:prstGeom prst="double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sốt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99688043-AE30-0211-DA0F-1347850C2EB0}"/>
              </a:ext>
            </a:extLst>
          </p:cNvPr>
          <p:cNvSpPr/>
          <p:nvPr/>
        </p:nvSpPr>
        <p:spPr>
          <a:xfrm>
            <a:off x="8696325" y="2971800"/>
            <a:ext cx="1095375" cy="581025"/>
          </a:xfrm>
          <a:prstGeom prst="double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mệt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B4D6718D-6AEB-BE8E-E866-C0E2965BF349}"/>
              </a:ext>
            </a:extLst>
          </p:cNvPr>
          <p:cNvSpPr/>
          <p:nvPr/>
        </p:nvSpPr>
        <p:spPr>
          <a:xfrm>
            <a:off x="10210800" y="3000375"/>
            <a:ext cx="1095375" cy="581025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nhức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FBB11BD8-3346-ECAB-1575-AAEB7F8F17F5}"/>
              </a:ext>
            </a:extLst>
          </p:cNvPr>
          <p:cNvSpPr/>
          <p:nvPr/>
        </p:nvSpPr>
        <p:spPr>
          <a:xfrm>
            <a:off x="8705850" y="3771900"/>
            <a:ext cx="1095375" cy="581025"/>
          </a:xfrm>
          <a:prstGeom prst="doubleWav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khát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5" name="Double Wave 14">
            <a:extLst>
              <a:ext uri="{FF2B5EF4-FFF2-40B4-BE49-F238E27FC236}">
                <a16:creationId xmlns:a16="http://schemas.microsoft.com/office/drawing/2014/main" id="{3C9D9073-1068-25AB-661B-086B63B660AB}"/>
              </a:ext>
            </a:extLst>
          </p:cNvPr>
          <p:cNvSpPr/>
          <p:nvPr/>
        </p:nvSpPr>
        <p:spPr>
          <a:xfrm>
            <a:off x="10220325" y="3819525"/>
            <a:ext cx="1095375" cy="581025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đau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84025B-8AD9-36AD-9111-CD37A256D4DE}"/>
              </a:ext>
            </a:extLst>
          </p:cNvPr>
          <p:cNvGrpSpPr/>
          <p:nvPr/>
        </p:nvGrpSpPr>
        <p:grpSpPr>
          <a:xfrm>
            <a:off x="781050" y="4718691"/>
            <a:ext cx="11229975" cy="922866"/>
            <a:chOff x="778744" y="1784991"/>
            <a:chExt cx="8377029" cy="92286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97F14D0E-C665-6138-5461-1253D238F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78744" y="1784991"/>
              <a:ext cx="8377029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035E02-1ABB-098B-021E-246BB3CFC223}"/>
                </a:ext>
              </a:extLst>
            </p:cNvPr>
            <p:cNvSpPr txBox="1"/>
            <p:nvPr/>
          </p:nvSpPr>
          <p:spPr>
            <a:xfrm>
              <a:off x="1219762" y="1915041"/>
              <a:ext cx="7124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Ví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dụ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: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Vì đi chơi dưới mưa nên bạn Nam bị sốt rất cao.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414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AB0D69-C85E-F9FC-9D59-DD9265D4A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EBC19D7-EF71-945D-11BF-AD7E300F2788}"/>
              </a:ext>
            </a:extLst>
          </p:cNvPr>
          <p:cNvGrpSpPr/>
          <p:nvPr/>
        </p:nvGrpSpPr>
        <p:grpSpPr>
          <a:xfrm>
            <a:off x="2592356" y="-357674"/>
            <a:ext cx="7007290" cy="3462824"/>
            <a:chOff x="2722736" y="-357674"/>
            <a:chExt cx="7165911" cy="3462824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80BC4C1B-183B-E3A5-2429-B65E2CECC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722736" y="-357674"/>
              <a:ext cx="7165911" cy="34628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80AD6B-298D-F7A8-A678-3986A185793C}"/>
                </a:ext>
              </a:extLst>
            </p:cNvPr>
            <p:cNvSpPr txBox="1"/>
            <p:nvPr/>
          </p:nvSpPr>
          <p:spPr>
            <a:xfrm>
              <a:off x="3613901" y="274915"/>
              <a:ext cx="53835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400" b="1" i="0" u="none" strike="noStrike" kern="1200" cap="none" spc="0" normalizeH="0" baseline="0" noProof="0" dirty="0">
                <a:ln w="6600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uLnTx/>
                <a:uFillTx/>
                <a:latin typeface="Praise" pitchFamily="2" charset="-93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5DC6B09-76B6-F1AF-96AB-4D69E115638D}"/>
              </a:ext>
            </a:extLst>
          </p:cNvPr>
          <p:cNvSpPr txBox="1"/>
          <p:nvPr/>
        </p:nvSpPr>
        <p:spPr>
          <a:xfrm>
            <a:off x="3164373" y="509410"/>
            <a:ext cx="5912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</a:rPr>
              <a:t>Thảo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luận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nhóm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sử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dụng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động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từ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để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đặt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phù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hợp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với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tranh</a:t>
            </a:r>
            <a:r>
              <a:rPr lang="en-US" sz="4000" b="1" dirty="0">
                <a:solidFill>
                  <a:srgbClr val="002060"/>
                </a:solidFill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14" y="3133"/>
            <a:ext cx="12194613" cy="686152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DE2C29-C37A-59B4-43BA-DC845CBB488C}"/>
              </a:ext>
            </a:extLst>
          </p:cNvPr>
          <p:cNvSpPr/>
          <p:nvPr/>
        </p:nvSpPr>
        <p:spPr>
          <a:xfrm>
            <a:off x="643632" y="628651"/>
            <a:ext cx="11020538" cy="6152138"/>
          </a:xfrm>
          <a:custGeom>
            <a:avLst/>
            <a:gdLst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6152138" fill="none" extrusionOk="0">
                <a:moveTo>
                  <a:pt x="0" y="575839"/>
                </a:moveTo>
                <a:cubicBezTo>
                  <a:pt x="-94547" y="242326"/>
                  <a:pt x="301047" y="38018"/>
                  <a:pt x="573702" y="0"/>
                </a:cubicBezTo>
                <a:cubicBezTo>
                  <a:pt x="5575316" y="434823"/>
                  <a:pt x="8375506" y="529708"/>
                  <a:pt x="10446835" y="0"/>
                </a:cubicBezTo>
                <a:cubicBezTo>
                  <a:pt x="10817168" y="88608"/>
                  <a:pt x="11074942" y="328153"/>
                  <a:pt x="11020538" y="575839"/>
                </a:cubicBezTo>
                <a:cubicBezTo>
                  <a:pt x="10926379" y="1719808"/>
                  <a:pt x="11121912" y="4737602"/>
                  <a:pt x="11020538" y="5576297"/>
                </a:cubicBezTo>
                <a:cubicBezTo>
                  <a:pt x="10932320" y="5910237"/>
                  <a:pt x="10669676" y="6086152"/>
                  <a:pt x="10446835" y="6152138"/>
                </a:cubicBezTo>
                <a:cubicBezTo>
                  <a:pt x="6824177" y="6287799"/>
                  <a:pt x="2992497" y="5958178"/>
                  <a:pt x="573702" y="6152138"/>
                </a:cubicBezTo>
                <a:cubicBezTo>
                  <a:pt x="266294" y="6016851"/>
                  <a:pt x="-77079" y="5940820"/>
                  <a:pt x="0" y="5576297"/>
                </a:cubicBezTo>
                <a:cubicBezTo>
                  <a:pt x="-9102" y="5092081"/>
                  <a:pt x="164202" y="1381115"/>
                  <a:pt x="0" y="575839"/>
                </a:cubicBezTo>
                <a:close/>
              </a:path>
              <a:path w="11020538" h="6152138" stroke="0" extrusionOk="0">
                <a:moveTo>
                  <a:pt x="0" y="575839"/>
                </a:moveTo>
                <a:cubicBezTo>
                  <a:pt x="-47722" y="249321"/>
                  <a:pt x="293465" y="-34443"/>
                  <a:pt x="573702" y="0"/>
                </a:cubicBezTo>
                <a:cubicBezTo>
                  <a:pt x="1165015" y="868390"/>
                  <a:pt x="6061340" y="-33391"/>
                  <a:pt x="10446835" y="0"/>
                </a:cubicBezTo>
                <a:cubicBezTo>
                  <a:pt x="10739870" y="83945"/>
                  <a:pt x="10965668" y="327932"/>
                  <a:pt x="11020538" y="575839"/>
                </a:cubicBezTo>
                <a:cubicBezTo>
                  <a:pt x="11113525" y="1021176"/>
                  <a:pt x="10929692" y="3830374"/>
                  <a:pt x="11020538" y="5576297"/>
                </a:cubicBezTo>
                <a:cubicBezTo>
                  <a:pt x="11091816" y="5951401"/>
                  <a:pt x="10755140" y="6184188"/>
                  <a:pt x="10446835" y="6152138"/>
                </a:cubicBezTo>
                <a:cubicBezTo>
                  <a:pt x="6090660" y="6674764"/>
                  <a:pt x="3327013" y="5507463"/>
                  <a:pt x="573702" y="6152138"/>
                </a:cubicBezTo>
                <a:cubicBezTo>
                  <a:pt x="316255" y="6115650"/>
                  <a:pt x="-4799" y="5842541"/>
                  <a:pt x="0" y="5576297"/>
                </a:cubicBezTo>
                <a:cubicBezTo>
                  <a:pt x="392538" y="5239606"/>
                  <a:pt x="-178602" y="2318746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93745" y="254430"/>
                  <a:pt x="219249" y="29867"/>
                  <a:pt x="573702" y="0"/>
                </a:cubicBezTo>
                <a:cubicBezTo>
                  <a:pt x="5708796" y="120040"/>
                  <a:pt x="8340743" y="-43628"/>
                  <a:pt x="10446835" y="0"/>
                </a:cubicBezTo>
                <a:cubicBezTo>
                  <a:pt x="10713361" y="36051"/>
                  <a:pt x="11053446" y="307537"/>
                  <a:pt x="11020538" y="575839"/>
                </a:cubicBezTo>
                <a:cubicBezTo>
                  <a:pt x="10803786" y="1792584"/>
                  <a:pt x="11147725" y="4959450"/>
                  <a:pt x="11020538" y="5576297"/>
                </a:cubicBezTo>
                <a:cubicBezTo>
                  <a:pt x="11052135" y="5889948"/>
                  <a:pt x="10713470" y="6144635"/>
                  <a:pt x="10446835" y="6152138"/>
                </a:cubicBezTo>
                <a:cubicBezTo>
                  <a:pt x="7234278" y="6382732"/>
                  <a:pt x="2969723" y="6235033"/>
                  <a:pt x="573702" y="6152138"/>
                </a:cubicBezTo>
                <a:cubicBezTo>
                  <a:pt x="288302" y="6088269"/>
                  <a:pt x="-10599" y="5958930"/>
                  <a:pt x="0" y="5576297"/>
                </a:cubicBezTo>
                <a:cubicBezTo>
                  <a:pt x="183561" y="5046806"/>
                  <a:pt x="108211" y="1312442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62674" y="240842"/>
                  <a:pt x="235221" y="45387"/>
                  <a:pt x="573702" y="0"/>
                </a:cubicBezTo>
                <a:cubicBezTo>
                  <a:pt x="5637868" y="269574"/>
                  <a:pt x="8207285" y="271333"/>
                  <a:pt x="10446835" y="0"/>
                </a:cubicBezTo>
                <a:cubicBezTo>
                  <a:pt x="10754306" y="88946"/>
                  <a:pt x="11047083" y="339175"/>
                  <a:pt x="11020538" y="575839"/>
                </a:cubicBezTo>
                <a:cubicBezTo>
                  <a:pt x="10807387" y="1686515"/>
                  <a:pt x="11161026" y="4776379"/>
                  <a:pt x="11020538" y="5576297"/>
                </a:cubicBezTo>
                <a:cubicBezTo>
                  <a:pt x="10952641" y="5908261"/>
                  <a:pt x="10709819" y="6106761"/>
                  <a:pt x="10446835" y="6152138"/>
                </a:cubicBezTo>
                <a:cubicBezTo>
                  <a:pt x="6833349" y="6284574"/>
                  <a:pt x="2943997" y="6250078"/>
                  <a:pt x="573702" y="6152138"/>
                </a:cubicBezTo>
                <a:cubicBezTo>
                  <a:pt x="260615" y="6007558"/>
                  <a:pt x="-77545" y="5971663"/>
                  <a:pt x="0" y="5576297"/>
                </a:cubicBezTo>
                <a:cubicBezTo>
                  <a:pt x="144796" y="5083611"/>
                  <a:pt x="75912" y="1302440"/>
                  <a:pt x="0" y="575839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84025B-8AD9-36AD-9111-CD37A256D4DE}"/>
              </a:ext>
            </a:extLst>
          </p:cNvPr>
          <p:cNvGrpSpPr/>
          <p:nvPr/>
        </p:nvGrpSpPr>
        <p:grpSpPr>
          <a:xfrm>
            <a:off x="819150" y="3375666"/>
            <a:ext cx="11229975" cy="922866"/>
            <a:chOff x="778744" y="1784991"/>
            <a:chExt cx="8377029" cy="92286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97F14D0E-C665-6138-5461-1253D238F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78744" y="1784991"/>
              <a:ext cx="8377029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035E02-1ABB-098B-021E-246BB3CFC223}"/>
                </a:ext>
              </a:extLst>
            </p:cNvPr>
            <p:cNvSpPr txBox="1"/>
            <p:nvPr/>
          </p:nvSpPr>
          <p:spPr>
            <a:xfrm>
              <a:off x="1219762" y="1915041"/>
              <a:ext cx="77654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trời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Nam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ốm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63E947E-ACF4-D837-3F52-C9CFD4C488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1104899"/>
            <a:ext cx="252778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03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14" y="3133"/>
            <a:ext cx="12194613" cy="686152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DE2C29-C37A-59B4-43BA-DC845CBB488C}"/>
              </a:ext>
            </a:extLst>
          </p:cNvPr>
          <p:cNvSpPr/>
          <p:nvPr/>
        </p:nvSpPr>
        <p:spPr>
          <a:xfrm>
            <a:off x="643632" y="628651"/>
            <a:ext cx="11020538" cy="6152138"/>
          </a:xfrm>
          <a:custGeom>
            <a:avLst/>
            <a:gdLst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6152138" fill="none" extrusionOk="0">
                <a:moveTo>
                  <a:pt x="0" y="575839"/>
                </a:moveTo>
                <a:cubicBezTo>
                  <a:pt x="-94547" y="242326"/>
                  <a:pt x="301047" y="38018"/>
                  <a:pt x="573702" y="0"/>
                </a:cubicBezTo>
                <a:cubicBezTo>
                  <a:pt x="5575316" y="434823"/>
                  <a:pt x="8375506" y="529708"/>
                  <a:pt x="10446835" y="0"/>
                </a:cubicBezTo>
                <a:cubicBezTo>
                  <a:pt x="10817168" y="88608"/>
                  <a:pt x="11074942" y="328153"/>
                  <a:pt x="11020538" y="575839"/>
                </a:cubicBezTo>
                <a:cubicBezTo>
                  <a:pt x="10926379" y="1719808"/>
                  <a:pt x="11121912" y="4737602"/>
                  <a:pt x="11020538" y="5576297"/>
                </a:cubicBezTo>
                <a:cubicBezTo>
                  <a:pt x="10932320" y="5910237"/>
                  <a:pt x="10669676" y="6086152"/>
                  <a:pt x="10446835" y="6152138"/>
                </a:cubicBezTo>
                <a:cubicBezTo>
                  <a:pt x="6824177" y="6287799"/>
                  <a:pt x="2992497" y="5958178"/>
                  <a:pt x="573702" y="6152138"/>
                </a:cubicBezTo>
                <a:cubicBezTo>
                  <a:pt x="266294" y="6016851"/>
                  <a:pt x="-77079" y="5940820"/>
                  <a:pt x="0" y="5576297"/>
                </a:cubicBezTo>
                <a:cubicBezTo>
                  <a:pt x="-9102" y="5092081"/>
                  <a:pt x="164202" y="1381115"/>
                  <a:pt x="0" y="575839"/>
                </a:cubicBezTo>
                <a:close/>
              </a:path>
              <a:path w="11020538" h="6152138" stroke="0" extrusionOk="0">
                <a:moveTo>
                  <a:pt x="0" y="575839"/>
                </a:moveTo>
                <a:cubicBezTo>
                  <a:pt x="-47722" y="249321"/>
                  <a:pt x="293465" y="-34443"/>
                  <a:pt x="573702" y="0"/>
                </a:cubicBezTo>
                <a:cubicBezTo>
                  <a:pt x="1165015" y="868390"/>
                  <a:pt x="6061340" y="-33391"/>
                  <a:pt x="10446835" y="0"/>
                </a:cubicBezTo>
                <a:cubicBezTo>
                  <a:pt x="10739870" y="83945"/>
                  <a:pt x="10965668" y="327932"/>
                  <a:pt x="11020538" y="575839"/>
                </a:cubicBezTo>
                <a:cubicBezTo>
                  <a:pt x="11113525" y="1021176"/>
                  <a:pt x="10929692" y="3830374"/>
                  <a:pt x="11020538" y="5576297"/>
                </a:cubicBezTo>
                <a:cubicBezTo>
                  <a:pt x="11091816" y="5951401"/>
                  <a:pt x="10755140" y="6184188"/>
                  <a:pt x="10446835" y="6152138"/>
                </a:cubicBezTo>
                <a:cubicBezTo>
                  <a:pt x="6090660" y="6674764"/>
                  <a:pt x="3327013" y="5507463"/>
                  <a:pt x="573702" y="6152138"/>
                </a:cubicBezTo>
                <a:cubicBezTo>
                  <a:pt x="316255" y="6115650"/>
                  <a:pt x="-4799" y="5842541"/>
                  <a:pt x="0" y="5576297"/>
                </a:cubicBezTo>
                <a:cubicBezTo>
                  <a:pt x="392538" y="5239606"/>
                  <a:pt x="-178602" y="2318746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93745" y="254430"/>
                  <a:pt x="219249" y="29867"/>
                  <a:pt x="573702" y="0"/>
                </a:cubicBezTo>
                <a:cubicBezTo>
                  <a:pt x="5708796" y="120040"/>
                  <a:pt x="8340743" y="-43628"/>
                  <a:pt x="10446835" y="0"/>
                </a:cubicBezTo>
                <a:cubicBezTo>
                  <a:pt x="10713361" y="36051"/>
                  <a:pt x="11053446" y="307537"/>
                  <a:pt x="11020538" y="575839"/>
                </a:cubicBezTo>
                <a:cubicBezTo>
                  <a:pt x="10803786" y="1792584"/>
                  <a:pt x="11147725" y="4959450"/>
                  <a:pt x="11020538" y="5576297"/>
                </a:cubicBezTo>
                <a:cubicBezTo>
                  <a:pt x="11052135" y="5889948"/>
                  <a:pt x="10713470" y="6144635"/>
                  <a:pt x="10446835" y="6152138"/>
                </a:cubicBezTo>
                <a:cubicBezTo>
                  <a:pt x="7234278" y="6382732"/>
                  <a:pt x="2969723" y="6235033"/>
                  <a:pt x="573702" y="6152138"/>
                </a:cubicBezTo>
                <a:cubicBezTo>
                  <a:pt x="288302" y="6088269"/>
                  <a:pt x="-10599" y="5958930"/>
                  <a:pt x="0" y="5576297"/>
                </a:cubicBezTo>
                <a:cubicBezTo>
                  <a:pt x="183561" y="5046806"/>
                  <a:pt x="108211" y="1312442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62674" y="240842"/>
                  <a:pt x="235221" y="45387"/>
                  <a:pt x="573702" y="0"/>
                </a:cubicBezTo>
                <a:cubicBezTo>
                  <a:pt x="5637868" y="269574"/>
                  <a:pt x="8207285" y="271333"/>
                  <a:pt x="10446835" y="0"/>
                </a:cubicBezTo>
                <a:cubicBezTo>
                  <a:pt x="10754306" y="88946"/>
                  <a:pt x="11047083" y="339175"/>
                  <a:pt x="11020538" y="575839"/>
                </a:cubicBezTo>
                <a:cubicBezTo>
                  <a:pt x="10807387" y="1686515"/>
                  <a:pt x="11161026" y="4776379"/>
                  <a:pt x="11020538" y="5576297"/>
                </a:cubicBezTo>
                <a:cubicBezTo>
                  <a:pt x="10952641" y="5908261"/>
                  <a:pt x="10709819" y="6106761"/>
                  <a:pt x="10446835" y="6152138"/>
                </a:cubicBezTo>
                <a:cubicBezTo>
                  <a:pt x="6833349" y="6284574"/>
                  <a:pt x="2943997" y="6250078"/>
                  <a:pt x="573702" y="6152138"/>
                </a:cubicBezTo>
                <a:cubicBezTo>
                  <a:pt x="260615" y="6007558"/>
                  <a:pt x="-77545" y="5971663"/>
                  <a:pt x="0" y="5576297"/>
                </a:cubicBezTo>
                <a:cubicBezTo>
                  <a:pt x="144796" y="5083611"/>
                  <a:pt x="75912" y="1302440"/>
                  <a:pt x="0" y="575839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84025B-8AD9-36AD-9111-CD37A256D4DE}"/>
              </a:ext>
            </a:extLst>
          </p:cNvPr>
          <p:cNvGrpSpPr/>
          <p:nvPr/>
        </p:nvGrpSpPr>
        <p:grpSpPr>
          <a:xfrm>
            <a:off x="819150" y="3375666"/>
            <a:ext cx="11229975" cy="922866"/>
            <a:chOff x="778744" y="1784991"/>
            <a:chExt cx="8377029" cy="92286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97F14D0E-C665-6138-5461-1253D238F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78744" y="1784991"/>
              <a:ext cx="8377029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035E02-1ABB-098B-021E-246BB3CFC223}"/>
                </a:ext>
              </a:extLst>
            </p:cNvPr>
            <p:cNvSpPr txBox="1"/>
            <p:nvPr/>
          </p:nvSpPr>
          <p:spPr>
            <a:xfrm>
              <a:off x="1219762" y="1915041"/>
              <a:ext cx="77654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Khi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chạy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nhanh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giờ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thể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dục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, 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ngã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rất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271E55C-1B11-5394-FB8C-B007F9A27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2987" y="1085849"/>
            <a:ext cx="2690813" cy="219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13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14" y="3133"/>
            <a:ext cx="12194613" cy="686152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DE2C29-C37A-59B4-43BA-DC845CBB488C}"/>
              </a:ext>
            </a:extLst>
          </p:cNvPr>
          <p:cNvSpPr/>
          <p:nvPr/>
        </p:nvSpPr>
        <p:spPr>
          <a:xfrm>
            <a:off x="643632" y="628651"/>
            <a:ext cx="11020538" cy="6152138"/>
          </a:xfrm>
          <a:custGeom>
            <a:avLst/>
            <a:gdLst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6152138" fill="none" extrusionOk="0">
                <a:moveTo>
                  <a:pt x="0" y="575839"/>
                </a:moveTo>
                <a:cubicBezTo>
                  <a:pt x="-94547" y="242326"/>
                  <a:pt x="301047" y="38018"/>
                  <a:pt x="573702" y="0"/>
                </a:cubicBezTo>
                <a:cubicBezTo>
                  <a:pt x="5575316" y="434823"/>
                  <a:pt x="8375506" y="529708"/>
                  <a:pt x="10446835" y="0"/>
                </a:cubicBezTo>
                <a:cubicBezTo>
                  <a:pt x="10817168" y="88608"/>
                  <a:pt x="11074942" y="328153"/>
                  <a:pt x="11020538" y="575839"/>
                </a:cubicBezTo>
                <a:cubicBezTo>
                  <a:pt x="10926379" y="1719808"/>
                  <a:pt x="11121912" y="4737602"/>
                  <a:pt x="11020538" y="5576297"/>
                </a:cubicBezTo>
                <a:cubicBezTo>
                  <a:pt x="10932320" y="5910237"/>
                  <a:pt x="10669676" y="6086152"/>
                  <a:pt x="10446835" y="6152138"/>
                </a:cubicBezTo>
                <a:cubicBezTo>
                  <a:pt x="6824177" y="6287799"/>
                  <a:pt x="2992497" y="5958178"/>
                  <a:pt x="573702" y="6152138"/>
                </a:cubicBezTo>
                <a:cubicBezTo>
                  <a:pt x="266294" y="6016851"/>
                  <a:pt x="-77079" y="5940820"/>
                  <a:pt x="0" y="5576297"/>
                </a:cubicBezTo>
                <a:cubicBezTo>
                  <a:pt x="-9102" y="5092081"/>
                  <a:pt x="164202" y="1381115"/>
                  <a:pt x="0" y="575839"/>
                </a:cubicBezTo>
                <a:close/>
              </a:path>
              <a:path w="11020538" h="6152138" stroke="0" extrusionOk="0">
                <a:moveTo>
                  <a:pt x="0" y="575839"/>
                </a:moveTo>
                <a:cubicBezTo>
                  <a:pt x="-47722" y="249321"/>
                  <a:pt x="293465" y="-34443"/>
                  <a:pt x="573702" y="0"/>
                </a:cubicBezTo>
                <a:cubicBezTo>
                  <a:pt x="1165015" y="868390"/>
                  <a:pt x="6061340" y="-33391"/>
                  <a:pt x="10446835" y="0"/>
                </a:cubicBezTo>
                <a:cubicBezTo>
                  <a:pt x="10739870" y="83945"/>
                  <a:pt x="10965668" y="327932"/>
                  <a:pt x="11020538" y="575839"/>
                </a:cubicBezTo>
                <a:cubicBezTo>
                  <a:pt x="11113525" y="1021176"/>
                  <a:pt x="10929692" y="3830374"/>
                  <a:pt x="11020538" y="5576297"/>
                </a:cubicBezTo>
                <a:cubicBezTo>
                  <a:pt x="11091816" y="5951401"/>
                  <a:pt x="10755140" y="6184188"/>
                  <a:pt x="10446835" y="6152138"/>
                </a:cubicBezTo>
                <a:cubicBezTo>
                  <a:pt x="6090660" y="6674764"/>
                  <a:pt x="3327013" y="5507463"/>
                  <a:pt x="573702" y="6152138"/>
                </a:cubicBezTo>
                <a:cubicBezTo>
                  <a:pt x="316255" y="6115650"/>
                  <a:pt x="-4799" y="5842541"/>
                  <a:pt x="0" y="5576297"/>
                </a:cubicBezTo>
                <a:cubicBezTo>
                  <a:pt x="392538" y="5239606"/>
                  <a:pt x="-178602" y="2318746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93745" y="254430"/>
                  <a:pt x="219249" y="29867"/>
                  <a:pt x="573702" y="0"/>
                </a:cubicBezTo>
                <a:cubicBezTo>
                  <a:pt x="5708796" y="120040"/>
                  <a:pt x="8340743" y="-43628"/>
                  <a:pt x="10446835" y="0"/>
                </a:cubicBezTo>
                <a:cubicBezTo>
                  <a:pt x="10713361" y="36051"/>
                  <a:pt x="11053446" y="307537"/>
                  <a:pt x="11020538" y="575839"/>
                </a:cubicBezTo>
                <a:cubicBezTo>
                  <a:pt x="10803786" y="1792584"/>
                  <a:pt x="11147725" y="4959450"/>
                  <a:pt x="11020538" y="5576297"/>
                </a:cubicBezTo>
                <a:cubicBezTo>
                  <a:pt x="11052135" y="5889948"/>
                  <a:pt x="10713470" y="6144635"/>
                  <a:pt x="10446835" y="6152138"/>
                </a:cubicBezTo>
                <a:cubicBezTo>
                  <a:pt x="7234278" y="6382732"/>
                  <a:pt x="2969723" y="6235033"/>
                  <a:pt x="573702" y="6152138"/>
                </a:cubicBezTo>
                <a:cubicBezTo>
                  <a:pt x="288302" y="6088269"/>
                  <a:pt x="-10599" y="5958930"/>
                  <a:pt x="0" y="5576297"/>
                </a:cubicBezTo>
                <a:cubicBezTo>
                  <a:pt x="183561" y="5046806"/>
                  <a:pt x="108211" y="1312442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62674" y="240842"/>
                  <a:pt x="235221" y="45387"/>
                  <a:pt x="573702" y="0"/>
                </a:cubicBezTo>
                <a:cubicBezTo>
                  <a:pt x="5637868" y="269574"/>
                  <a:pt x="8207285" y="271333"/>
                  <a:pt x="10446835" y="0"/>
                </a:cubicBezTo>
                <a:cubicBezTo>
                  <a:pt x="10754306" y="88946"/>
                  <a:pt x="11047083" y="339175"/>
                  <a:pt x="11020538" y="575839"/>
                </a:cubicBezTo>
                <a:cubicBezTo>
                  <a:pt x="10807387" y="1686515"/>
                  <a:pt x="11161026" y="4776379"/>
                  <a:pt x="11020538" y="5576297"/>
                </a:cubicBezTo>
                <a:cubicBezTo>
                  <a:pt x="10952641" y="5908261"/>
                  <a:pt x="10709819" y="6106761"/>
                  <a:pt x="10446835" y="6152138"/>
                </a:cubicBezTo>
                <a:cubicBezTo>
                  <a:pt x="6833349" y="6284574"/>
                  <a:pt x="2943997" y="6250078"/>
                  <a:pt x="573702" y="6152138"/>
                </a:cubicBezTo>
                <a:cubicBezTo>
                  <a:pt x="260615" y="6007558"/>
                  <a:pt x="-77545" y="5971663"/>
                  <a:pt x="0" y="5576297"/>
                </a:cubicBezTo>
                <a:cubicBezTo>
                  <a:pt x="144796" y="5083611"/>
                  <a:pt x="75912" y="1302440"/>
                  <a:pt x="0" y="575839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84025B-8AD9-36AD-9111-CD37A256D4DE}"/>
              </a:ext>
            </a:extLst>
          </p:cNvPr>
          <p:cNvGrpSpPr/>
          <p:nvPr/>
        </p:nvGrpSpPr>
        <p:grpSpPr>
          <a:xfrm>
            <a:off x="819150" y="3375666"/>
            <a:ext cx="11229975" cy="922866"/>
            <a:chOff x="778744" y="1784991"/>
            <a:chExt cx="8377029" cy="92286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97F14D0E-C665-6138-5461-1253D238F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78744" y="1784991"/>
              <a:ext cx="8377029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035E02-1ABB-098B-021E-246BB3CFC223}"/>
                </a:ext>
              </a:extLst>
            </p:cNvPr>
            <p:cNvSpPr txBox="1"/>
            <p:nvPr/>
          </p:nvSpPr>
          <p:spPr>
            <a:xfrm>
              <a:off x="1219762" y="1915041"/>
              <a:ext cx="77654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Sau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khi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thể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thao, Lan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thấy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rất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khát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F15B5DD-3EAE-A2C9-9707-7DB7F02500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9137" y="1071562"/>
            <a:ext cx="2700338" cy="21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97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6DE2D5-2762-8762-CC2E-1BB515265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" b="52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734930-E56F-B862-BB8B-049DDCE2A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4024" y="4033647"/>
            <a:ext cx="3027976" cy="255253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574FAE-424D-899D-5676-67FF46DD5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99" y="4066163"/>
            <a:ext cx="3061563" cy="25635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6">
            <a:extLst>
              <a:ext uri="{FF2B5EF4-FFF2-40B4-BE49-F238E27FC236}">
                <a16:creationId xmlns:a16="http://schemas.microsoft.com/office/drawing/2014/main" id="{2E44E5AA-8E78-2198-E1B7-6E3378C60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5574170" y="486008"/>
            <a:ext cx="1043661" cy="10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A97DE0-2614-5EFE-8543-094A0FF8C2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0668" y="638803"/>
            <a:ext cx="8053514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1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397749-185F-285D-3E51-DBF9DD086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629" y="1462516"/>
            <a:ext cx="8443692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CF2EDB-9CCC-6C6D-415A-7BB54102E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184" y="-1358480"/>
            <a:ext cx="12079832" cy="8561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339ED-1A3F-1932-1EB0-C61488F792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4" y="3441225"/>
            <a:ext cx="2979174" cy="3416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4175D4-7930-CEDD-0C34-677A4FD724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13" y="3826395"/>
            <a:ext cx="2733368" cy="30316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CB086E-6568-2B6E-7504-C6F8EDC5D2B5}"/>
              </a:ext>
            </a:extLst>
          </p:cNvPr>
          <p:cNvSpPr txBox="1"/>
          <p:nvPr/>
        </p:nvSpPr>
        <p:spPr>
          <a:xfrm>
            <a:off x="3396142" y="1009788"/>
            <a:ext cx="590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iCiel Pony" panose="02000000000000000000" pitchFamily="2" charset="0"/>
                <a:ea typeface="+mn-ea"/>
                <a:cs typeface="Times New Roman" panose="02020603050405020304" pitchFamily="18" charset="0"/>
              </a:rPr>
              <a:t>LUẬT CHƠI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5A634E-4ABB-7FB4-B8AA-68A18FE5B012}"/>
              </a:ext>
            </a:extLst>
          </p:cNvPr>
          <p:cNvSpPr txBox="1"/>
          <p:nvPr/>
        </p:nvSpPr>
        <p:spPr>
          <a:xfrm>
            <a:off x="1897626" y="2102624"/>
            <a:ext cx="79088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lượt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,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bốc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diễn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trạng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thái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cử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).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đoán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quà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sai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nhường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quyền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dưới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lượt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30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giây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95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822C7-4413-1A7B-A285-8DABC0541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91570FB6-7231-D92A-CA41-6790BBD8E478}"/>
              </a:ext>
            </a:extLst>
          </p:cNvPr>
          <p:cNvSpPr/>
          <p:nvPr/>
        </p:nvSpPr>
        <p:spPr>
          <a:xfrm>
            <a:off x="585731" y="780371"/>
            <a:ext cx="11020538" cy="5297257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8BC070-33BD-C2FD-CF9E-1B416B5FC551}"/>
              </a:ext>
            </a:extLst>
          </p:cNvPr>
          <p:cNvSpPr/>
          <p:nvPr/>
        </p:nvSpPr>
        <p:spPr>
          <a:xfrm>
            <a:off x="960896" y="3055898"/>
            <a:ext cx="7306622" cy="767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29CA52-D19E-19F3-0DAC-61A3DFBE969F}"/>
              </a:ext>
            </a:extLst>
          </p:cNvPr>
          <p:cNvSpPr/>
          <p:nvPr/>
        </p:nvSpPr>
        <p:spPr>
          <a:xfrm>
            <a:off x="960896" y="1955956"/>
            <a:ext cx="7306622" cy="767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E6ED0E-4365-FC13-64ED-99D85B37D06A}"/>
              </a:ext>
            </a:extLst>
          </p:cNvPr>
          <p:cNvSpPr/>
          <p:nvPr/>
        </p:nvSpPr>
        <p:spPr>
          <a:xfrm>
            <a:off x="960896" y="5019446"/>
            <a:ext cx="7306622" cy="767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4ED830-45C1-C2FF-F0F2-BC41CBC2C186}"/>
              </a:ext>
            </a:extLst>
          </p:cNvPr>
          <p:cNvSpPr/>
          <p:nvPr/>
        </p:nvSpPr>
        <p:spPr>
          <a:xfrm>
            <a:off x="960896" y="4037672"/>
            <a:ext cx="7306622" cy="767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D69EC9-9A64-0D84-60EF-75F1F22B0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905" y="1955956"/>
            <a:ext cx="3028570" cy="3580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1EC790-916A-960E-0BB8-F447710A6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696" y="790142"/>
            <a:ext cx="3938357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64607-71C1-C040-A8A1-9D86DEF07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D1F1D9-7D91-0E24-BFBB-0F73BB5D3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085" y="103893"/>
            <a:ext cx="1906295" cy="95875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8B1DC20-149E-86FC-420C-78BF611EE8CE}"/>
              </a:ext>
            </a:extLst>
          </p:cNvPr>
          <p:cNvGrpSpPr/>
          <p:nvPr/>
        </p:nvGrpSpPr>
        <p:grpSpPr>
          <a:xfrm>
            <a:off x="429270" y="951804"/>
            <a:ext cx="11521101" cy="3369242"/>
            <a:chOff x="429270" y="1212469"/>
            <a:chExt cx="11521101" cy="6059131"/>
          </a:xfrm>
        </p:grpSpPr>
        <p:sp>
          <p:nvSpPr>
            <p:cNvPr id="14" name="Rectangle: Rounded Corners 1">
              <a:extLst>
                <a:ext uri="{FF2B5EF4-FFF2-40B4-BE49-F238E27FC236}">
                  <a16:creationId xmlns:a16="http://schemas.microsoft.com/office/drawing/2014/main" id="{D01D068B-B875-8A37-0DEE-6D1DD09CCFAD}"/>
                </a:ext>
              </a:extLst>
            </p:cNvPr>
            <p:cNvSpPr/>
            <p:nvPr/>
          </p:nvSpPr>
          <p:spPr>
            <a:xfrm>
              <a:off x="643632" y="1483531"/>
              <a:ext cx="11020538" cy="5297257"/>
            </a:xfrm>
            <a:custGeom>
              <a:avLst/>
              <a:gdLst>
                <a:gd name="connsiteX0" fmla="*/ 0 w 11020538"/>
                <a:gd name="connsiteY0" fmla="*/ 495823 h 5297257"/>
                <a:gd name="connsiteX1" fmla="*/ 573702 w 11020538"/>
                <a:gd name="connsiteY1" fmla="*/ 0 h 5297257"/>
                <a:gd name="connsiteX2" fmla="*/ 10446835 w 11020538"/>
                <a:gd name="connsiteY2" fmla="*/ 0 h 5297257"/>
                <a:gd name="connsiteX3" fmla="*/ 11020538 w 11020538"/>
                <a:gd name="connsiteY3" fmla="*/ 495823 h 5297257"/>
                <a:gd name="connsiteX4" fmla="*/ 11020538 w 11020538"/>
                <a:gd name="connsiteY4" fmla="*/ 4801433 h 5297257"/>
                <a:gd name="connsiteX5" fmla="*/ 10446835 w 11020538"/>
                <a:gd name="connsiteY5" fmla="*/ 5297257 h 5297257"/>
                <a:gd name="connsiteX6" fmla="*/ 573702 w 11020538"/>
                <a:gd name="connsiteY6" fmla="*/ 5297257 h 5297257"/>
                <a:gd name="connsiteX7" fmla="*/ 0 w 11020538"/>
                <a:gd name="connsiteY7" fmla="*/ 4801433 h 5297257"/>
                <a:gd name="connsiteX8" fmla="*/ 0 w 11020538"/>
                <a:gd name="connsiteY8" fmla="*/ 495823 h 5297257"/>
                <a:gd name="connsiteX0" fmla="*/ 0 w 11020538"/>
                <a:gd name="connsiteY0" fmla="*/ 495823 h 5297257"/>
                <a:gd name="connsiteX1" fmla="*/ 573702 w 11020538"/>
                <a:gd name="connsiteY1" fmla="*/ 0 h 5297257"/>
                <a:gd name="connsiteX2" fmla="*/ 10446835 w 11020538"/>
                <a:gd name="connsiteY2" fmla="*/ 0 h 5297257"/>
                <a:gd name="connsiteX3" fmla="*/ 11020538 w 11020538"/>
                <a:gd name="connsiteY3" fmla="*/ 495823 h 5297257"/>
                <a:gd name="connsiteX4" fmla="*/ 11020538 w 11020538"/>
                <a:gd name="connsiteY4" fmla="*/ 4801433 h 5297257"/>
                <a:gd name="connsiteX5" fmla="*/ 10446835 w 11020538"/>
                <a:gd name="connsiteY5" fmla="*/ 5297257 h 5297257"/>
                <a:gd name="connsiteX6" fmla="*/ 573702 w 11020538"/>
                <a:gd name="connsiteY6" fmla="*/ 5297257 h 5297257"/>
                <a:gd name="connsiteX7" fmla="*/ 0 w 11020538"/>
                <a:gd name="connsiteY7" fmla="*/ 4801433 h 5297257"/>
                <a:gd name="connsiteX8" fmla="*/ 0 w 11020538"/>
                <a:gd name="connsiteY8" fmla="*/ 495823 h 5297257"/>
                <a:gd name="connsiteX0" fmla="*/ 0 w 11020538"/>
                <a:gd name="connsiteY0" fmla="*/ 495823 h 5297257"/>
                <a:gd name="connsiteX1" fmla="*/ 573702 w 11020538"/>
                <a:gd name="connsiteY1" fmla="*/ 0 h 5297257"/>
                <a:gd name="connsiteX2" fmla="*/ 10446835 w 11020538"/>
                <a:gd name="connsiteY2" fmla="*/ 0 h 5297257"/>
                <a:gd name="connsiteX3" fmla="*/ 11020538 w 11020538"/>
                <a:gd name="connsiteY3" fmla="*/ 495823 h 5297257"/>
                <a:gd name="connsiteX4" fmla="*/ 11020538 w 11020538"/>
                <a:gd name="connsiteY4" fmla="*/ 4801433 h 5297257"/>
                <a:gd name="connsiteX5" fmla="*/ 10446835 w 11020538"/>
                <a:gd name="connsiteY5" fmla="*/ 5297257 h 5297257"/>
                <a:gd name="connsiteX6" fmla="*/ 573702 w 11020538"/>
                <a:gd name="connsiteY6" fmla="*/ 5297257 h 5297257"/>
                <a:gd name="connsiteX7" fmla="*/ 0 w 11020538"/>
                <a:gd name="connsiteY7" fmla="*/ 4801433 h 5297257"/>
                <a:gd name="connsiteX8" fmla="*/ 0 w 11020538"/>
                <a:gd name="connsiteY8" fmla="*/ 495823 h 529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0538" h="5297257" fill="none" extrusionOk="0">
                  <a:moveTo>
                    <a:pt x="0" y="495823"/>
                  </a:moveTo>
                  <a:cubicBezTo>
                    <a:pt x="-54921" y="214018"/>
                    <a:pt x="309555" y="41345"/>
                    <a:pt x="573702" y="0"/>
                  </a:cubicBezTo>
                  <a:cubicBezTo>
                    <a:pt x="5523934" y="326791"/>
                    <a:pt x="8353040" y="259955"/>
                    <a:pt x="10446835" y="0"/>
                  </a:cubicBezTo>
                  <a:cubicBezTo>
                    <a:pt x="10798323" y="52460"/>
                    <a:pt x="11063852" y="272573"/>
                    <a:pt x="11020538" y="495823"/>
                  </a:cubicBezTo>
                  <a:cubicBezTo>
                    <a:pt x="11009707" y="1405152"/>
                    <a:pt x="11125193" y="4061313"/>
                    <a:pt x="11020538" y="4801433"/>
                  </a:cubicBezTo>
                  <a:cubicBezTo>
                    <a:pt x="10918454" y="5091601"/>
                    <a:pt x="10700340" y="5257997"/>
                    <a:pt x="10446835" y="5297257"/>
                  </a:cubicBezTo>
                  <a:cubicBezTo>
                    <a:pt x="6774434" y="5409981"/>
                    <a:pt x="2988650" y="5099002"/>
                    <a:pt x="573702" y="5297257"/>
                  </a:cubicBezTo>
                  <a:cubicBezTo>
                    <a:pt x="267328" y="5163138"/>
                    <a:pt x="-56021" y="5106048"/>
                    <a:pt x="0" y="4801433"/>
                  </a:cubicBezTo>
                  <a:cubicBezTo>
                    <a:pt x="-18228" y="4410834"/>
                    <a:pt x="66681" y="1128536"/>
                    <a:pt x="0" y="495823"/>
                  </a:cubicBezTo>
                  <a:close/>
                </a:path>
                <a:path w="11020538" h="5297257" stroke="0" extrusionOk="0">
                  <a:moveTo>
                    <a:pt x="0" y="495823"/>
                  </a:moveTo>
                  <a:cubicBezTo>
                    <a:pt x="-47818" y="219102"/>
                    <a:pt x="298408" y="-33794"/>
                    <a:pt x="573702" y="0"/>
                  </a:cubicBezTo>
                  <a:cubicBezTo>
                    <a:pt x="1162616" y="772497"/>
                    <a:pt x="6051164" y="-23353"/>
                    <a:pt x="10446835" y="0"/>
                  </a:cubicBezTo>
                  <a:cubicBezTo>
                    <a:pt x="10748919" y="91411"/>
                    <a:pt x="10951216" y="290917"/>
                    <a:pt x="11020538" y="495823"/>
                  </a:cubicBezTo>
                  <a:cubicBezTo>
                    <a:pt x="11114946" y="852621"/>
                    <a:pt x="10730321" y="3286383"/>
                    <a:pt x="11020538" y="4801433"/>
                  </a:cubicBezTo>
                  <a:cubicBezTo>
                    <a:pt x="11094350" y="5131316"/>
                    <a:pt x="10753832" y="5331832"/>
                    <a:pt x="10446835" y="5297257"/>
                  </a:cubicBezTo>
                  <a:cubicBezTo>
                    <a:pt x="6091908" y="5785755"/>
                    <a:pt x="3241024" y="4592648"/>
                    <a:pt x="573702" y="5297257"/>
                  </a:cubicBezTo>
                  <a:cubicBezTo>
                    <a:pt x="349258" y="5276774"/>
                    <a:pt x="-5184" y="5017410"/>
                    <a:pt x="0" y="4801433"/>
                  </a:cubicBezTo>
                  <a:cubicBezTo>
                    <a:pt x="348141" y="4504014"/>
                    <a:pt x="-106435" y="1987219"/>
                    <a:pt x="0" y="495823"/>
                  </a:cubicBezTo>
                  <a:close/>
                </a:path>
                <a:path w="11020538" h="5297257" fill="none" stroke="0" extrusionOk="0">
                  <a:moveTo>
                    <a:pt x="0" y="495823"/>
                  </a:moveTo>
                  <a:cubicBezTo>
                    <a:pt x="-91803" y="217625"/>
                    <a:pt x="211867" y="1692"/>
                    <a:pt x="573702" y="0"/>
                  </a:cubicBezTo>
                  <a:cubicBezTo>
                    <a:pt x="5850753" y="-12104"/>
                    <a:pt x="8354215" y="-72901"/>
                    <a:pt x="10446835" y="0"/>
                  </a:cubicBezTo>
                  <a:cubicBezTo>
                    <a:pt x="10700180" y="24847"/>
                    <a:pt x="11044521" y="269877"/>
                    <a:pt x="11020538" y="495823"/>
                  </a:cubicBezTo>
                  <a:cubicBezTo>
                    <a:pt x="10808854" y="1545676"/>
                    <a:pt x="11135909" y="4252847"/>
                    <a:pt x="11020538" y="4801433"/>
                  </a:cubicBezTo>
                  <a:cubicBezTo>
                    <a:pt x="11047789" y="5071166"/>
                    <a:pt x="10714052" y="5295841"/>
                    <a:pt x="10446835" y="5297257"/>
                  </a:cubicBezTo>
                  <a:cubicBezTo>
                    <a:pt x="7171680" y="5490598"/>
                    <a:pt x="3004099" y="5452858"/>
                    <a:pt x="573702" y="5297257"/>
                  </a:cubicBezTo>
                  <a:cubicBezTo>
                    <a:pt x="267490" y="5241726"/>
                    <a:pt x="3573" y="5149523"/>
                    <a:pt x="0" y="4801433"/>
                  </a:cubicBezTo>
                  <a:cubicBezTo>
                    <a:pt x="175972" y="4341452"/>
                    <a:pt x="109662" y="1139707"/>
                    <a:pt x="0" y="495823"/>
                  </a:cubicBezTo>
                  <a:close/>
                </a:path>
                <a:path w="11020538" h="5297257" fill="none" stroke="0" extrusionOk="0">
                  <a:moveTo>
                    <a:pt x="0" y="495823"/>
                  </a:moveTo>
                  <a:cubicBezTo>
                    <a:pt x="-82615" y="193825"/>
                    <a:pt x="234686" y="41957"/>
                    <a:pt x="573702" y="0"/>
                  </a:cubicBezTo>
                  <a:cubicBezTo>
                    <a:pt x="5586688" y="227255"/>
                    <a:pt x="7951458" y="242395"/>
                    <a:pt x="10446835" y="0"/>
                  </a:cubicBezTo>
                  <a:cubicBezTo>
                    <a:pt x="10767911" y="68540"/>
                    <a:pt x="11045541" y="305702"/>
                    <a:pt x="11020538" y="495823"/>
                  </a:cubicBezTo>
                  <a:cubicBezTo>
                    <a:pt x="10865106" y="1476395"/>
                    <a:pt x="11171780" y="4120663"/>
                    <a:pt x="11020538" y="4801433"/>
                  </a:cubicBezTo>
                  <a:cubicBezTo>
                    <a:pt x="10988408" y="5091591"/>
                    <a:pt x="10726968" y="5222155"/>
                    <a:pt x="10446835" y="5297257"/>
                  </a:cubicBezTo>
                  <a:cubicBezTo>
                    <a:pt x="6798835" y="5405001"/>
                    <a:pt x="2932341" y="5409718"/>
                    <a:pt x="573702" y="5297257"/>
                  </a:cubicBezTo>
                  <a:cubicBezTo>
                    <a:pt x="263419" y="5194561"/>
                    <a:pt x="-67305" y="5134956"/>
                    <a:pt x="0" y="4801433"/>
                  </a:cubicBezTo>
                  <a:cubicBezTo>
                    <a:pt x="118858" y="4371524"/>
                    <a:pt x="81765" y="1123734"/>
                    <a:pt x="0" y="495823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175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020538"/>
                        <a:gd name="connsiteY0" fmla="*/ 495823 h 5297257"/>
                        <a:gd name="connsiteX1" fmla="*/ 573702 w 11020538"/>
                        <a:gd name="connsiteY1" fmla="*/ 0 h 5297257"/>
                        <a:gd name="connsiteX2" fmla="*/ 10446835 w 11020538"/>
                        <a:gd name="connsiteY2" fmla="*/ 0 h 5297257"/>
                        <a:gd name="connsiteX3" fmla="*/ 11020538 w 11020538"/>
                        <a:gd name="connsiteY3" fmla="*/ 495823 h 5297257"/>
                        <a:gd name="connsiteX4" fmla="*/ 11020538 w 11020538"/>
                        <a:gd name="connsiteY4" fmla="*/ 4801433 h 5297257"/>
                        <a:gd name="connsiteX5" fmla="*/ 10446835 w 11020538"/>
                        <a:gd name="connsiteY5" fmla="*/ 5297257 h 5297257"/>
                        <a:gd name="connsiteX6" fmla="*/ 573702 w 11020538"/>
                        <a:gd name="connsiteY6" fmla="*/ 5297257 h 5297257"/>
                        <a:gd name="connsiteX7" fmla="*/ 0 w 11020538"/>
                        <a:gd name="connsiteY7" fmla="*/ 4801433 h 5297257"/>
                        <a:gd name="connsiteX8" fmla="*/ 0 w 11020538"/>
                        <a:gd name="connsiteY8" fmla="*/ 495823 h 5297257"/>
                        <a:gd name="connsiteX0" fmla="*/ 0 w 11020538"/>
                        <a:gd name="connsiteY0" fmla="*/ 495823 h 5297257"/>
                        <a:gd name="connsiteX1" fmla="*/ 573702 w 11020538"/>
                        <a:gd name="connsiteY1" fmla="*/ 0 h 5297257"/>
                        <a:gd name="connsiteX2" fmla="*/ 10446835 w 11020538"/>
                        <a:gd name="connsiteY2" fmla="*/ 0 h 5297257"/>
                        <a:gd name="connsiteX3" fmla="*/ 11020538 w 11020538"/>
                        <a:gd name="connsiteY3" fmla="*/ 495823 h 5297257"/>
                        <a:gd name="connsiteX4" fmla="*/ 11020538 w 11020538"/>
                        <a:gd name="connsiteY4" fmla="*/ 4801433 h 5297257"/>
                        <a:gd name="connsiteX5" fmla="*/ 10446835 w 11020538"/>
                        <a:gd name="connsiteY5" fmla="*/ 5297257 h 5297257"/>
                        <a:gd name="connsiteX6" fmla="*/ 573702 w 11020538"/>
                        <a:gd name="connsiteY6" fmla="*/ 5297257 h 5297257"/>
                        <a:gd name="connsiteX7" fmla="*/ 0 w 11020538"/>
                        <a:gd name="connsiteY7" fmla="*/ 4801433 h 5297257"/>
                        <a:gd name="connsiteX8" fmla="*/ 0 w 11020538"/>
                        <a:gd name="connsiteY8" fmla="*/ 495823 h 5297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020538" h="5297257" fill="none" extrusionOk="0">
                          <a:moveTo>
                            <a:pt x="0" y="495823"/>
                          </a:moveTo>
                          <a:cubicBezTo>
                            <a:pt x="-48085" y="215124"/>
                            <a:pt x="286517" y="22504"/>
                            <a:pt x="573702" y="0"/>
                          </a:cubicBezTo>
                          <a:cubicBezTo>
                            <a:pt x="5435718" y="195472"/>
                            <a:pt x="8350121" y="229719"/>
                            <a:pt x="10446835" y="0"/>
                          </a:cubicBezTo>
                          <a:cubicBezTo>
                            <a:pt x="10792912" y="44125"/>
                            <a:pt x="11053769" y="260222"/>
                            <a:pt x="11020538" y="495823"/>
                          </a:cubicBezTo>
                          <a:cubicBezTo>
                            <a:pt x="10904020" y="1497686"/>
                            <a:pt x="11118035" y="4094983"/>
                            <a:pt x="11020538" y="4801433"/>
                          </a:cubicBezTo>
                          <a:cubicBezTo>
                            <a:pt x="10947828" y="5086777"/>
                            <a:pt x="10707239" y="5262757"/>
                            <a:pt x="10446835" y="5297257"/>
                          </a:cubicBezTo>
                          <a:cubicBezTo>
                            <a:pt x="6880531" y="5417512"/>
                            <a:pt x="3075129" y="5275284"/>
                            <a:pt x="573702" y="5297257"/>
                          </a:cubicBezTo>
                          <a:cubicBezTo>
                            <a:pt x="264349" y="5203428"/>
                            <a:pt x="-39607" y="5096464"/>
                            <a:pt x="0" y="4801433"/>
                          </a:cubicBezTo>
                          <a:cubicBezTo>
                            <a:pt x="31202" y="4322451"/>
                            <a:pt x="49912" y="1116075"/>
                            <a:pt x="0" y="495823"/>
                          </a:cubicBezTo>
                          <a:close/>
                        </a:path>
                        <a:path w="11020538" h="5297257" stroke="0" extrusionOk="0">
                          <a:moveTo>
                            <a:pt x="0" y="495823"/>
                          </a:moveTo>
                          <a:cubicBezTo>
                            <a:pt x="-47074" y="201415"/>
                            <a:pt x="278837" y="-22185"/>
                            <a:pt x="573702" y="0"/>
                          </a:cubicBezTo>
                          <a:cubicBezTo>
                            <a:pt x="1260056" y="617807"/>
                            <a:pt x="6716640" y="-58837"/>
                            <a:pt x="10446835" y="0"/>
                          </a:cubicBezTo>
                          <a:cubicBezTo>
                            <a:pt x="10735468" y="64777"/>
                            <a:pt x="10978370" y="276597"/>
                            <a:pt x="11020538" y="495823"/>
                          </a:cubicBezTo>
                          <a:cubicBezTo>
                            <a:pt x="11090207" y="994092"/>
                            <a:pt x="10987132" y="3300917"/>
                            <a:pt x="11020538" y="4801433"/>
                          </a:cubicBezTo>
                          <a:cubicBezTo>
                            <a:pt x="11052365" y="5095170"/>
                            <a:pt x="10762359" y="5306085"/>
                            <a:pt x="10446835" y="5297257"/>
                          </a:cubicBezTo>
                          <a:cubicBezTo>
                            <a:pt x="6237636" y="5493210"/>
                            <a:pt x="3519135" y="4961656"/>
                            <a:pt x="573702" y="5297257"/>
                          </a:cubicBezTo>
                          <a:cubicBezTo>
                            <a:pt x="302629" y="5262164"/>
                            <a:pt x="-2972" y="5063320"/>
                            <a:pt x="0" y="4801433"/>
                          </a:cubicBezTo>
                          <a:cubicBezTo>
                            <a:pt x="158880" y="4384780"/>
                            <a:pt x="35010" y="1956180"/>
                            <a:pt x="0" y="495823"/>
                          </a:cubicBezTo>
                          <a:close/>
                        </a:path>
                        <a:path w="11020538" h="5297257" fill="none" stroke="0" extrusionOk="0">
                          <a:moveTo>
                            <a:pt x="0" y="495823"/>
                          </a:moveTo>
                          <a:cubicBezTo>
                            <a:pt x="-83122" y="190560"/>
                            <a:pt x="221026" y="30537"/>
                            <a:pt x="573702" y="0"/>
                          </a:cubicBezTo>
                          <a:cubicBezTo>
                            <a:pt x="5624142" y="158111"/>
                            <a:pt x="8291222" y="36465"/>
                            <a:pt x="10446835" y="0"/>
                          </a:cubicBezTo>
                          <a:cubicBezTo>
                            <a:pt x="10734793" y="38116"/>
                            <a:pt x="11026356" y="287740"/>
                            <a:pt x="11020538" y="495823"/>
                          </a:cubicBezTo>
                          <a:cubicBezTo>
                            <a:pt x="10868278" y="1512356"/>
                            <a:pt x="11109049" y="4180070"/>
                            <a:pt x="11020538" y="4801433"/>
                          </a:cubicBezTo>
                          <a:cubicBezTo>
                            <a:pt x="11008736" y="5078916"/>
                            <a:pt x="10727355" y="5246059"/>
                            <a:pt x="10446835" y="5297257"/>
                          </a:cubicBezTo>
                          <a:cubicBezTo>
                            <a:pt x="6914526" y="5416840"/>
                            <a:pt x="3031202" y="5541219"/>
                            <a:pt x="573702" y="5297257"/>
                          </a:cubicBezTo>
                          <a:cubicBezTo>
                            <a:pt x="260156" y="5241493"/>
                            <a:pt x="-37972" y="5106475"/>
                            <a:pt x="0" y="4801433"/>
                          </a:cubicBezTo>
                          <a:cubicBezTo>
                            <a:pt x="159519" y="4325697"/>
                            <a:pt x="90279" y="1092329"/>
                            <a:pt x="0" y="49582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21756E2-E242-A277-ED6B-89F8EE2F2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9697">
              <a:off x="429270" y="1212469"/>
              <a:ext cx="785773" cy="785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75B9A7B2-AE39-9B39-9803-6362D6179A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9272">
              <a:off x="10906710" y="6229977"/>
              <a:ext cx="1043661" cy="1041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B27FB3A9-85A8-D32F-C437-1DD03F0B7B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7870" y="361808"/>
            <a:ext cx="4877223" cy="7071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577A8E-6946-62BB-A067-1C60A0DCD8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6899" y="1883516"/>
            <a:ext cx="467048" cy="46704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A171D1B-C016-F931-66B0-A76E062E67B2}"/>
              </a:ext>
            </a:extLst>
          </p:cNvPr>
          <p:cNvSpPr txBox="1"/>
          <p:nvPr/>
        </p:nvSpPr>
        <p:spPr>
          <a:xfrm>
            <a:off x="1512295" y="1863741"/>
            <a:ext cx="10304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endParaRPr lang="en-US" sz="32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E564ED6-9BC3-9BC2-5DDA-2A4CFCC54B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0383" y="2750512"/>
            <a:ext cx="467048" cy="46704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24CE32B-714F-29C9-4A7D-A958DA3F9E51}"/>
              </a:ext>
            </a:extLst>
          </p:cNvPr>
          <p:cNvSpPr txBox="1"/>
          <p:nvPr/>
        </p:nvSpPr>
        <p:spPr>
          <a:xfrm>
            <a:off x="1395779" y="2730737"/>
            <a:ext cx="10304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758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0F269E8-9B93-43A4-026B-9DC1EA2E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464"/>
            <a:ext cx="12192000" cy="689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45231-83BF-7C77-D4A5-CB32831A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901"/>
            <a:ext cx="2479138" cy="12468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0243" y="4130118"/>
            <a:ext cx="3013185" cy="25400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188" y="4186530"/>
            <a:ext cx="2898821" cy="24272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82404B3-6DAB-A944-0C26-B9CEF0C7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5775">
            <a:off x="6322228" y="155755"/>
            <a:ext cx="857584" cy="8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17C82E5F-1316-9299-568A-9A37DF66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204">
            <a:off x="5597000" y="4736917"/>
            <a:ext cx="756617" cy="7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677CC872-59E7-AC3B-21C3-2F5715A2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697">
            <a:off x="8576536" y="504613"/>
            <a:ext cx="785773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2EDD599A-38EE-DC96-3A65-DC6BD341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1150687" y="2472300"/>
            <a:ext cx="992645" cy="9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19B052-7F76-F0AC-5741-4EB3257747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8212" y="1630944"/>
            <a:ext cx="8998476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F34241-38F0-3B17-F21A-076B366FB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6593" y="2026491"/>
            <a:ext cx="4279763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Classroom Stock Video Footage for Free Download">
            <a:extLst>
              <a:ext uri="{FF2B5EF4-FFF2-40B4-BE49-F238E27FC236}">
                <a16:creationId xmlns:a16="http://schemas.microsoft.com/office/drawing/2014/main" id="{7FF0356A-8D8A-3531-1706-08270F0B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836DC-D701-12A0-092C-6A39AFD7D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4426" y="1744866"/>
            <a:ext cx="4017612" cy="47491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9893CC-4751-F58D-8A99-735056C69061}"/>
              </a:ext>
            </a:extLst>
          </p:cNvPr>
          <p:cNvGrpSpPr/>
          <p:nvPr/>
        </p:nvGrpSpPr>
        <p:grpSpPr>
          <a:xfrm>
            <a:off x="4629537" y="2338591"/>
            <a:ext cx="6419462" cy="2074005"/>
            <a:chOff x="4442924" y="2338591"/>
            <a:chExt cx="6419462" cy="2074005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54A3C62E-BF13-4667-9C19-29760E0D9CF4}"/>
                </a:ext>
              </a:extLst>
            </p:cNvPr>
            <p:cNvSpPr/>
            <p:nvPr/>
          </p:nvSpPr>
          <p:spPr>
            <a:xfrm>
              <a:off x="4442924" y="2338591"/>
              <a:ext cx="6419462" cy="1992085"/>
            </a:xfrm>
            <a:prstGeom prst="wedgeRoundRectCallout">
              <a:avLst>
                <a:gd name="adj1" fmla="val -56158"/>
                <a:gd name="adj2" fmla="val 19038"/>
                <a:gd name="adj3" fmla="val 16667"/>
              </a:avLst>
            </a:prstGeom>
            <a:solidFill>
              <a:srgbClr val="CC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1398C8-19F6-2EE7-6DA7-98E0E1D5FBAE}"/>
                </a:ext>
              </a:extLst>
            </p:cNvPr>
            <p:cNvSpPr txBox="1"/>
            <p:nvPr/>
          </p:nvSpPr>
          <p:spPr>
            <a:xfrm>
              <a:off x="4606794" y="2473604"/>
              <a:ext cx="614887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chỉ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vận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động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lời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hát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49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9000" r="-1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11DE81-1C5A-FDF9-6A03-9EE5CD71A171}"/>
              </a:ext>
            </a:extLst>
          </p:cNvPr>
          <p:cNvSpPr txBox="1"/>
          <p:nvPr/>
        </p:nvSpPr>
        <p:spPr>
          <a:xfrm>
            <a:off x="2812027" y="562082"/>
            <a:ext cx="791496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vận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bé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9FF1A-BD80-16A9-939A-5A7D3CB24E41}"/>
              </a:ext>
            </a:extLst>
          </p:cNvPr>
          <p:cNvSpPr txBox="1"/>
          <p:nvPr/>
        </p:nvSpPr>
        <p:spPr>
          <a:xfrm>
            <a:off x="4168878" y="1208413"/>
            <a:ext cx="140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nâng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0376BE-C41B-86F5-8FCE-11CF06E37CA9}"/>
              </a:ext>
            </a:extLst>
          </p:cNvPr>
          <p:cNvSpPr txBox="1"/>
          <p:nvPr/>
        </p:nvSpPr>
        <p:spPr>
          <a:xfrm>
            <a:off x="4168878" y="2054353"/>
            <a:ext cx="161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lấy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334864-F99F-ED39-A581-B1A1926D7B8D}"/>
              </a:ext>
            </a:extLst>
          </p:cNvPr>
          <p:cNvSpPr txBox="1"/>
          <p:nvPr/>
        </p:nvSpPr>
        <p:spPr>
          <a:xfrm>
            <a:off x="4168877" y="2809756"/>
            <a:ext cx="140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chạm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3DD6C0-87CE-4AF4-CDAC-46FE40ACA9E2}"/>
              </a:ext>
            </a:extLst>
          </p:cNvPr>
          <p:cNvSpPr txBox="1"/>
          <p:nvPr/>
        </p:nvSpPr>
        <p:spPr>
          <a:xfrm>
            <a:off x="4168877" y="3560298"/>
            <a:ext cx="171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lắc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EEDA05-7938-E5AB-D119-C2A8797B18AF}"/>
              </a:ext>
            </a:extLst>
          </p:cNvPr>
          <p:cNvSpPr txBox="1"/>
          <p:nvPr/>
        </p:nvSpPr>
        <p:spPr>
          <a:xfrm>
            <a:off x="7482348" y="1208413"/>
            <a:ext cx="140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nâng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87AB48-718F-3BA1-4869-7BAD4257F4E9}"/>
              </a:ext>
            </a:extLst>
          </p:cNvPr>
          <p:cNvSpPr txBox="1"/>
          <p:nvPr/>
        </p:nvSpPr>
        <p:spPr>
          <a:xfrm>
            <a:off x="7482348" y="2054352"/>
            <a:ext cx="140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bước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E56A98-BF23-B33C-BE06-3088FA2C96CC}"/>
              </a:ext>
            </a:extLst>
          </p:cNvPr>
          <p:cNvSpPr txBox="1"/>
          <p:nvPr/>
        </p:nvSpPr>
        <p:spPr>
          <a:xfrm>
            <a:off x="7482348" y="2809755"/>
            <a:ext cx="140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xoay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43DD68-70DD-E6AA-0615-6DD714C94739}"/>
              </a:ext>
            </a:extLst>
          </p:cNvPr>
          <p:cNvSpPr txBox="1"/>
          <p:nvPr/>
        </p:nvSpPr>
        <p:spPr>
          <a:xfrm>
            <a:off x="7482348" y="3586557"/>
            <a:ext cx="140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cười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F5E74A-1010-EF5E-BDC1-E033DE81F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59" y="4206039"/>
            <a:ext cx="3524250" cy="28575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7BBB894-EDEE-0C58-EB1C-0BCA1F936FC9}"/>
              </a:ext>
            </a:extLst>
          </p:cNvPr>
          <p:cNvGrpSpPr/>
          <p:nvPr/>
        </p:nvGrpSpPr>
        <p:grpSpPr>
          <a:xfrm>
            <a:off x="2916338" y="4411098"/>
            <a:ext cx="6137021" cy="1238489"/>
            <a:chOff x="2916338" y="4411098"/>
            <a:chExt cx="6137021" cy="1238489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82BFD3CE-085C-83F1-43FB-209E1B73D479}"/>
                </a:ext>
              </a:extLst>
            </p:cNvPr>
            <p:cNvSpPr/>
            <p:nvPr/>
          </p:nvSpPr>
          <p:spPr>
            <a:xfrm>
              <a:off x="2916338" y="4411098"/>
              <a:ext cx="6137021" cy="1238489"/>
            </a:xfrm>
            <a:prstGeom prst="wedgeRoundRectCallout">
              <a:avLst>
                <a:gd name="adj1" fmla="val 59340"/>
                <a:gd name="adj2" fmla="val 22060"/>
                <a:gd name="adj3" fmla="val 16667"/>
              </a:avLst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89DAC9-5329-22CA-153B-1370C7DFB2C0}"/>
                </a:ext>
              </a:extLst>
            </p:cNvPr>
            <p:cNvSpPr txBox="1"/>
            <p:nvPr/>
          </p:nvSpPr>
          <p:spPr>
            <a:xfrm>
              <a:off x="3048000" y="4527634"/>
              <a:ext cx="584036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ngữ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chỉ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sự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vận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này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thuộc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loại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nào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BAE72D-7897-41E5-ACA2-92813D947F2E}"/>
              </a:ext>
            </a:extLst>
          </p:cNvPr>
          <p:cNvSpPr txBox="1"/>
          <p:nvPr/>
        </p:nvSpPr>
        <p:spPr>
          <a:xfrm>
            <a:off x="8888361" y="2054352"/>
            <a:ext cx="140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bước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8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09E1D0-918B-171D-DD34-21AC544CB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139" y="2083641"/>
            <a:ext cx="584657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53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4C6C3-FA0C-6461-2867-478B3E7DF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347056-A807-5F20-1F3C-02DF63DC9B2F}"/>
              </a:ext>
            </a:extLst>
          </p:cNvPr>
          <p:cNvGrpSpPr/>
          <p:nvPr/>
        </p:nvGrpSpPr>
        <p:grpSpPr>
          <a:xfrm>
            <a:off x="2409825" y="398776"/>
            <a:ext cx="9202835" cy="887099"/>
            <a:chOff x="1900674" y="599220"/>
            <a:chExt cx="10661186" cy="8870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AF7B388-5AA0-88FF-2895-7E1BD75143F0}"/>
                </a:ext>
              </a:extLst>
            </p:cNvPr>
            <p:cNvSpPr/>
            <p:nvPr/>
          </p:nvSpPr>
          <p:spPr>
            <a:xfrm>
              <a:off x="1900674" y="606090"/>
              <a:ext cx="8375112" cy="8802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C13418-945C-8BC9-99DA-8E8F9619F799}"/>
                </a:ext>
              </a:extLst>
            </p:cNvPr>
            <p:cNvSpPr txBox="1"/>
            <p:nvPr/>
          </p:nvSpPr>
          <p:spPr>
            <a:xfrm>
              <a:off x="2058397" y="599220"/>
              <a:ext cx="105034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động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6BE8A39-F558-7881-94E0-3E626A4CA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0085" y="103893"/>
            <a:ext cx="1906295" cy="958754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4A614DAF-C885-C313-BA5C-904EE3D5DD17}"/>
              </a:ext>
            </a:extLst>
          </p:cNvPr>
          <p:cNvSpPr/>
          <p:nvPr/>
        </p:nvSpPr>
        <p:spPr>
          <a:xfrm>
            <a:off x="643632" y="1483531"/>
            <a:ext cx="11020538" cy="5297257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50E6AA-7347-CF3A-3246-79AE7C4EA48E}"/>
              </a:ext>
            </a:extLst>
          </p:cNvPr>
          <p:cNvGrpSpPr/>
          <p:nvPr/>
        </p:nvGrpSpPr>
        <p:grpSpPr>
          <a:xfrm>
            <a:off x="762668" y="2093052"/>
            <a:ext cx="8377029" cy="922866"/>
            <a:chOff x="938421" y="2634671"/>
            <a:chExt cx="6871301" cy="922866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B972493-F424-BEDF-4E48-E96CDDBCD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5EE93B-5A46-8957-A35E-1FF30C311474}"/>
                </a:ext>
              </a:extLst>
            </p:cNvPr>
            <p:cNvSpPr txBox="1"/>
            <p:nvPr/>
          </p:nvSpPr>
          <p:spPr>
            <a:xfrm>
              <a:off x="1236060" y="2742481"/>
              <a:ext cx="5843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a.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Chứa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yêu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" M: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yêu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quý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B10058-16E1-F6E5-905E-3AD170021E81}"/>
              </a:ext>
            </a:extLst>
          </p:cNvPr>
          <p:cNvGrpSpPr/>
          <p:nvPr/>
        </p:nvGrpSpPr>
        <p:grpSpPr>
          <a:xfrm>
            <a:off x="829343" y="3168723"/>
            <a:ext cx="9991057" cy="922866"/>
            <a:chOff x="762668" y="2416248"/>
            <a:chExt cx="9991057" cy="922866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31FD1972-44BB-2FF2-C914-1B0DF730B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267205-606B-D72B-F047-715FC8F997B6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b. Chứa tiếng “thương” M: thương mến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4E4844-C912-2ACC-E907-31AFD04772D8}"/>
              </a:ext>
            </a:extLst>
          </p:cNvPr>
          <p:cNvGrpSpPr/>
          <p:nvPr/>
        </p:nvGrpSpPr>
        <p:grpSpPr>
          <a:xfrm>
            <a:off x="921620" y="4311069"/>
            <a:ext cx="8393830" cy="922866"/>
            <a:chOff x="778745" y="3815769"/>
            <a:chExt cx="8393830" cy="922866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2BD8584-BDDF-67D8-C9A4-74C49197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778745" y="3815769"/>
              <a:ext cx="8377029" cy="92286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6CB131-4D2B-6875-B511-311FBE3A8938}"/>
                </a:ext>
              </a:extLst>
            </p:cNvPr>
            <p:cNvSpPr txBox="1"/>
            <p:nvPr/>
          </p:nvSpPr>
          <p:spPr>
            <a:xfrm>
              <a:off x="1124122" y="3917051"/>
              <a:ext cx="80484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Chứa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nhớ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” M: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nhớ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mong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493694-5994-2E7B-72A7-CC3AB30B7E1A}"/>
              </a:ext>
            </a:extLst>
          </p:cNvPr>
          <p:cNvGrpSpPr/>
          <p:nvPr/>
        </p:nvGrpSpPr>
        <p:grpSpPr>
          <a:xfrm>
            <a:off x="1035920" y="5387394"/>
            <a:ext cx="8393830" cy="922866"/>
            <a:chOff x="778745" y="3815769"/>
            <a:chExt cx="8393830" cy="922866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1EE4613E-6317-52CD-FF09-BE59740EA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778745" y="3815769"/>
              <a:ext cx="8377029" cy="92286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1A6ED9-42F1-3693-6EB7-D2BCDCF40986}"/>
                </a:ext>
              </a:extLst>
            </p:cNvPr>
            <p:cNvSpPr txBox="1"/>
            <p:nvPr/>
          </p:nvSpPr>
          <p:spPr>
            <a:xfrm>
              <a:off x="1124122" y="3917051"/>
              <a:ext cx="80484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d.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Chứa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" M: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nuối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20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3" y="0"/>
            <a:ext cx="12194613" cy="6861527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619CDEA5-1B03-0FD8-81F2-FEBFF1C7C101}"/>
              </a:ext>
            </a:extLst>
          </p:cNvPr>
          <p:cNvGrpSpPr/>
          <p:nvPr/>
        </p:nvGrpSpPr>
        <p:grpSpPr>
          <a:xfrm>
            <a:off x="1847850" y="1503958"/>
            <a:ext cx="2741207" cy="1364955"/>
            <a:chOff x="2367516" y="398934"/>
            <a:chExt cx="2315859" cy="13649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9C30FF0-B30C-E306-36B7-66453A1339F2}"/>
                </a:ext>
              </a:extLst>
            </p:cNvPr>
            <p:cNvGrpSpPr/>
            <p:nvPr/>
          </p:nvGrpSpPr>
          <p:grpSpPr>
            <a:xfrm>
              <a:off x="2673383" y="398934"/>
              <a:ext cx="2009992" cy="1364955"/>
              <a:chOff x="2673383" y="398934"/>
              <a:chExt cx="2009992" cy="1364955"/>
            </a:xfrm>
          </p:grpSpPr>
          <p:pic>
            <p:nvPicPr>
              <p:cNvPr id="11" name="Picture 9">
                <a:extLst>
                  <a:ext uri="{FF2B5EF4-FFF2-40B4-BE49-F238E27FC236}">
                    <a16:creationId xmlns:a16="http://schemas.microsoft.com/office/drawing/2014/main" id="{CFC28A35-5A57-028F-68EB-C440FEADE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2BE419-AA23-3CDB-BCDF-A82A0A1E1AB5}"/>
                  </a:ext>
                </a:extLst>
              </p:cNvPr>
              <p:cNvSpPr txBox="1"/>
              <p:nvPr/>
            </p:nvSpPr>
            <p:spPr>
              <a:xfrm>
                <a:off x="2818789" y="686671"/>
                <a:ext cx="18645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/>
                  </a:rPr>
                  <a:t>Yêu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/>
                  </a:rPr>
                  <a:t>thương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A7DD76BF-B7FD-291C-C5F3-1E35CF38C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516" y="791623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13E8BF-A4FF-089C-3982-D1D4AEADDD11}"/>
              </a:ext>
            </a:extLst>
          </p:cNvPr>
          <p:cNvGrpSpPr/>
          <p:nvPr/>
        </p:nvGrpSpPr>
        <p:grpSpPr>
          <a:xfrm>
            <a:off x="4570889" y="1503958"/>
            <a:ext cx="2192214" cy="1163536"/>
            <a:chOff x="4657817" y="398934"/>
            <a:chExt cx="2192214" cy="116353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388832D-31D6-B162-AC56-21C5AA39E0E5}"/>
                </a:ext>
              </a:extLst>
            </p:cNvPr>
            <p:cNvGrpSpPr/>
            <p:nvPr/>
          </p:nvGrpSpPr>
          <p:grpSpPr>
            <a:xfrm>
              <a:off x="4857290" y="398934"/>
              <a:ext cx="1992741" cy="1163536"/>
              <a:chOff x="2673383" y="398934"/>
              <a:chExt cx="1992741" cy="1163536"/>
            </a:xfrm>
          </p:grpSpPr>
          <p:pic>
            <p:nvPicPr>
              <p:cNvPr id="15" name="Picture 9">
                <a:extLst>
                  <a:ext uri="{FF2B5EF4-FFF2-40B4-BE49-F238E27FC236}">
                    <a16:creationId xmlns:a16="http://schemas.microsoft.com/office/drawing/2014/main" id="{488EFC7E-1978-4F0C-7745-DC4AA82AC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D49F16-6809-62AB-BDF2-B55852579D30}"/>
                  </a:ext>
                </a:extLst>
              </p:cNvPr>
              <p:cNvSpPr txBox="1"/>
              <p:nvPr/>
            </p:nvSpPr>
            <p:spPr>
              <a:xfrm>
                <a:off x="2801538" y="688314"/>
                <a:ext cx="18645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mến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85D57145-92AC-4727-BC9A-350EC7600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817" y="1069632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2B795A7-CA38-2FDB-E0A0-B1E1A2612B8B}"/>
              </a:ext>
            </a:extLst>
          </p:cNvPr>
          <p:cNvGrpSpPr/>
          <p:nvPr/>
        </p:nvGrpSpPr>
        <p:grpSpPr>
          <a:xfrm>
            <a:off x="7048997" y="1484751"/>
            <a:ext cx="2714127" cy="1174801"/>
            <a:chOff x="2499839" y="1694963"/>
            <a:chExt cx="2528718" cy="117480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EFCD30-3073-D84F-DE08-49D1251C221C}"/>
                </a:ext>
              </a:extLst>
            </p:cNvPr>
            <p:cNvGrpSpPr/>
            <p:nvPr/>
          </p:nvGrpSpPr>
          <p:grpSpPr>
            <a:xfrm>
              <a:off x="2561454" y="1694963"/>
              <a:ext cx="2467103" cy="1163536"/>
              <a:chOff x="234025" y="398823"/>
              <a:chExt cx="2467103" cy="1163536"/>
            </a:xfrm>
          </p:grpSpPr>
          <p:pic>
            <p:nvPicPr>
              <p:cNvPr id="25" name="Picture 9">
                <a:extLst>
                  <a:ext uri="{FF2B5EF4-FFF2-40B4-BE49-F238E27FC236}">
                    <a16:creationId xmlns:a16="http://schemas.microsoft.com/office/drawing/2014/main" id="{06C46E2D-0646-F3D3-A52A-6A24FF5F4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4025" y="398823"/>
                <a:ext cx="2275178" cy="1163536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581543-8DDB-0D8D-40F7-6CB50E269DDA}"/>
                  </a:ext>
                </a:extLst>
              </p:cNvPr>
              <p:cNvSpPr txBox="1"/>
              <p:nvPr/>
            </p:nvSpPr>
            <p:spPr>
              <a:xfrm>
                <a:off x="523139" y="678477"/>
                <a:ext cx="21779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Kính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1EF81E19-A437-88E3-9E24-7EDAA1EDB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839" y="2408125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599769B-3A18-3C1A-D161-BB0313918320}"/>
              </a:ext>
            </a:extLst>
          </p:cNvPr>
          <p:cNvGrpSpPr/>
          <p:nvPr/>
        </p:nvGrpSpPr>
        <p:grpSpPr>
          <a:xfrm>
            <a:off x="2439068" y="378552"/>
            <a:ext cx="8377029" cy="922866"/>
            <a:chOff x="938421" y="2634671"/>
            <a:chExt cx="6871301" cy="922866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6E6C6002-E1C9-C68F-190D-A11DBFE36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79280F-3B80-B4C9-E4FE-DA7AC7C64ADB}"/>
                </a:ext>
              </a:extLst>
            </p:cNvPr>
            <p:cNvSpPr txBox="1"/>
            <p:nvPr/>
          </p:nvSpPr>
          <p:spPr>
            <a:xfrm>
              <a:off x="1236060" y="2742481"/>
              <a:ext cx="5843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a.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Chứa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yêu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" M: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yêu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quý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E9353FB-C669-DF54-66E3-8DDC6AEF0998}"/>
              </a:ext>
            </a:extLst>
          </p:cNvPr>
          <p:cNvGrpSpPr/>
          <p:nvPr/>
        </p:nvGrpSpPr>
        <p:grpSpPr>
          <a:xfrm>
            <a:off x="3162797" y="2761101"/>
            <a:ext cx="2637927" cy="1174801"/>
            <a:chOff x="2499839" y="1694963"/>
            <a:chExt cx="2457723" cy="11748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21EF692-32D1-FBEA-979C-B31B302577BB}"/>
                </a:ext>
              </a:extLst>
            </p:cNvPr>
            <p:cNvGrpSpPr/>
            <p:nvPr/>
          </p:nvGrpSpPr>
          <p:grpSpPr>
            <a:xfrm>
              <a:off x="2561454" y="1694963"/>
              <a:ext cx="2396108" cy="1163536"/>
              <a:chOff x="234025" y="398823"/>
              <a:chExt cx="2396108" cy="1163536"/>
            </a:xfrm>
          </p:grpSpPr>
          <p:pic>
            <p:nvPicPr>
              <p:cNvPr id="9" name="Picture 9">
                <a:extLst>
                  <a:ext uri="{FF2B5EF4-FFF2-40B4-BE49-F238E27FC236}">
                    <a16:creationId xmlns:a16="http://schemas.microsoft.com/office/drawing/2014/main" id="{CE8D0774-7D2E-3AF8-B4FC-48E73158F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4025" y="398823"/>
                <a:ext cx="2275178" cy="1163536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9D22CC-23F4-0318-AA3C-178780307DD8}"/>
                  </a:ext>
                </a:extLst>
              </p:cNvPr>
              <p:cNvSpPr txBox="1"/>
              <p:nvPr/>
            </p:nvSpPr>
            <p:spPr>
              <a:xfrm>
                <a:off x="452144" y="668952"/>
                <a:ext cx="21779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Thương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B147A21-B366-76BF-1950-6D05B9523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839" y="2408125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B96926-6610-9C57-7096-3F3B810C7A13}"/>
              </a:ext>
            </a:extLst>
          </p:cNvPr>
          <p:cNvGrpSpPr/>
          <p:nvPr/>
        </p:nvGrpSpPr>
        <p:grpSpPr>
          <a:xfrm>
            <a:off x="6275864" y="2704108"/>
            <a:ext cx="2192214" cy="1163536"/>
            <a:chOff x="4657817" y="398934"/>
            <a:chExt cx="2192214" cy="116353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2CA56BD-9FD4-47F1-68AE-9AC2742FE656}"/>
                </a:ext>
              </a:extLst>
            </p:cNvPr>
            <p:cNvGrpSpPr/>
            <p:nvPr/>
          </p:nvGrpSpPr>
          <p:grpSpPr>
            <a:xfrm>
              <a:off x="4857290" y="398934"/>
              <a:ext cx="1992741" cy="1163536"/>
              <a:chOff x="2673383" y="398934"/>
              <a:chExt cx="1992741" cy="1163536"/>
            </a:xfrm>
          </p:grpSpPr>
          <p:pic>
            <p:nvPicPr>
              <p:cNvPr id="23" name="Picture 9">
                <a:extLst>
                  <a:ext uri="{FF2B5EF4-FFF2-40B4-BE49-F238E27FC236}">
                    <a16:creationId xmlns:a16="http://schemas.microsoft.com/office/drawing/2014/main" id="{BF4B470E-01BF-1D70-61A5-89DBA08792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243D8F-2BDF-26D1-8C23-3FF0F7D1E529}"/>
                  </a:ext>
                </a:extLst>
              </p:cNvPr>
              <p:cNvSpPr txBox="1"/>
              <p:nvPr/>
            </p:nvSpPr>
            <p:spPr>
              <a:xfrm>
                <a:off x="2801538" y="688314"/>
                <a:ext cx="18645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thích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5770922C-5A49-9620-1E78-8D50D97AE6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817" y="1069632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3BB6D45-CC1D-8422-1D29-0BEC62CC09FD}"/>
              </a:ext>
            </a:extLst>
          </p:cNvPr>
          <p:cNvGrpSpPr/>
          <p:nvPr/>
        </p:nvGrpSpPr>
        <p:grpSpPr>
          <a:xfrm>
            <a:off x="2990850" y="5428258"/>
            <a:ext cx="2981325" cy="1163536"/>
            <a:chOff x="2367516" y="398934"/>
            <a:chExt cx="2315859" cy="116353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C44902B-C265-CE01-24BC-C37AF15B17FF}"/>
                </a:ext>
              </a:extLst>
            </p:cNvPr>
            <p:cNvGrpSpPr/>
            <p:nvPr/>
          </p:nvGrpSpPr>
          <p:grpSpPr>
            <a:xfrm>
              <a:off x="2673383" y="398934"/>
              <a:ext cx="2009992" cy="1163536"/>
              <a:chOff x="2673383" y="398934"/>
              <a:chExt cx="2009992" cy="1163536"/>
            </a:xfrm>
          </p:grpSpPr>
          <p:pic>
            <p:nvPicPr>
              <p:cNvPr id="44" name="Picture 9">
                <a:extLst>
                  <a:ext uri="{FF2B5EF4-FFF2-40B4-BE49-F238E27FC236}">
                    <a16:creationId xmlns:a16="http://schemas.microsoft.com/office/drawing/2014/main" id="{C8F3F9BE-FED8-63BA-1E8C-1AFF67A7A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F41C563-C2F3-59D9-8EA9-8268F9446B92}"/>
                  </a:ext>
                </a:extLst>
              </p:cNvPr>
              <p:cNvSpPr txBox="1"/>
              <p:nvPr/>
            </p:nvSpPr>
            <p:spPr>
              <a:xfrm>
                <a:off x="2818789" y="686671"/>
                <a:ext cx="18645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Thương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07FE0430-32EC-D125-AF15-D31E5BAE1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516" y="791623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7E53D78-021F-48F0-9FBA-0DB7CDF14836}"/>
              </a:ext>
            </a:extLst>
          </p:cNvPr>
          <p:cNvGrpSpPr/>
          <p:nvPr/>
        </p:nvGrpSpPr>
        <p:grpSpPr>
          <a:xfrm>
            <a:off x="6275864" y="5409208"/>
            <a:ext cx="2734786" cy="1366598"/>
            <a:chOff x="4657817" y="398934"/>
            <a:chExt cx="2192214" cy="136659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5476478-1E0D-763A-9C3B-D027C80570D2}"/>
                </a:ext>
              </a:extLst>
            </p:cNvPr>
            <p:cNvGrpSpPr/>
            <p:nvPr/>
          </p:nvGrpSpPr>
          <p:grpSpPr>
            <a:xfrm>
              <a:off x="4857290" y="398934"/>
              <a:ext cx="1992741" cy="1366598"/>
              <a:chOff x="2673383" y="398934"/>
              <a:chExt cx="1992741" cy="1366598"/>
            </a:xfrm>
          </p:grpSpPr>
          <p:pic>
            <p:nvPicPr>
              <p:cNvPr id="1025" name="Picture 9">
                <a:extLst>
                  <a:ext uri="{FF2B5EF4-FFF2-40B4-BE49-F238E27FC236}">
                    <a16:creationId xmlns:a16="http://schemas.microsoft.com/office/drawing/2014/main" id="{534D0368-C53F-A7F2-1913-E6D1D839A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DCAA4A3F-DA91-BBEC-85C1-BF9648C5AA9A}"/>
                  </a:ext>
                </a:extLst>
              </p:cNvPr>
              <p:cNvSpPr txBox="1"/>
              <p:nvPr/>
            </p:nvSpPr>
            <p:spPr>
              <a:xfrm>
                <a:off x="2801538" y="688314"/>
                <a:ext cx="18645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thương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362D68F2-87B4-E3E5-C382-75C9D88CED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817" y="1069632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DAFB231E-CEF5-5DDD-DAAC-0C9C84F64BE4}"/>
              </a:ext>
            </a:extLst>
          </p:cNvPr>
          <p:cNvGrpSpPr/>
          <p:nvPr/>
        </p:nvGrpSpPr>
        <p:grpSpPr>
          <a:xfrm>
            <a:off x="1572293" y="4006923"/>
            <a:ext cx="9991057" cy="922866"/>
            <a:chOff x="762668" y="2416248"/>
            <a:chExt cx="9991057" cy="922866"/>
          </a:xfrm>
        </p:grpSpPr>
        <p:pic>
          <p:nvPicPr>
            <p:cNvPr id="1032" name="Picture 2">
              <a:extLst>
                <a:ext uri="{FF2B5EF4-FFF2-40B4-BE49-F238E27FC236}">
                  <a16:creationId xmlns:a16="http://schemas.microsoft.com/office/drawing/2014/main" id="{DD38EA17-C77D-F22C-D7DD-C77265CA1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033" name="TextBox 1032">
              <a:extLst>
                <a:ext uri="{FF2B5EF4-FFF2-40B4-BE49-F238E27FC236}">
                  <a16:creationId xmlns:a16="http://schemas.microsoft.com/office/drawing/2014/main" id="{E675DC32-7003-4D9C-2D70-33E36BBF7697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b. Chứa tiếng “thương” M: thương mến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354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3" y="0"/>
            <a:ext cx="12194613" cy="6861527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619CDEA5-1B03-0FD8-81F2-FEBFF1C7C101}"/>
              </a:ext>
            </a:extLst>
          </p:cNvPr>
          <p:cNvGrpSpPr/>
          <p:nvPr/>
        </p:nvGrpSpPr>
        <p:grpSpPr>
          <a:xfrm>
            <a:off x="2724150" y="1532533"/>
            <a:ext cx="2981325" cy="1163536"/>
            <a:chOff x="2367516" y="398934"/>
            <a:chExt cx="2315859" cy="116353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9C30FF0-B30C-E306-36B7-66453A1339F2}"/>
                </a:ext>
              </a:extLst>
            </p:cNvPr>
            <p:cNvGrpSpPr/>
            <p:nvPr/>
          </p:nvGrpSpPr>
          <p:grpSpPr>
            <a:xfrm>
              <a:off x="2673383" y="398934"/>
              <a:ext cx="2009992" cy="1163536"/>
              <a:chOff x="2673383" y="398934"/>
              <a:chExt cx="2009992" cy="1163536"/>
            </a:xfrm>
          </p:grpSpPr>
          <p:pic>
            <p:nvPicPr>
              <p:cNvPr id="11" name="Picture 9">
                <a:extLst>
                  <a:ext uri="{FF2B5EF4-FFF2-40B4-BE49-F238E27FC236}">
                    <a16:creationId xmlns:a16="http://schemas.microsoft.com/office/drawing/2014/main" id="{CFC28A35-5A57-028F-68EB-C440FEADE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2BE419-AA23-3CDB-BCDF-A82A0A1E1AB5}"/>
                  </a:ext>
                </a:extLst>
              </p:cNvPr>
              <p:cNvSpPr txBox="1"/>
              <p:nvPr/>
            </p:nvSpPr>
            <p:spPr>
              <a:xfrm>
                <a:off x="2818789" y="686671"/>
                <a:ext cx="18645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Nhớ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thương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A7DD76BF-B7FD-291C-C5F3-1E35CF38C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516" y="791623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13E8BF-A4FF-089C-3982-D1D4AEADDD11}"/>
              </a:ext>
            </a:extLst>
          </p:cNvPr>
          <p:cNvGrpSpPr/>
          <p:nvPr/>
        </p:nvGrpSpPr>
        <p:grpSpPr>
          <a:xfrm>
            <a:off x="6009164" y="1513483"/>
            <a:ext cx="2734786" cy="1163536"/>
            <a:chOff x="4657817" y="398934"/>
            <a:chExt cx="2192214" cy="116353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388832D-31D6-B162-AC56-21C5AA39E0E5}"/>
                </a:ext>
              </a:extLst>
            </p:cNvPr>
            <p:cNvGrpSpPr/>
            <p:nvPr/>
          </p:nvGrpSpPr>
          <p:grpSpPr>
            <a:xfrm>
              <a:off x="4857290" y="398934"/>
              <a:ext cx="1992741" cy="1163536"/>
              <a:chOff x="2673383" y="398934"/>
              <a:chExt cx="1992741" cy="1163536"/>
            </a:xfrm>
          </p:grpSpPr>
          <p:pic>
            <p:nvPicPr>
              <p:cNvPr id="15" name="Picture 9">
                <a:extLst>
                  <a:ext uri="{FF2B5EF4-FFF2-40B4-BE49-F238E27FC236}">
                    <a16:creationId xmlns:a16="http://schemas.microsoft.com/office/drawing/2014/main" id="{488EFC7E-1978-4F0C-7745-DC4AA82AC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D49F16-6809-62AB-BDF2-B55852579D30}"/>
                  </a:ext>
                </a:extLst>
              </p:cNvPr>
              <p:cNvSpPr txBox="1"/>
              <p:nvPr/>
            </p:nvSpPr>
            <p:spPr>
              <a:xfrm>
                <a:off x="2801538" y="688314"/>
                <a:ext cx="18645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Nhớ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nhung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85D57145-92AC-4727-BC9A-350EC7600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817" y="1069632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C8058C-806C-C844-301E-11E738819A88}"/>
              </a:ext>
            </a:extLst>
          </p:cNvPr>
          <p:cNvGrpSpPr/>
          <p:nvPr/>
        </p:nvGrpSpPr>
        <p:grpSpPr>
          <a:xfrm>
            <a:off x="2055095" y="320094"/>
            <a:ext cx="8393830" cy="922866"/>
            <a:chOff x="778745" y="3815769"/>
            <a:chExt cx="8393830" cy="922866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9D121EA-CF1E-49BB-B78A-1613EF7D6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78745" y="3815769"/>
              <a:ext cx="8377029" cy="92286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6B4716-FB7A-EE9D-A434-E57E7EF54825}"/>
                </a:ext>
              </a:extLst>
            </p:cNvPr>
            <p:cNvSpPr txBox="1"/>
            <p:nvPr/>
          </p:nvSpPr>
          <p:spPr>
            <a:xfrm>
              <a:off x="1124122" y="3917051"/>
              <a:ext cx="80484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Chứa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nhớ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” M: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nhớ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mong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EE4E3E1-2823-0488-5082-472E8F58504F}"/>
              </a:ext>
            </a:extLst>
          </p:cNvPr>
          <p:cNvGrpSpPr/>
          <p:nvPr/>
        </p:nvGrpSpPr>
        <p:grpSpPr>
          <a:xfrm>
            <a:off x="4124325" y="4123333"/>
            <a:ext cx="2981325" cy="1163536"/>
            <a:chOff x="2367516" y="398934"/>
            <a:chExt cx="2315859" cy="116353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852ECD-79CD-7846-AEFE-E53A433EC85D}"/>
                </a:ext>
              </a:extLst>
            </p:cNvPr>
            <p:cNvGrpSpPr/>
            <p:nvPr/>
          </p:nvGrpSpPr>
          <p:grpSpPr>
            <a:xfrm>
              <a:off x="2673383" y="398934"/>
              <a:ext cx="2009992" cy="1163536"/>
              <a:chOff x="2673383" y="398934"/>
              <a:chExt cx="2009992" cy="1163536"/>
            </a:xfrm>
          </p:grpSpPr>
          <p:pic>
            <p:nvPicPr>
              <p:cNvPr id="9" name="Picture 9">
                <a:extLst>
                  <a:ext uri="{FF2B5EF4-FFF2-40B4-BE49-F238E27FC236}">
                    <a16:creationId xmlns:a16="http://schemas.microsoft.com/office/drawing/2014/main" id="{F6D7DF04-3D45-2A87-2CCB-DD13DE660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D41D45-280C-4B24-B652-E78E8B38F101}"/>
                  </a:ext>
                </a:extLst>
              </p:cNvPr>
              <p:cNvSpPr txBox="1"/>
              <p:nvPr/>
            </p:nvSpPr>
            <p:spPr>
              <a:xfrm>
                <a:off x="2818789" y="686671"/>
                <a:ext cx="18645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Tiếc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thương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77818EB-25F4-35D0-EE9E-7A0EB88AA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516" y="791623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4D67D9-2A16-8AB4-8CC4-3A09F2757137}"/>
              </a:ext>
            </a:extLst>
          </p:cNvPr>
          <p:cNvGrpSpPr/>
          <p:nvPr/>
        </p:nvGrpSpPr>
        <p:grpSpPr>
          <a:xfrm>
            <a:off x="1721720" y="2987094"/>
            <a:ext cx="8393830" cy="922866"/>
            <a:chOff x="778745" y="3815769"/>
            <a:chExt cx="8393830" cy="922866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404FCB9D-79C8-3665-CCCF-0A5CEDF9D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778745" y="3815769"/>
              <a:ext cx="8377029" cy="92286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E3A470-2603-684E-C9C7-215C8B3754B6}"/>
                </a:ext>
              </a:extLst>
            </p:cNvPr>
            <p:cNvSpPr txBox="1"/>
            <p:nvPr/>
          </p:nvSpPr>
          <p:spPr>
            <a:xfrm>
              <a:off x="1124122" y="3917051"/>
              <a:ext cx="80484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d.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Chứa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" M: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nuối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735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193</TotalTime>
  <Words>553</Words>
  <Application>Microsoft Office PowerPoint</Application>
  <PresentationFormat>Widescreen</PresentationFormat>
  <Paragraphs>67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(Body)</vt:lpstr>
      <vt:lpstr>Franklin Gothic Book</vt:lpstr>
      <vt:lpstr>iCiel Cucho Bold</vt:lpstr>
      <vt:lpstr>iCiel Pony</vt:lpstr>
      <vt:lpstr>Praise</vt:lpstr>
      <vt:lpstr>Times New Roman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26</cp:revision>
  <dcterms:created xsi:type="dcterms:W3CDTF">2023-08-06T06:48:02Z</dcterms:created>
  <dcterms:modified xsi:type="dcterms:W3CDTF">2025-04-05T10:00:16Z</dcterms:modified>
  <cp:category>9Slide.vn</cp:category>
</cp:coreProperties>
</file>