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1"/>
  </p:sldMasterIdLst>
  <p:notesMasterIdLst>
    <p:notesMasterId r:id="rId20"/>
  </p:notesMasterIdLst>
  <p:sldIdLst>
    <p:sldId id="257" r:id="rId2"/>
    <p:sldId id="326" r:id="rId3"/>
    <p:sldId id="262" r:id="rId4"/>
    <p:sldId id="259" r:id="rId5"/>
    <p:sldId id="294" r:id="rId6"/>
    <p:sldId id="295" r:id="rId7"/>
    <p:sldId id="305" r:id="rId8"/>
    <p:sldId id="327" r:id="rId9"/>
    <p:sldId id="300" r:id="rId10"/>
    <p:sldId id="312" r:id="rId11"/>
    <p:sldId id="313" r:id="rId12"/>
    <p:sldId id="314" r:id="rId13"/>
    <p:sldId id="712" r:id="rId14"/>
    <p:sldId id="713" r:id="rId15"/>
    <p:sldId id="728" r:id="rId16"/>
    <p:sldId id="715" r:id="rId17"/>
    <p:sldId id="323" r:id="rId18"/>
    <p:sldId id="3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0BC"/>
    <a:srgbClr val="EE6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76" d="100"/>
          <a:sy n="76" d="100"/>
        </p:scale>
        <p:origin x="11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66853-5F4A-4499-995E-4AA9A232BA6C}"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B3FCB-D5AE-4728-B3E1-0AA22524CD32}" type="slidenum">
              <a:rPr lang="en-US" smtClean="0"/>
              <a:t>‹#›</a:t>
            </a:fld>
            <a:endParaRPr lang="en-US"/>
          </a:p>
        </p:txBody>
      </p:sp>
    </p:spTree>
    <p:extLst>
      <p:ext uri="{BB962C8B-B14F-4D97-AF65-F5344CB8AC3E}">
        <p14:creationId xmlns:p14="http://schemas.microsoft.com/office/powerpoint/2010/main" val="319580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2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44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629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4627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029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5"/>
        <p:cNvGrpSpPr/>
        <p:nvPr/>
      </p:nvGrpSpPr>
      <p:grpSpPr>
        <a:xfrm>
          <a:off x="0" y="0"/>
          <a:ext cx="0" cy="0"/>
          <a:chOff x="0" y="0"/>
          <a:chExt cx="0" cy="0"/>
        </a:xfrm>
      </p:grpSpPr>
      <p:sp>
        <p:nvSpPr>
          <p:cNvPr id="19" name="Google Shape;19;p3"/>
          <p:cNvSpPr/>
          <p:nvPr/>
        </p:nvSpPr>
        <p:spPr>
          <a:xfrm>
            <a:off x="-414699" y="-811867"/>
            <a:ext cx="4316300" cy="3087733"/>
          </a:xfrm>
          <a:custGeom>
            <a:avLst/>
            <a:gdLst/>
            <a:ahLst/>
            <a:cxnLst/>
            <a:rect l="l" t="t" r="r" b="b"/>
            <a:pathLst>
              <a:path w="129489" h="92632" extrusionOk="0">
                <a:moveTo>
                  <a:pt x="0" y="92632"/>
                </a:moveTo>
                <a:cubicBezTo>
                  <a:pt x="5896" y="84525"/>
                  <a:pt x="10017" y="74524"/>
                  <a:pt x="18136" y="68645"/>
                </a:cubicBezTo>
                <a:cubicBezTo>
                  <a:pt x="25365" y="63410"/>
                  <a:pt x="39735" y="59578"/>
                  <a:pt x="44853" y="66890"/>
                </a:cubicBezTo>
                <a:cubicBezTo>
                  <a:pt x="47220" y="70272"/>
                  <a:pt x="46102" y="76151"/>
                  <a:pt x="43293" y="79176"/>
                </a:cubicBezTo>
                <a:cubicBezTo>
                  <a:pt x="40942" y="81708"/>
                  <a:pt x="36406" y="82483"/>
                  <a:pt x="33152" y="81321"/>
                </a:cubicBezTo>
                <a:cubicBezTo>
                  <a:pt x="25935" y="78744"/>
                  <a:pt x="23931" y="64395"/>
                  <a:pt x="29057" y="58699"/>
                </a:cubicBezTo>
                <a:cubicBezTo>
                  <a:pt x="41489" y="44886"/>
                  <a:pt x="64232" y="46643"/>
                  <a:pt x="82101" y="41538"/>
                </a:cubicBezTo>
                <a:cubicBezTo>
                  <a:pt x="102298" y="35768"/>
                  <a:pt x="129489" y="21005"/>
                  <a:pt x="129489" y="0"/>
                </a:cubicBezTo>
              </a:path>
            </a:pathLst>
          </a:custGeom>
          <a:noFill/>
          <a:ln w="28575" cap="rnd" cmpd="sng">
            <a:solidFill>
              <a:schemeClr val="accent1"/>
            </a:solidFill>
            <a:prstDash val="dash"/>
            <a:round/>
            <a:headEnd type="none" w="med" len="med"/>
            <a:tailEnd type="none" w="med" len="med"/>
          </a:ln>
        </p:spPr>
      </p:sp>
      <p:sp>
        <p:nvSpPr>
          <p:cNvPr id="20" name="Google Shape;20;p3"/>
          <p:cNvSpPr/>
          <p:nvPr/>
        </p:nvSpPr>
        <p:spPr>
          <a:xfrm>
            <a:off x="362567" y="60926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sp>
        <p:nvSpPr>
          <p:cNvPr id="21" name="Google Shape;21;p3"/>
          <p:cNvSpPr/>
          <p:nvPr/>
        </p:nvSpPr>
        <p:spPr>
          <a:xfrm>
            <a:off x="8576278" y="619102"/>
            <a:ext cx="840452" cy="118131"/>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2" name="Google Shape;22;p3"/>
          <p:cNvGrpSpPr/>
          <p:nvPr/>
        </p:nvGrpSpPr>
        <p:grpSpPr>
          <a:xfrm>
            <a:off x="11157892" y="5779789"/>
            <a:ext cx="673867" cy="800076"/>
            <a:chOff x="3251850" y="687425"/>
            <a:chExt cx="266519" cy="316436"/>
          </a:xfrm>
        </p:grpSpPr>
        <p:sp>
          <p:nvSpPr>
            <p:cNvPr id="23" name="Google Shape;23;p3"/>
            <p:cNvSpPr/>
            <p:nvPr/>
          </p:nvSpPr>
          <p:spPr>
            <a:xfrm>
              <a:off x="3251850" y="687425"/>
              <a:ext cx="169200" cy="160800"/>
            </a:xfrm>
            <a:prstGeom prst="star5">
              <a:avLst>
                <a:gd name="adj" fmla="val 28062"/>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597945">
              <a:off x="3391630" y="882406"/>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51543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80"/>
        <p:cNvGrpSpPr/>
        <p:nvPr/>
      </p:nvGrpSpPr>
      <p:grpSpPr>
        <a:xfrm>
          <a:off x="0" y="0"/>
          <a:ext cx="0" cy="0"/>
          <a:chOff x="0" y="0"/>
          <a:chExt cx="0" cy="0"/>
        </a:xfrm>
      </p:grpSpPr>
      <p:grpSp>
        <p:nvGrpSpPr>
          <p:cNvPr id="381" name="Google Shape;381;p31"/>
          <p:cNvGrpSpPr/>
          <p:nvPr/>
        </p:nvGrpSpPr>
        <p:grpSpPr>
          <a:xfrm rot="-2700000">
            <a:off x="11292005" y="699857"/>
            <a:ext cx="279531" cy="259997"/>
            <a:chOff x="2803325" y="4061175"/>
            <a:chExt cx="209650" cy="195000"/>
          </a:xfrm>
        </p:grpSpPr>
        <p:sp>
          <p:nvSpPr>
            <p:cNvPr id="382" name="Google Shape;382;p31"/>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383" name="Google Shape;383;p31"/>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384" name="Google Shape;384;p31"/>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385" name="Google Shape;385;p31"/>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
        <p:nvSpPr>
          <p:cNvPr id="386" name="Google Shape;386;p31"/>
          <p:cNvSpPr/>
          <p:nvPr/>
        </p:nvSpPr>
        <p:spPr>
          <a:xfrm rot="5093719">
            <a:off x="11064877" y="3719868"/>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2"/>
            </a:solidFill>
            <a:prstDash val="solid"/>
            <a:round/>
            <a:headEnd type="none" w="med" len="med"/>
            <a:tailEnd type="none" w="med" len="med"/>
          </a:ln>
        </p:spPr>
      </p:sp>
      <p:sp>
        <p:nvSpPr>
          <p:cNvPr id="387" name="Google Shape;387;p31"/>
          <p:cNvSpPr/>
          <p:nvPr/>
        </p:nvSpPr>
        <p:spPr>
          <a:xfrm>
            <a:off x="591167" y="15725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2"/>
            </a:solidFill>
            <a:prstDash val="solid"/>
            <a:round/>
            <a:headEnd type="none" w="med" len="med"/>
            <a:tailEnd type="none" w="med" len="med"/>
          </a:ln>
        </p:spPr>
      </p:sp>
      <p:grpSp>
        <p:nvGrpSpPr>
          <p:cNvPr id="388" name="Google Shape;388;p31"/>
          <p:cNvGrpSpPr/>
          <p:nvPr/>
        </p:nvGrpSpPr>
        <p:grpSpPr>
          <a:xfrm>
            <a:off x="401599" y="3614933"/>
            <a:ext cx="279534" cy="260000"/>
            <a:chOff x="2803325" y="4061175"/>
            <a:chExt cx="209650" cy="195000"/>
          </a:xfrm>
        </p:grpSpPr>
        <p:sp>
          <p:nvSpPr>
            <p:cNvPr id="389" name="Google Shape;389;p31"/>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390" name="Google Shape;390;p31"/>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391" name="Google Shape;391;p31"/>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392" name="Google Shape;392;p31"/>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grpSp>
        <p:nvGrpSpPr>
          <p:cNvPr id="393" name="Google Shape;393;p31"/>
          <p:cNvGrpSpPr/>
          <p:nvPr/>
        </p:nvGrpSpPr>
        <p:grpSpPr>
          <a:xfrm>
            <a:off x="10822202" y="5625334"/>
            <a:ext cx="837653" cy="847524"/>
            <a:chOff x="8524094" y="2148425"/>
            <a:chExt cx="387850" cy="392397"/>
          </a:xfrm>
        </p:grpSpPr>
        <p:sp>
          <p:nvSpPr>
            <p:cNvPr id="394" name="Google Shape;394;p31"/>
            <p:cNvSpPr/>
            <p:nvPr/>
          </p:nvSpPr>
          <p:spPr>
            <a:xfrm>
              <a:off x="8607150" y="2148425"/>
              <a:ext cx="169200" cy="253500"/>
            </a:xfrm>
            <a:prstGeom prst="moon">
              <a:avLst>
                <a:gd name="adj" fmla="val 460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31"/>
            <p:cNvSpPr/>
            <p:nvPr/>
          </p:nvSpPr>
          <p:spPr>
            <a:xfrm rot="597945">
              <a:off x="8785205" y="2242631"/>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31"/>
            <p:cNvSpPr/>
            <p:nvPr/>
          </p:nvSpPr>
          <p:spPr>
            <a:xfrm rot="-903784">
              <a:off x="8536621" y="2415301"/>
              <a:ext cx="117746" cy="112141"/>
            </a:xfrm>
            <a:prstGeom prst="star5">
              <a:avLst>
                <a:gd name="adj" fmla="val 28062"/>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322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41"/>
        <p:cNvGrpSpPr/>
        <p:nvPr/>
      </p:nvGrpSpPr>
      <p:grpSpPr>
        <a:xfrm>
          <a:off x="0" y="0"/>
          <a:ext cx="0" cy="0"/>
          <a:chOff x="0" y="0"/>
          <a:chExt cx="0" cy="0"/>
        </a:xfrm>
      </p:grpSpPr>
      <p:grpSp>
        <p:nvGrpSpPr>
          <p:cNvPr id="2942" name="Google Shape;2942;p29"/>
          <p:cNvGrpSpPr/>
          <p:nvPr/>
        </p:nvGrpSpPr>
        <p:grpSpPr>
          <a:xfrm>
            <a:off x="-398226" y="-79"/>
            <a:ext cx="12989235" cy="6857478"/>
            <a:chOff x="238125" y="490000"/>
            <a:chExt cx="7130600" cy="4735300"/>
          </a:xfrm>
        </p:grpSpPr>
        <p:sp>
          <p:nvSpPr>
            <p:cNvPr id="2943" name="Google Shape;2943;p2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4" name="Google Shape;2944;p2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5" name="Google Shape;2945;p2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946" name="Google Shape;2946;p29"/>
          <p:cNvSpPr/>
          <p:nvPr/>
        </p:nvSpPr>
        <p:spPr>
          <a:xfrm flipH="1">
            <a:off x="-7431196" y="6223897"/>
            <a:ext cx="25640684"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2947" name="Google Shape;2947;p29"/>
          <p:cNvGrpSpPr/>
          <p:nvPr/>
        </p:nvGrpSpPr>
        <p:grpSpPr>
          <a:xfrm flipH="1">
            <a:off x="9831876" y="-257886"/>
            <a:ext cx="2543804" cy="2003068"/>
            <a:chOff x="-241347" y="-208203"/>
            <a:chExt cx="2947964" cy="2919945"/>
          </a:xfrm>
        </p:grpSpPr>
        <p:grpSp>
          <p:nvGrpSpPr>
            <p:cNvPr id="2948" name="Google Shape;2948;p29"/>
            <p:cNvGrpSpPr/>
            <p:nvPr/>
          </p:nvGrpSpPr>
          <p:grpSpPr>
            <a:xfrm rot="-2127316">
              <a:off x="455043" y="1086139"/>
              <a:ext cx="470902" cy="1125770"/>
              <a:chOff x="1763800" y="344725"/>
              <a:chExt cx="152925" cy="365600"/>
            </a:xfrm>
          </p:grpSpPr>
          <p:sp>
            <p:nvSpPr>
              <p:cNvPr id="2949" name="Google Shape;2949;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0" name="Google Shape;2950;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1" name="Google Shape;2951;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2" name="Google Shape;2952;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3" name="Google Shape;2953;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4" name="Google Shape;2954;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5" name="Google Shape;2955;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6" name="Google Shape;2956;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57" name="Google Shape;2957;p29"/>
            <p:cNvGrpSpPr/>
            <p:nvPr/>
          </p:nvGrpSpPr>
          <p:grpSpPr>
            <a:xfrm rot="-3860670" flipH="1">
              <a:off x="1166560" y="223706"/>
              <a:ext cx="470898" cy="1125767"/>
              <a:chOff x="1763800" y="344725"/>
              <a:chExt cx="152925" cy="365600"/>
            </a:xfrm>
          </p:grpSpPr>
          <p:sp>
            <p:nvSpPr>
              <p:cNvPr id="2958" name="Google Shape;2958;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9" name="Google Shape;2959;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0" name="Google Shape;2960;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1" name="Google Shape;2961;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2" name="Google Shape;2962;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3" name="Google Shape;2963;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4" name="Google Shape;2964;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5" name="Google Shape;2965;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66" name="Google Shape;2966;p29"/>
            <p:cNvGrpSpPr/>
            <p:nvPr/>
          </p:nvGrpSpPr>
          <p:grpSpPr>
            <a:xfrm rot="5400000" flipH="1">
              <a:off x="-227337" y="-222212"/>
              <a:ext cx="2919945" cy="2947964"/>
              <a:chOff x="3206750" y="1492575"/>
              <a:chExt cx="634550" cy="640625"/>
            </a:xfrm>
          </p:grpSpPr>
          <p:sp>
            <p:nvSpPr>
              <p:cNvPr id="2967" name="Google Shape;2967;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8" name="Google Shape;2968;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9" name="Google Shape;2969;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0" name="Google Shape;2970;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1" name="Google Shape;2971;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2" name="Google Shape;2972;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3" name="Google Shape;2973;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4" name="Google Shape;2974;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5" name="Google Shape;2975;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6" name="Google Shape;2976;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7" name="Google Shape;2977;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8" name="Google Shape;2978;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9" name="Google Shape;2979;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0" name="Google Shape;2980;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1" name="Google Shape;2981;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2" name="Google Shape;2982;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3" name="Google Shape;2983;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4" name="Google Shape;2984;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5" name="Google Shape;2985;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6" name="Google Shape;2986;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7" name="Google Shape;2987;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8" name="Google Shape;2988;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9" name="Google Shape;2989;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0" name="Google Shape;2990;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1" name="Google Shape;2991;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2" name="Google Shape;2992;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3" name="Google Shape;2993;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4" name="Google Shape;2994;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5" name="Google Shape;2995;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6" name="Google Shape;2996;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7" name="Google Shape;2997;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8" name="Google Shape;2998;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9" name="Google Shape;2999;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0" name="Google Shape;3000;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1" name="Google Shape;3001;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2" name="Google Shape;3002;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3" name="Google Shape;3003;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4" name="Google Shape;3004;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5" name="Google Shape;3005;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6" name="Google Shape;3006;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7" name="Google Shape;3007;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8" name="Google Shape;3008;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9" name="Google Shape;3009;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0" name="Google Shape;3010;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1" name="Google Shape;3011;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2" name="Google Shape;3012;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3" name="Google Shape;3013;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4" name="Google Shape;3014;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5" name="Google Shape;3015;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6" name="Google Shape;3016;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7" name="Google Shape;3017;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8" name="Google Shape;3018;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9" name="Google Shape;3019;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0" name="Google Shape;3020;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1" name="Google Shape;3021;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2" name="Google Shape;3022;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3" name="Google Shape;3023;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4" name="Google Shape;3024;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5" name="Google Shape;3025;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6" name="Google Shape;3026;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7" name="Google Shape;3027;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8" name="Google Shape;3028;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9" name="Google Shape;3029;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0" name="Google Shape;3030;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1" name="Google Shape;3031;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2" name="Google Shape;3032;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3" name="Google Shape;3033;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4" name="Google Shape;3034;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5" name="Google Shape;3035;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6" name="Google Shape;3036;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7" name="Google Shape;3037;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8" name="Google Shape;3038;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9" name="Google Shape;3039;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0" name="Google Shape;3040;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1" name="Google Shape;3041;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2" name="Google Shape;3042;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3" name="Google Shape;3043;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4" name="Google Shape;3044;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5" name="Google Shape;3045;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6" name="Google Shape;3046;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7" name="Google Shape;3047;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8" name="Google Shape;3048;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9" name="Google Shape;3049;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0" name="Google Shape;3050;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1" name="Google Shape;3051;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2" name="Google Shape;3052;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3" name="Google Shape;3053;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4" name="Google Shape;3054;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5" name="Google Shape;3055;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6" name="Google Shape;3056;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7" name="Google Shape;3057;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8" name="Google Shape;3058;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9" name="Google Shape;3059;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0" name="Google Shape;3060;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1" name="Google Shape;3061;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2" name="Google Shape;3062;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3" name="Google Shape;3063;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4" name="Google Shape;3064;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5" name="Google Shape;3065;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6" name="Google Shape;3066;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7" name="Google Shape;3067;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8" name="Google Shape;3068;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9" name="Google Shape;3069;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0" name="Google Shape;3070;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1" name="Google Shape;3071;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2" name="Google Shape;3072;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3" name="Google Shape;3073;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4" name="Google Shape;3074;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5" name="Google Shape;3075;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6" name="Google Shape;3076;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3077" name="Google Shape;3077;p29"/>
          <p:cNvGrpSpPr/>
          <p:nvPr/>
        </p:nvGrpSpPr>
        <p:grpSpPr>
          <a:xfrm>
            <a:off x="477412" y="5821547"/>
            <a:ext cx="701133" cy="869542"/>
            <a:chOff x="2100500" y="1458275"/>
            <a:chExt cx="159000" cy="248050"/>
          </a:xfrm>
        </p:grpSpPr>
        <p:sp>
          <p:nvSpPr>
            <p:cNvPr id="3078" name="Google Shape;3078;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9" name="Google Shape;3079;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0" name="Google Shape;3080;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1" name="Google Shape;3081;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082" name="Google Shape;3082;p29"/>
          <p:cNvGrpSpPr/>
          <p:nvPr/>
        </p:nvGrpSpPr>
        <p:grpSpPr>
          <a:xfrm>
            <a:off x="10603109" y="5821547"/>
            <a:ext cx="701133" cy="869542"/>
            <a:chOff x="2100500" y="1458275"/>
            <a:chExt cx="159000" cy="248050"/>
          </a:xfrm>
        </p:grpSpPr>
        <p:sp>
          <p:nvSpPr>
            <p:cNvPr id="3083" name="Google Shape;3083;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4" name="Google Shape;3084;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5" name="Google Shape;3085;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6" name="Google Shape;3086;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098" name="Google Shape;3098;p29"/>
          <p:cNvSpPr/>
          <p:nvPr/>
        </p:nvSpPr>
        <p:spPr>
          <a:xfrm>
            <a:off x="9566091" y="6514833"/>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099" name="Google Shape;3099;p29"/>
          <p:cNvGrpSpPr/>
          <p:nvPr/>
        </p:nvGrpSpPr>
        <p:grpSpPr>
          <a:xfrm>
            <a:off x="-182893" y="-257886"/>
            <a:ext cx="2543804" cy="2003068"/>
            <a:chOff x="-241347" y="-208203"/>
            <a:chExt cx="2947964" cy="2919945"/>
          </a:xfrm>
        </p:grpSpPr>
        <p:grpSp>
          <p:nvGrpSpPr>
            <p:cNvPr id="3100" name="Google Shape;3100;p29"/>
            <p:cNvGrpSpPr/>
            <p:nvPr/>
          </p:nvGrpSpPr>
          <p:grpSpPr>
            <a:xfrm rot="-2127316">
              <a:off x="455043" y="1086139"/>
              <a:ext cx="470902" cy="1125770"/>
              <a:chOff x="1763800" y="344725"/>
              <a:chExt cx="152925" cy="365600"/>
            </a:xfrm>
          </p:grpSpPr>
          <p:sp>
            <p:nvSpPr>
              <p:cNvPr id="3101" name="Google Shape;3101;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2" name="Google Shape;3102;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3" name="Google Shape;3103;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4" name="Google Shape;3104;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5" name="Google Shape;3105;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6" name="Google Shape;3106;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7" name="Google Shape;3107;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8" name="Google Shape;3108;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09" name="Google Shape;3109;p29"/>
            <p:cNvGrpSpPr/>
            <p:nvPr/>
          </p:nvGrpSpPr>
          <p:grpSpPr>
            <a:xfrm rot="-3860670" flipH="1">
              <a:off x="1166560" y="223706"/>
              <a:ext cx="470898" cy="1125767"/>
              <a:chOff x="1763800" y="344725"/>
              <a:chExt cx="152925" cy="365600"/>
            </a:xfrm>
          </p:grpSpPr>
          <p:sp>
            <p:nvSpPr>
              <p:cNvPr id="3110" name="Google Shape;3110;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1" name="Google Shape;3111;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2" name="Google Shape;3112;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3" name="Google Shape;3113;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4" name="Google Shape;3114;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5" name="Google Shape;3115;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6" name="Google Shape;3116;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7" name="Google Shape;3117;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18" name="Google Shape;3118;p29"/>
            <p:cNvGrpSpPr/>
            <p:nvPr/>
          </p:nvGrpSpPr>
          <p:grpSpPr>
            <a:xfrm rot="5400000" flipH="1">
              <a:off x="-227337" y="-222212"/>
              <a:ext cx="2919945" cy="2947964"/>
              <a:chOff x="3206750" y="1492575"/>
              <a:chExt cx="634550" cy="640625"/>
            </a:xfrm>
          </p:grpSpPr>
          <p:sp>
            <p:nvSpPr>
              <p:cNvPr id="3119" name="Google Shape;3119;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0" name="Google Shape;3120;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1" name="Google Shape;3121;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2" name="Google Shape;3122;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3" name="Google Shape;3123;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4" name="Google Shape;3124;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5" name="Google Shape;3125;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6" name="Google Shape;3126;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7" name="Google Shape;3127;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8" name="Google Shape;3128;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9" name="Google Shape;3129;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0" name="Google Shape;3130;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1" name="Google Shape;3131;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2" name="Google Shape;3132;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3" name="Google Shape;3133;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4" name="Google Shape;3134;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5" name="Google Shape;3135;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6" name="Google Shape;3136;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7" name="Google Shape;3137;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8" name="Google Shape;3138;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9" name="Google Shape;3139;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0" name="Google Shape;3140;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1" name="Google Shape;3141;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2" name="Google Shape;3142;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3" name="Google Shape;3143;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4" name="Google Shape;3144;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5" name="Google Shape;3145;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6" name="Google Shape;3146;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7" name="Google Shape;3147;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8" name="Google Shape;3148;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9" name="Google Shape;3149;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0" name="Google Shape;3150;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1" name="Google Shape;3151;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2" name="Google Shape;3152;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3" name="Google Shape;3153;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4" name="Google Shape;3154;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5" name="Google Shape;3155;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6" name="Google Shape;3156;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7" name="Google Shape;3157;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8" name="Google Shape;3158;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9" name="Google Shape;3159;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0" name="Google Shape;3160;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1" name="Google Shape;3161;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2" name="Google Shape;3162;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3" name="Google Shape;3163;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4" name="Google Shape;3164;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5" name="Google Shape;3165;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6" name="Google Shape;3166;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7" name="Google Shape;3167;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8" name="Google Shape;3168;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9" name="Google Shape;3169;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0" name="Google Shape;3170;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1" name="Google Shape;3171;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2" name="Google Shape;3172;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3" name="Google Shape;3173;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4" name="Google Shape;3174;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5" name="Google Shape;3175;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6" name="Google Shape;3176;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7" name="Google Shape;3177;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8" name="Google Shape;3178;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9" name="Google Shape;3179;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0" name="Google Shape;3180;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1" name="Google Shape;3181;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2" name="Google Shape;3182;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3" name="Google Shape;3183;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4" name="Google Shape;3184;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5" name="Google Shape;3185;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6" name="Google Shape;3186;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7" name="Google Shape;3187;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8" name="Google Shape;3188;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9" name="Google Shape;3189;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0" name="Google Shape;3190;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1" name="Google Shape;3191;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2" name="Google Shape;3192;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3" name="Google Shape;3193;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4" name="Google Shape;3194;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5" name="Google Shape;3195;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6" name="Google Shape;3196;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7" name="Google Shape;3197;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8" name="Google Shape;3198;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9" name="Google Shape;3199;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0" name="Google Shape;3200;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1" name="Google Shape;3201;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2" name="Google Shape;3202;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3" name="Google Shape;3203;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4" name="Google Shape;3204;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5" name="Google Shape;3205;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6" name="Google Shape;3206;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7" name="Google Shape;3207;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8" name="Google Shape;3208;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9" name="Google Shape;3209;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0" name="Google Shape;3210;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1" name="Google Shape;3211;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2" name="Google Shape;3212;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3" name="Google Shape;3213;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4" name="Google Shape;3214;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5" name="Google Shape;3215;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6" name="Google Shape;3216;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7" name="Google Shape;3217;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8" name="Google Shape;3218;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9" name="Google Shape;3219;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0" name="Google Shape;3220;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1" name="Google Shape;3221;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2" name="Google Shape;3222;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3" name="Google Shape;3223;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4" name="Google Shape;3224;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5" name="Google Shape;3225;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6" name="Google Shape;3226;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7" name="Google Shape;3227;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8" name="Google Shape;3228;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extLst>
      <p:ext uri="{BB962C8B-B14F-4D97-AF65-F5344CB8AC3E}">
        <p14:creationId xmlns:p14="http://schemas.microsoft.com/office/powerpoint/2010/main" val="15986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43"/>
        <p:cNvGrpSpPr/>
        <p:nvPr/>
      </p:nvGrpSpPr>
      <p:grpSpPr>
        <a:xfrm>
          <a:off x="0" y="0"/>
          <a:ext cx="0" cy="0"/>
          <a:chOff x="0" y="0"/>
          <a:chExt cx="0" cy="0"/>
        </a:xfrm>
      </p:grpSpPr>
      <p:grpSp>
        <p:nvGrpSpPr>
          <p:cNvPr id="244" name="Google Shape;244;p6"/>
          <p:cNvGrpSpPr/>
          <p:nvPr/>
        </p:nvGrpSpPr>
        <p:grpSpPr>
          <a:xfrm>
            <a:off x="-398226" y="-79"/>
            <a:ext cx="12989235" cy="6857478"/>
            <a:chOff x="238125" y="490000"/>
            <a:chExt cx="7130600" cy="4735300"/>
          </a:xfrm>
        </p:grpSpPr>
        <p:sp>
          <p:nvSpPr>
            <p:cNvPr id="245" name="Google Shape;245;p6"/>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6" name="Google Shape;246;p6"/>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7" name="Google Shape;247;p6"/>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48" name="Google Shape;248;p6"/>
          <p:cNvSpPr txBox="1">
            <a:spLocks noGrp="1"/>
          </p:cNvSpPr>
          <p:nvPr>
            <p:ph type="title"/>
          </p:nvPr>
        </p:nvSpPr>
        <p:spPr>
          <a:xfrm>
            <a:off x="960057" y="713270"/>
            <a:ext cx="10272698" cy="643647"/>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5234"/>
            </a:lvl1pPr>
            <a:lvl2pPr lvl="1" rtl="0">
              <a:spcBef>
                <a:spcPts val="0"/>
              </a:spcBef>
              <a:spcAft>
                <a:spcPts val="0"/>
              </a:spcAft>
              <a:buSzPts val="4600"/>
              <a:buNone/>
              <a:defRPr/>
            </a:lvl2pPr>
            <a:lvl3pPr lvl="2" rtl="0">
              <a:spcBef>
                <a:spcPts val="0"/>
              </a:spcBef>
              <a:spcAft>
                <a:spcPts val="0"/>
              </a:spcAft>
              <a:buSzPts val="4600"/>
              <a:buNone/>
              <a:defRPr/>
            </a:lvl3pPr>
            <a:lvl4pPr lvl="3" rtl="0">
              <a:spcBef>
                <a:spcPts val="0"/>
              </a:spcBef>
              <a:spcAft>
                <a:spcPts val="0"/>
              </a:spcAft>
              <a:buSzPts val="4600"/>
              <a:buNone/>
              <a:defRPr/>
            </a:lvl4pPr>
            <a:lvl5pPr lvl="4" rtl="0">
              <a:spcBef>
                <a:spcPts val="0"/>
              </a:spcBef>
              <a:spcAft>
                <a:spcPts val="0"/>
              </a:spcAft>
              <a:buSzPts val="4600"/>
              <a:buNone/>
              <a:defRPr/>
            </a:lvl5pPr>
            <a:lvl6pPr lvl="5" rtl="0">
              <a:spcBef>
                <a:spcPts val="0"/>
              </a:spcBef>
              <a:spcAft>
                <a:spcPts val="0"/>
              </a:spcAft>
              <a:buSzPts val="4600"/>
              <a:buNone/>
              <a:defRPr/>
            </a:lvl6pPr>
            <a:lvl7pPr lvl="6" rtl="0">
              <a:spcBef>
                <a:spcPts val="0"/>
              </a:spcBef>
              <a:spcAft>
                <a:spcPts val="0"/>
              </a:spcAft>
              <a:buSzPts val="4600"/>
              <a:buNone/>
              <a:defRPr/>
            </a:lvl7pPr>
            <a:lvl8pPr lvl="7" rtl="0">
              <a:spcBef>
                <a:spcPts val="0"/>
              </a:spcBef>
              <a:spcAft>
                <a:spcPts val="0"/>
              </a:spcAft>
              <a:buSzPts val="4600"/>
              <a:buNone/>
              <a:defRPr/>
            </a:lvl8pPr>
            <a:lvl9pPr lvl="8" rtl="0">
              <a:spcBef>
                <a:spcPts val="0"/>
              </a:spcBef>
              <a:spcAft>
                <a:spcPts val="0"/>
              </a:spcAft>
              <a:buSzPts val="4600"/>
              <a:buNone/>
              <a:defRPr/>
            </a:lvl9pPr>
          </a:lstStyle>
          <a:p>
            <a:endParaRPr/>
          </a:p>
        </p:txBody>
      </p:sp>
      <p:grpSp>
        <p:nvGrpSpPr>
          <p:cNvPr id="249" name="Google Shape;249;p6"/>
          <p:cNvGrpSpPr/>
          <p:nvPr/>
        </p:nvGrpSpPr>
        <p:grpSpPr>
          <a:xfrm>
            <a:off x="10643856" y="5689880"/>
            <a:ext cx="1661120" cy="1333210"/>
            <a:chOff x="3206750" y="1492575"/>
            <a:chExt cx="634550" cy="640625"/>
          </a:xfrm>
        </p:grpSpPr>
        <p:sp>
          <p:nvSpPr>
            <p:cNvPr id="250" name="Google Shape;250;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1" name="Google Shape;251;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2" name="Google Shape;252;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3" name="Google Shape;253;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4" name="Google Shape;254;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5" name="Google Shape;255;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6" name="Google Shape;256;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7" name="Google Shape;257;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 name="Google Shape;258;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 name="Google Shape;259;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 name="Google Shape;260;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 name="Google Shape;261;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 name="Google Shape;262;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 name="Google Shape;263;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 name="Google Shape;264;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 name="Google Shape;265;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 name="Google Shape;266;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 name="Google Shape;267;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 name="Google Shape;268;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 name="Google Shape;269;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 name="Google Shape;270;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 name="Google Shape;271;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 name="Google Shape;272;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 name="Google Shape;273;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 name="Google Shape;274;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 name="Google Shape;275;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 name="Google Shape;276;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 name="Google Shape;277;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 name="Google Shape;278;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 name="Google Shape;279;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 name="Google Shape;280;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 name="Google Shape;281;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 name="Google Shape;282;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 name="Google Shape;283;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 name="Google Shape;284;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 name="Google Shape;285;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 name="Google Shape;286;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 name="Google Shape;287;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 name="Google Shape;288;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9" name="Google Shape;289;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0" name="Google Shape;290;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1" name="Google Shape;291;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2" name="Google Shape;292;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3" name="Google Shape;293;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 name="Google Shape;294;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 name="Google Shape;295;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 name="Google Shape;296;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 name="Google Shape;297;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 name="Google Shape;298;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 name="Google Shape;299;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 name="Google Shape;300;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 name="Google Shape;301;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 name="Google Shape;302;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 name="Google Shape;303;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 name="Google Shape;304;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 name="Google Shape;305;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 name="Google Shape;306;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 name="Google Shape;307;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 name="Google Shape;308;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9" name="Google Shape;309;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 name="Google Shape;310;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 name="Google Shape;311;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 name="Google Shape;312;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 name="Google Shape;313;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 name="Google Shape;314;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 name="Google Shape;315;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 name="Google Shape;316;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 name="Google Shape;317;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 name="Google Shape;318;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 name="Google Shape;319;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 name="Google Shape;320;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 name="Google Shape;321;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 name="Google Shape;322;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 name="Google Shape;323;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 name="Google Shape;324;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 name="Google Shape;325;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 name="Google Shape;326;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 name="Google Shape;327;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 name="Google Shape;328;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 name="Google Shape;329;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 name="Google Shape;330;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 name="Google Shape;331;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 name="Google Shape;332;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 name="Google Shape;333;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 name="Google Shape;334;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 name="Google Shape;335;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 name="Google Shape;336;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 name="Google Shape;337;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8" name="Google Shape;338;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9" name="Google Shape;339;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0" name="Google Shape;340;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1" name="Google Shape;341;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2" name="Google Shape;342;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3" name="Google Shape;343;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4" name="Google Shape;344;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5" name="Google Shape;345;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6" name="Google Shape;346;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7" name="Google Shape;347;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8" name="Google Shape;348;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9" name="Google Shape;349;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0" name="Google Shape;350;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1" name="Google Shape;351;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2" name="Google Shape;352;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3" name="Google Shape;353;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4" name="Google Shape;354;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5" name="Google Shape;355;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6" name="Google Shape;356;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7" name="Google Shape;357;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8" name="Google Shape;358;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9" name="Google Shape;359;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60" name="Google Shape;360;p6"/>
          <p:cNvGrpSpPr/>
          <p:nvPr/>
        </p:nvGrpSpPr>
        <p:grpSpPr>
          <a:xfrm flipH="1">
            <a:off x="-112193" y="5689880"/>
            <a:ext cx="1661120" cy="1333210"/>
            <a:chOff x="3206750" y="1492575"/>
            <a:chExt cx="634550" cy="640625"/>
          </a:xfrm>
        </p:grpSpPr>
        <p:sp>
          <p:nvSpPr>
            <p:cNvPr id="361" name="Google Shape;361;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2" name="Google Shape;362;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3" name="Google Shape;363;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4" name="Google Shape;364;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5" name="Google Shape;365;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6" name="Google Shape;366;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7" name="Google Shape;367;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8" name="Google Shape;368;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9" name="Google Shape;369;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0" name="Google Shape;370;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1" name="Google Shape;371;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2" name="Google Shape;372;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3" name="Google Shape;373;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4" name="Google Shape;374;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5" name="Google Shape;375;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6" name="Google Shape;376;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7" name="Google Shape;377;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8" name="Google Shape;378;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9" name="Google Shape;379;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0" name="Google Shape;380;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1" name="Google Shape;381;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2" name="Google Shape;382;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3" name="Google Shape;383;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4" name="Google Shape;384;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5" name="Google Shape;385;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6" name="Google Shape;386;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7" name="Google Shape;387;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8" name="Google Shape;388;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9" name="Google Shape;389;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0" name="Google Shape;390;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1" name="Google Shape;391;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2" name="Google Shape;392;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3" name="Google Shape;393;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4" name="Google Shape;394;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5" name="Google Shape;395;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6" name="Google Shape;396;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7" name="Google Shape;397;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8" name="Google Shape;398;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9" name="Google Shape;399;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0" name="Google Shape;400;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1" name="Google Shape;401;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2" name="Google Shape;402;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3" name="Google Shape;403;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4" name="Google Shape;404;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5" name="Google Shape;405;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6" name="Google Shape;406;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7" name="Google Shape;407;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8" name="Google Shape;408;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9" name="Google Shape;409;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0" name="Google Shape;410;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1" name="Google Shape;411;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2" name="Google Shape;412;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3" name="Google Shape;413;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4" name="Google Shape;414;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5" name="Google Shape;415;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6" name="Google Shape;416;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7" name="Google Shape;417;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8" name="Google Shape;418;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9" name="Google Shape;419;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0" name="Google Shape;420;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1" name="Google Shape;421;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2" name="Google Shape;422;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3" name="Google Shape;423;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4" name="Google Shape;424;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5" name="Google Shape;425;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6" name="Google Shape;426;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7" name="Google Shape;427;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8" name="Google Shape;428;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9" name="Google Shape;429;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0" name="Google Shape;430;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1" name="Google Shape;431;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2" name="Google Shape;432;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3" name="Google Shape;433;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4" name="Google Shape;434;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5" name="Google Shape;435;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6" name="Google Shape;436;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7" name="Google Shape;437;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8" name="Google Shape;438;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9" name="Google Shape;439;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0" name="Google Shape;440;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1" name="Google Shape;441;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2" name="Google Shape;442;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3" name="Google Shape;443;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4" name="Google Shape;444;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5" name="Google Shape;445;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6" name="Google Shape;446;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7" name="Google Shape;447;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8" name="Google Shape;448;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9" name="Google Shape;449;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0" name="Google Shape;450;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1" name="Google Shape;451;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2" name="Google Shape;452;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3" name="Google Shape;453;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4" name="Google Shape;454;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5" name="Google Shape;455;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6" name="Google Shape;456;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7" name="Google Shape;457;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8" name="Google Shape;458;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9" name="Google Shape;459;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0" name="Google Shape;460;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1" name="Google Shape;461;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2" name="Google Shape;462;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3" name="Google Shape;463;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4" name="Google Shape;464;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5" name="Google Shape;465;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6" name="Google Shape;466;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7" name="Google Shape;467;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8" name="Google Shape;468;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9" name="Google Shape;469;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70" name="Google Shape;470;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471" name="Google Shape;471;p6"/>
          <p:cNvSpPr/>
          <p:nvPr/>
        </p:nvSpPr>
        <p:spPr>
          <a:xfrm>
            <a:off x="346587" y="2005743"/>
            <a:ext cx="363144"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2" name="Google Shape;472;p6"/>
          <p:cNvSpPr/>
          <p:nvPr/>
        </p:nvSpPr>
        <p:spPr>
          <a:xfrm rot="-1998728">
            <a:off x="11295208" y="5397270"/>
            <a:ext cx="358406"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3" name="Google Shape;473;p6"/>
          <p:cNvSpPr/>
          <p:nvPr/>
        </p:nvSpPr>
        <p:spPr>
          <a:xfrm rot="-632712">
            <a:off x="286730" y="4374130"/>
            <a:ext cx="358402"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4" name="Google Shape;474;p6"/>
          <p:cNvSpPr/>
          <p:nvPr/>
        </p:nvSpPr>
        <p:spPr>
          <a:xfrm rot="-338711">
            <a:off x="11587185" y="3227920"/>
            <a:ext cx="358406"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5" name="Google Shape;475;p6"/>
          <p:cNvSpPr/>
          <p:nvPr/>
        </p:nvSpPr>
        <p:spPr>
          <a:xfrm rot="-1684279">
            <a:off x="5643397" y="6384939"/>
            <a:ext cx="358406"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66375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391"/>
        <p:cNvGrpSpPr/>
        <p:nvPr/>
      </p:nvGrpSpPr>
      <p:grpSpPr>
        <a:xfrm>
          <a:off x="0" y="0"/>
          <a:ext cx="0" cy="0"/>
          <a:chOff x="0" y="0"/>
          <a:chExt cx="0" cy="0"/>
        </a:xfrm>
      </p:grpSpPr>
      <p:grpSp>
        <p:nvGrpSpPr>
          <p:cNvPr id="1398" name="Google Shape;1398;p11"/>
          <p:cNvGrpSpPr/>
          <p:nvPr/>
        </p:nvGrpSpPr>
        <p:grpSpPr>
          <a:xfrm rot="-1258759">
            <a:off x="-853255" y="-317936"/>
            <a:ext cx="2165763" cy="2059362"/>
            <a:chOff x="1288525" y="846925"/>
            <a:chExt cx="396175" cy="473850"/>
          </a:xfrm>
        </p:grpSpPr>
        <p:sp>
          <p:nvSpPr>
            <p:cNvPr id="1399" name="Google Shape;1399;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0" name="Google Shape;1400;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1" name="Google Shape;1401;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2" name="Google Shape;1402;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3" name="Google Shape;1403;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4" name="Google Shape;1404;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5" name="Google Shape;1405;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6" name="Google Shape;1406;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7" name="Google Shape;1407;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8" name="Google Shape;1408;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09" name="Google Shape;1409;p11"/>
          <p:cNvGrpSpPr/>
          <p:nvPr/>
        </p:nvGrpSpPr>
        <p:grpSpPr>
          <a:xfrm rot="2332656">
            <a:off x="191475" y="-453541"/>
            <a:ext cx="2951854" cy="2065686"/>
            <a:chOff x="1218400" y="279000"/>
            <a:chExt cx="468300" cy="412225"/>
          </a:xfrm>
        </p:grpSpPr>
        <p:sp>
          <p:nvSpPr>
            <p:cNvPr id="1410" name="Google Shape;1410;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1" name="Google Shape;1411;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2" name="Google Shape;1412;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3" name="Google Shape;1413;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4" name="Google Shape;1414;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5" name="Google Shape;1415;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6" name="Google Shape;1416;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7" name="Google Shape;1417;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8" name="Google Shape;1418;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9" name="Google Shape;1419;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20" name="Google Shape;1420;p11"/>
          <p:cNvGrpSpPr/>
          <p:nvPr/>
        </p:nvGrpSpPr>
        <p:grpSpPr>
          <a:xfrm rot="1258759" flipH="1">
            <a:off x="10880278" y="-248837"/>
            <a:ext cx="2165763" cy="2059362"/>
            <a:chOff x="1288525" y="846925"/>
            <a:chExt cx="396175" cy="473850"/>
          </a:xfrm>
        </p:grpSpPr>
        <p:sp>
          <p:nvSpPr>
            <p:cNvPr id="1421" name="Google Shape;1421;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2" name="Google Shape;1422;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3" name="Google Shape;1423;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4" name="Google Shape;1424;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5" name="Google Shape;1425;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6" name="Google Shape;1426;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7" name="Google Shape;1427;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8" name="Google Shape;1428;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9" name="Google Shape;1429;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0" name="Google Shape;1430;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31" name="Google Shape;1431;p11"/>
          <p:cNvGrpSpPr/>
          <p:nvPr/>
        </p:nvGrpSpPr>
        <p:grpSpPr>
          <a:xfrm rot="-2332656" flipH="1">
            <a:off x="9049457" y="-384443"/>
            <a:ext cx="2951854" cy="2065686"/>
            <a:chOff x="1218400" y="279000"/>
            <a:chExt cx="468300" cy="412225"/>
          </a:xfrm>
        </p:grpSpPr>
        <p:sp>
          <p:nvSpPr>
            <p:cNvPr id="1432" name="Google Shape;1432;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3" name="Google Shape;1433;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4" name="Google Shape;1434;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5" name="Google Shape;1435;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6" name="Google Shape;1436;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7" name="Google Shape;1437;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8" name="Google Shape;1438;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9" name="Google Shape;1439;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0" name="Google Shape;1440;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1" name="Google Shape;1441;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42" name="Google Shape;1442;p11"/>
          <p:cNvSpPr/>
          <p:nvPr/>
        </p:nvSpPr>
        <p:spPr>
          <a:xfrm>
            <a:off x="-6388185" y="6223897"/>
            <a:ext cx="25640684"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1450" name="Google Shape;1450;p11"/>
          <p:cNvGrpSpPr/>
          <p:nvPr/>
        </p:nvGrpSpPr>
        <p:grpSpPr>
          <a:xfrm>
            <a:off x="8464864" y="5721743"/>
            <a:ext cx="610615" cy="757279"/>
            <a:chOff x="2100500" y="1458275"/>
            <a:chExt cx="159000" cy="248050"/>
          </a:xfrm>
        </p:grpSpPr>
        <p:sp>
          <p:nvSpPr>
            <p:cNvPr id="1451" name="Google Shape;1451;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2" name="Google Shape;1452;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3" name="Google Shape;1453;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4" name="Google Shape;1454;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55" name="Google Shape;1455;p11"/>
          <p:cNvGrpSpPr/>
          <p:nvPr/>
        </p:nvGrpSpPr>
        <p:grpSpPr>
          <a:xfrm>
            <a:off x="4910063" y="6060025"/>
            <a:ext cx="474030" cy="587882"/>
            <a:chOff x="2100500" y="1458275"/>
            <a:chExt cx="159000" cy="248050"/>
          </a:xfrm>
        </p:grpSpPr>
        <p:sp>
          <p:nvSpPr>
            <p:cNvPr id="1456" name="Google Shape;1456;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7" name="Google Shape;1457;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8" name="Google Shape;1458;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9" name="Google Shape;1459;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71" name="Google Shape;1471;p11"/>
          <p:cNvSpPr/>
          <p:nvPr/>
        </p:nvSpPr>
        <p:spPr>
          <a:xfrm>
            <a:off x="9566091" y="6514833"/>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5" name="Google Shape;1475;p11"/>
          <p:cNvSpPr/>
          <p:nvPr/>
        </p:nvSpPr>
        <p:spPr>
          <a:xfrm>
            <a:off x="5931194" y="6415652"/>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6" name="Google Shape;1476;p11"/>
          <p:cNvSpPr/>
          <p:nvPr/>
        </p:nvSpPr>
        <p:spPr>
          <a:xfrm rot="-2050307">
            <a:off x="545747" y="4020383"/>
            <a:ext cx="358412" cy="263280"/>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7" name="Google Shape;1477;p11"/>
          <p:cNvSpPr/>
          <p:nvPr/>
        </p:nvSpPr>
        <p:spPr>
          <a:xfrm rot="-1161514">
            <a:off x="450758" y="2443935"/>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8" name="Google Shape;1478;p11"/>
          <p:cNvSpPr/>
          <p:nvPr/>
        </p:nvSpPr>
        <p:spPr>
          <a:xfrm rot="-1161514">
            <a:off x="3818813" y="719822"/>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9" name="Google Shape;1479;p11"/>
          <p:cNvSpPr/>
          <p:nvPr/>
        </p:nvSpPr>
        <p:spPr>
          <a:xfrm rot="-1161514">
            <a:off x="11380642" y="2925820"/>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80" name="Google Shape;1480;p11"/>
          <p:cNvSpPr/>
          <p:nvPr/>
        </p:nvSpPr>
        <p:spPr>
          <a:xfrm rot="-2914247">
            <a:off x="11417381" y="4705070"/>
            <a:ext cx="284930" cy="331173"/>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427176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819"/>
        <p:cNvGrpSpPr/>
        <p:nvPr/>
      </p:nvGrpSpPr>
      <p:grpSpPr>
        <a:xfrm>
          <a:off x="0" y="0"/>
          <a:ext cx="0" cy="0"/>
          <a:chOff x="0" y="0"/>
          <a:chExt cx="0" cy="0"/>
        </a:xfrm>
      </p:grpSpPr>
      <p:grpSp>
        <p:nvGrpSpPr>
          <p:cNvPr id="820" name="Google Shape;820;p9"/>
          <p:cNvGrpSpPr/>
          <p:nvPr/>
        </p:nvGrpSpPr>
        <p:grpSpPr>
          <a:xfrm>
            <a:off x="-398226" y="-79"/>
            <a:ext cx="12989235" cy="6857478"/>
            <a:chOff x="238125" y="490000"/>
            <a:chExt cx="7130600" cy="4735300"/>
          </a:xfrm>
        </p:grpSpPr>
        <p:sp>
          <p:nvSpPr>
            <p:cNvPr id="821" name="Google Shape;821;p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2" name="Google Shape;822;p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3" name="Google Shape;823;p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824" name="Google Shape;824;p9"/>
          <p:cNvSpPr txBox="1">
            <a:spLocks noGrp="1"/>
          </p:cNvSpPr>
          <p:nvPr>
            <p:ph type="title"/>
          </p:nvPr>
        </p:nvSpPr>
        <p:spPr>
          <a:xfrm>
            <a:off x="2761359" y="2244606"/>
            <a:ext cx="6670068" cy="1127879"/>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7965"/>
            </a:lvl1pPr>
            <a:lvl2pPr lvl="1" algn="ctr" rtl="0">
              <a:spcBef>
                <a:spcPts val="0"/>
              </a:spcBef>
              <a:spcAft>
                <a:spcPts val="0"/>
              </a:spcAft>
              <a:buSzPts val="4600"/>
              <a:buNone/>
              <a:defRPr sz="5234"/>
            </a:lvl2pPr>
            <a:lvl3pPr lvl="2" algn="ctr" rtl="0">
              <a:spcBef>
                <a:spcPts val="0"/>
              </a:spcBef>
              <a:spcAft>
                <a:spcPts val="0"/>
              </a:spcAft>
              <a:buSzPts val="4600"/>
              <a:buNone/>
              <a:defRPr sz="5234"/>
            </a:lvl3pPr>
            <a:lvl4pPr lvl="3" algn="ctr" rtl="0">
              <a:spcBef>
                <a:spcPts val="0"/>
              </a:spcBef>
              <a:spcAft>
                <a:spcPts val="0"/>
              </a:spcAft>
              <a:buSzPts val="4600"/>
              <a:buNone/>
              <a:defRPr sz="5234"/>
            </a:lvl4pPr>
            <a:lvl5pPr lvl="4" algn="ctr" rtl="0">
              <a:spcBef>
                <a:spcPts val="0"/>
              </a:spcBef>
              <a:spcAft>
                <a:spcPts val="0"/>
              </a:spcAft>
              <a:buSzPts val="4600"/>
              <a:buNone/>
              <a:defRPr sz="5234"/>
            </a:lvl5pPr>
            <a:lvl6pPr lvl="5" algn="ctr" rtl="0">
              <a:spcBef>
                <a:spcPts val="0"/>
              </a:spcBef>
              <a:spcAft>
                <a:spcPts val="0"/>
              </a:spcAft>
              <a:buSzPts val="4600"/>
              <a:buNone/>
              <a:defRPr sz="5234"/>
            </a:lvl6pPr>
            <a:lvl7pPr lvl="6" algn="ctr" rtl="0">
              <a:spcBef>
                <a:spcPts val="0"/>
              </a:spcBef>
              <a:spcAft>
                <a:spcPts val="0"/>
              </a:spcAft>
              <a:buSzPts val="4600"/>
              <a:buNone/>
              <a:defRPr sz="5234"/>
            </a:lvl7pPr>
            <a:lvl8pPr lvl="7" algn="ctr" rtl="0">
              <a:spcBef>
                <a:spcPts val="0"/>
              </a:spcBef>
              <a:spcAft>
                <a:spcPts val="0"/>
              </a:spcAft>
              <a:buSzPts val="4600"/>
              <a:buNone/>
              <a:defRPr sz="5234"/>
            </a:lvl8pPr>
            <a:lvl9pPr lvl="8" algn="ctr" rtl="0">
              <a:spcBef>
                <a:spcPts val="0"/>
              </a:spcBef>
              <a:spcAft>
                <a:spcPts val="0"/>
              </a:spcAft>
              <a:buSzPts val="4600"/>
              <a:buNone/>
              <a:defRPr sz="5234"/>
            </a:lvl9pPr>
          </a:lstStyle>
          <a:p>
            <a:endParaRPr/>
          </a:p>
        </p:txBody>
      </p:sp>
      <p:sp>
        <p:nvSpPr>
          <p:cNvPr id="825" name="Google Shape;825;p9"/>
          <p:cNvSpPr txBox="1">
            <a:spLocks noGrp="1"/>
          </p:cNvSpPr>
          <p:nvPr>
            <p:ph type="subTitle" idx="1"/>
          </p:nvPr>
        </p:nvSpPr>
        <p:spPr>
          <a:xfrm>
            <a:off x="2761359" y="3372598"/>
            <a:ext cx="6670068" cy="1166781"/>
          </a:xfrm>
          <a:prstGeom prst="rect">
            <a:avLst/>
          </a:prstGeom>
        </p:spPr>
        <p:txBody>
          <a:bodyPr spcFirstLastPara="1" wrap="square" lIns="116050" tIns="116050" rIns="116050" bIns="11605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276"/>
              </a:spcBef>
              <a:spcAft>
                <a:spcPts val="0"/>
              </a:spcAft>
              <a:buSzPts val="1800"/>
              <a:buNone/>
              <a:defRPr/>
            </a:lvl2pPr>
            <a:lvl3pPr lvl="2" algn="ctr" rtl="0">
              <a:lnSpc>
                <a:spcPct val="100000"/>
              </a:lnSpc>
              <a:spcBef>
                <a:spcPts val="2276"/>
              </a:spcBef>
              <a:spcAft>
                <a:spcPts val="0"/>
              </a:spcAft>
              <a:buSzPts val="1800"/>
              <a:buNone/>
              <a:defRPr/>
            </a:lvl3pPr>
            <a:lvl4pPr lvl="3" algn="ctr" rtl="0">
              <a:lnSpc>
                <a:spcPct val="100000"/>
              </a:lnSpc>
              <a:spcBef>
                <a:spcPts val="2276"/>
              </a:spcBef>
              <a:spcAft>
                <a:spcPts val="0"/>
              </a:spcAft>
              <a:buSzPts val="1800"/>
              <a:buNone/>
              <a:defRPr/>
            </a:lvl4pPr>
            <a:lvl5pPr lvl="4" algn="ctr" rtl="0">
              <a:lnSpc>
                <a:spcPct val="100000"/>
              </a:lnSpc>
              <a:spcBef>
                <a:spcPts val="2276"/>
              </a:spcBef>
              <a:spcAft>
                <a:spcPts val="0"/>
              </a:spcAft>
              <a:buSzPts val="1800"/>
              <a:buNone/>
              <a:defRPr/>
            </a:lvl5pPr>
            <a:lvl6pPr lvl="5" algn="ctr" rtl="0">
              <a:lnSpc>
                <a:spcPct val="100000"/>
              </a:lnSpc>
              <a:spcBef>
                <a:spcPts val="2276"/>
              </a:spcBef>
              <a:spcAft>
                <a:spcPts val="0"/>
              </a:spcAft>
              <a:buSzPts val="1800"/>
              <a:buNone/>
              <a:defRPr/>
            </a:lvl6pPr>
            <a:lvl7pPr lvl="6" algn="ctr" rtl="0">
              <a:lnSpc>
                <a:spcPct val="100000"/>
              </a:lnSpc>
              <a:spcBef>
                <a:spcPts val="2276"/>
              </a:spcBef>
              <a:spcAft>
                <a:spcPts val="0"/>
              </a:spcAft>
              <a:buSzPts val="1800"/>
              <a:buNone/>
              <a:defRPr/>
            </a:lvl7pPr>
            <a:lvl8pPr lvl="7" algn="ctr" rtl="0">
              <a:lnSpc>
                <a:spcPct val="100000"/>
              </a:lnSpc>
              <a:spcBef>
                <a:spcPts val="2276"/>
              </a:spcBef>
              <a:spcAft>
                <a:spcPts val="0"/>
              </a:spcAft>
              <a:buSzPts val="1800"/>
              <a:buNone/>
              <a:defRPr/>
            </a:lvl8pPr>
            <a:lvl9pPr lvl="8" algn="ctr" rtl="0">
              <a:lnSpc>
                <a:spcPct val="100000"/>
              </a:lnSpc>
              <a:spcBef>
                <a:spcPts val="2276"/>
              </a:spcBef>
              <a:spcAft>
                <a:spcPts val="2276"/>
              </a:spcAft>
              <a:buSzPts val="1800"/>
              <a:buNone/>
              <a:defRPr/>
            </a:lvl9pPr>
          </a:lstStyle>
          <a:p>
            <a:endParaRPr/>
          </a:p>
        </p:txBody>
      </p:sp>
      <p:sp>
        <p:nvSpPr>
          <p:cNvPr id="826" name="Google Shape;826;p9"/>
          <p:cNvSpPr/>
          <p:nvPr/>
        </p:nvSpPr>
        <p:spPr>
          <a:xfrm>
            <a:off x="-5482423" y="6144053"/>
            <a:ext cx="24097908"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827" name="Google Shape;827;p9"/>
          <p:cNvGrpSpPr/>
          <p:nvPr/>
        </p:nvGrpSpPr>
        <p:grpSpPr>
          <a:xfrm>
            <a:off x="-191966" y="-188798"/>
            <a:ext cx="3362597" cy="2647809"/>
            <a:chOff x="-241347" y="-208203"/>
            <a:chExt cx="2947964" cy="2919945"/>
          </a:xfrm>
        </p:grpSpPr>
        <p:grpSp>
          <p:nvGrpSpPr>
            <p:cNvPr id="828" name="Google Shape;828;p9"/>
            <p:cNvGrpSpPr/>
            <p:nvPr/>
          </p:nvGrpSpPr>
          <p:grpSpPr>
            <a:xfrm rot="-2127316">
              <a:off x="455043" y="1086139"/>
              <a:ext cx="470902" cy="1125770"/>
              <a:chOff x="1763800" y="344725"/>
              <a:chExt cx="152925" cy="365600"/>
            </a:xfrm>
          </p:grpSpPr>
          <p:sp>
            <p:nvSpPr>
              <p:cNvPr id="829" name="Google Shape;829;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0" name="Google Shape;830;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1" name="Google Shape;831;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2" name="Google Shape;832;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3" name="Google Shape;833;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4" name="Google Shape;834;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5" name="Google Shape;835;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6" name="Google Shape;836;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37" name="Google Shape;837;p9"/>
            <p:cNvGrpSpPr/>
            <p:nvPr/>
          </p:nvGrpSpPr>
          <p:grpSpPr>
            <a:xfrm rot="-3860670" flipH="1">
              <a:off x="1166560" y="223706"/>
              <a:ext cx="470898" cy="1125767"/>
              <a:chOff x="1763800" y="344725"/>
              <a:chExt cx="152925" cy="365600"/>
            </a:xfrm>
          </p:grpSpPr>
          <p:sp>
            <p:nvSpPr>
              <p:cNvPr id="838" name="Google Shape;838;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9" name="Google Shape;839;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0" name="Google Shape;840;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1" name="Google Shape;841;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2" name="Google Shape;842;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3" name="Google Shape;843;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4" name="Google Shape;844;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5" name="Google Shape;845;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46" name="Google Shape;846;p9"/>
            <p:cNvGrpSpPr/>
            <p:nvPr/>
          </p:nvGrpSpPr>
          <p:grpSpPr>
            <a:xfrm rot="5400000" flipH="1">
              <a:off x="-227337" y="-222212"/>
              <a:ext cx="2919945" cy="2947964"/>
              <a:chOff x="3206750" y="1492575"/>
              <a:chExt cx="634550" cy="640625"/>
            </a:xfrm>
          </p:grpSpPr>
          <p:sp>
            <p:nvSpPr>
              <p:cNvPr id="847" name="Google Shape;847;p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8" name="Google Shape;848;p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9" name="Google Shape;849;p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0" name="Google Shape;850;p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1" name="Google Shape;851;p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2" name="Google Shape;852;p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3" name="Google Shape;853;p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4" name="Google Shape;854;p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5" name="Google Shape;855;p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6" name="Google Shape;856;p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7" name="Google Shape;857;p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8" name="Google Shape;858;p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9" name="Google Shape;859;p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0" name="Google Shape;860;p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1" name="Google Shape;861;p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2" name="Google Shape;862;p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3" name="Google Shape;863;p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4" name="Google Shape;864;p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5" name="Google Shape;865;p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6" name="Google Shape;866;p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7" name="Google Shape;867;p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8" name="Google Shape;868;p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9" name="Google Shape;869;p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0" name="Google Shape;870;p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1" name="Google Shape;871;p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2" name="Google Shape;872;p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3" name="Google Shape;873;p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4" name="Google Shape;874;p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5" name="Google Shape;875;p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6" name="Google Shape;876;p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7" name="Google Shape;877;p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8" name="Google Shape;878;p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9" name="Google Shape;879;p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0" name="Google Shape;880;p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1" name="Google Shape;881;p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2" name="Google Shape;882;p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3" name="Google Shape;883;p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4" name="Google Shape;884;p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5" name="Google Shape;885;p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6" name="Google Shape;886;p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7" name="Google Shape;887;p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8" name="Google Shape;888;p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9" name="Google Shape;889;p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0" name="Google Shape;890;p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1" name="Google Shape;891;p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2" name="Google Shape;892;p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3" name="Google Shape;893;p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4" name="Google Shape;894;p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5" name="Google Shape;895;p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6" name="Google Shape;896;p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7" name="Google Shape;897;p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8" name="Google Shape;898;p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9" name="Google Shape;899;p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0" name="Google Shape;900;p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1" name="Google Shape;901;p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2" name="Google Shape;902;p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3" name="Google Shape;903;p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4" name="Google Shape;904;p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5" name="Google Shape;905;p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6" name="Google Shape;906;p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7" name="Google Shape;907;p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8" name="Google Shape;908;p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9" name="Google Shape;909;p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0" name="Google Shape;910;p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1" name="Google Shape;911;p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2" name="Google Shape;912;p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3" name="Google Shape;913;p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4" name="Google Shape;914;p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5" name="Google Shape;915;p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6" name="Google Shape;916;p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7" name="Google Shape;917;p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8" name="Google Shape;918;p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9" name="Google Shape;919;p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0" name="Google Shape;920;p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1" name="Google Shape;921;p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2" name="Google Shape;922;p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3" name="Google Shape;923;p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4" name="Google Shape;924;p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5" name="Google Shape;925;p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6" name="Google Shape;926;p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7" name="Google Shape;927;p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8" name="Google Shape;928;p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9" name="Google Shape;929;p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0" name="Google Shape;930;p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1" name="Google Shape;931;p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2" name="Google Shape;932;p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3" name="Google Shape;933;p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4" name="Google Shape;934;p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5" name="Google Shape;935;p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6" name="Google Shape;936;p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7" name="Google Shape;937;p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8" name="Google Shape;938;p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9" name="Google Shape;939;p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0" name="Google Shape;940;p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1" name="Google Shape;941;p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2" name="Google Shape;942;p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3" name="Google Shape;943;p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4" name="Google Shape;944;p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5" name="Google Shape;945;p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6" name="Google Shape;946;p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7" name="Google Shape;947;p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8" name="Google Shape;948;p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9" name="Google Shape;949;p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0" name="Google Shape;950;p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1" name="Google Shape;951;p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2" name="Google Shape;952;p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3" name="Google Shape;953;p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4" name="Google Shape;954;p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5" name="Google Shape;955;p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6" name="Google Shape;956;p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957" name="Google Shape;957;p9"/>
          <p:cNvGrpSpPr/>
          <p:nvPr/>
        </p:nvGrpSpPr>
        <p:grpSpPr>
          <a:xfrm flipH="1">
            <a:off x="9022152" y="-188798"/>
            <a:ext cx="3362597" cy="2647809"/>
            <a:chOff x="-241347" y="-208203"/>
            <a:chExt cx="2947964" cy="2919945"/>
          </a:xfrm>
        </p:grpSpPr>
        <p:grpSp>
          <p:nvGrpSpPr>
            <p:cNvPr id="958" name="Google Shape;958;p9"/>
            <p:cNvGrpSpPr/>
            <p:nvPr/>
          </p:nvGrpSpPr>
          <p:grpSpPr>
            <a:xfrm rot="-2127316">
              <a:off x="455043" y="1086139"/>
              <a:ext cx="470902" cy="1125770"/>
              <a:chOff x="1763800" y="344725"/>
              <a:chExt cx="152925" cy="365600"/>
            </a:xfrm>
          </p:grpSpPr>
          <p:sp>
            <p:nvSpPr>
              <p:cNvPr id="959" name="Google Shape;959;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0" name="Google Shape;960;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1" name="Google Shape;961;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2" name="Google Shape;962;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3" name="Google Shape;963;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4" name="Google Shape;964;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5" name="Google Shape;965;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6" name="Google Shape;966;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967" name="Google Shape;967;p9"/>
            <p:cNvGrpSpPr/>
            <p:nvPr/>
          </p:nvGrpSpPr>
          <p:grpSpPr>
            <a:xfrm rot="-3860670" flipH="1">
              <a:off x="1166560" y="223706"/>
              <a:ext cx="470898" cy="1125767"/>
              <a:chOff x="1763800" y="344725"/>
              <a:chExt cx="152925" cy="365600"/>
            </a:xfrm>
          </p:grpSpPr>
          <p:sp>
            <p:nvSpPr>
              <p:cNvPr id="968" name="Google Shape;968;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9" name="Google Shape;969;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0" name="Google Shape;970;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1" name="Google Shape;971;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2" name="Google Shape;972;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3" name="Google Shape;973;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4" name="Google Shape;974;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5" name="Google Shape;975;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976" name="Google Shape;976;p9"/>
            <p:cNvGrpSpPr/>
            <p:nvPr/>
          </p:nvGrpSpPr>
          <p:grpSpPr>
            <a:xfrm rot="5400000" flipH="1">
              <a:off x="-227337" y="-222212"/>
              <a:ext cx="2919945" cy="2947964"/>
              <a:chOff x="3206750" y="1492575"/>
              <a:chExt cx="634550" cy="640625"/>
            </a:xfrm>
          </p:grpSpPr>
          <p:sp>
            <p:nvSpPr>
              <p:cNvPr id="977" name="Google Shape;977;p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8" name="Google Shape;978;p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9" name="Google Shape;979;p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0" name="Google Shape;980;p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1" name="Google Shape;981;p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2" name="Google Shape;982;p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3" name="Google Shape;983;p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4" name="Google Shape;984;p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5" name="Google Shape;985;p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6" name="Google Shape;986;p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7" name="Google Shape;987;p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8" name="Google Shape;988;p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9" name="Google Shape;989;p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0" name="Google Shape;990;p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1" name="Google Shape;991;p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2" name="Google Shape;992;p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3" name="Google Shape;993;p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4" name="Google Shape;994;p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5" name="Google Shape;995;p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6" name="Google Shape;996;p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7" name="Google Shape;997;p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8" name="Google Shape;998;p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9" name="Google Shape;999;p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0" name="Google Shape;1000;p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1" name="Google Shape;1001;p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2" name="Google Shape;1002;p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3" name="Google Shape;1003;p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4" name="Google Shape;1004;p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5" name="Google Shape;1005;p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6" name="Google Shape;1006;p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7" name="Google Shape;1007;p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8" name="Google Shape;1008;p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9" name="Google Shape;1009;p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0" name="Google Shape;1010;p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1" name="Google Shape;1011;p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2" name="Google Shape;1012;p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3" name="Google Shape;1013;p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4" name="Google Shape;1014;p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5" name="Google Shape;1015;p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6" name="Google Shape;1016;p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7" name="Google Shape;1017;p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8" name="Google Shape;1018;p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9" name="Google Shape;1019;p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0" name="Google Shape;1020;p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1" name="Google Shape;1021;p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2" name="Google Shape;1022;p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3" name="Google Shape;1023;p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4" name="Google Shape;1024;p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5" name="Google Shape;1025;p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6" name="Google Shape;1026;p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7" name="Google Shape;1027;p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8" name="Google Shape;1028;p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9" name="Google Shape;1029;p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0" name="Google Shape;1030;p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1" name="Google Shape;1031;p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2" name="Google Shape;1032;p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3" name="Google Shape;1033;p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4" name="Google Shape;1034;p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5" name="Google Shape;1035;p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6" name="Google Shape;1036;p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7" name="Google Shape;1037;p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8" name="Google Shape;1038;p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9" name="Google Shape;1039;p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0" name="Google Shape;1040;p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1" name="Google Shape;1041;p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2" name="Google Shape;1042;p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3" name="Google Shape;1043;p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4" name="Google Shape;1044;p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5" name="Google Shape;1045;p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6" name="Google Shape;1046;p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7" name="Google Shape;1047;p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8" name="Google Shape;1048;p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9" name="Google Shape;1049;p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0" name="Google Shape;1050;p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1" name="Google Shape;1051;p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2" name="Google Shape;1052;p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3" name="Google Shape;1053;p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4" name="Google Shape;1054;p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5" name="Google Shape;1055;p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6" name="Google Shape;1056;p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7" name="Google Shape;1057;p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8" name="Google Shape;1058;p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9" name="Google Shape;1059;p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0" name="Google Shape;1060;p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1" name="Google Shape;1061;p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2" name="Google Shape;1062;p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3" name="Google Shape;1063;p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4" name="Google Shape;1064;p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5" name="Google Shape;1065;p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6" name="Google Shape;1066;p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7" name="Google Shape;1067;p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8" name="Google Shape;1068;p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9" name="Google Shape;1069;p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0" name="Google Shape;1070;p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1" name="Google Shape;1071;p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2" name="Google Shape;1072;p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3" name="Google Shape;1073;p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4" name="Google Shape;1074;p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5" name="Google Shape;1075;p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6" name="Google Shape;1076;p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7" name="Google Shape;1077;p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8" name="Google Shape;1078;p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9" name="Google Shape;1079;p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0" name="Google Shape;1080;p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1" name="Google Shape;1081;p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2" name="Google Shape;1082;p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3" name="Google Shape;1083;p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4" name="Google Shape;1084;p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5" name="Google Shape;1085;p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6" name="Google Shape;1086;p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1087" name="Google Shape;1087;p9"/>
          <p:cNvGrpSpPr/>
          <p:nvPr/>
        </p:nvGrpSpPr>
        <p:grpSpPr>
          <a:xfrm>
            <a:off x="953536" y="5416960"/>
            <a:ext cx="2216995" cy="945581"/>
            <a:chOff x="1577575" y="1855050"/>
            <a:chExt cx="642350" cy="344625"/>
          </a:xfrm>
        </p:grpSpPr>
        <p:sp>
          <p:nvSpPr>
            <p:cNvPr id="1088" name="Google Shape;1088;p9"/>
            <p:cNvSpPr/>
            <p:nvPr/>
          </p:nvSpPr>
          <p:spPr>
            <a:xfrm>
              <a:off x="1827700" y="1864975"/>
              <a:ext cx="113075" cy="30900"/>
            </a:xfrm>
            <a:custGeom>
              <a:avLst/>
              <a:gdLst/>
              <a:ahLst/>
              <a:cxnLst/>
              <a:rect l="l" t="t" r="r" b="b"/>
              <a:pathLst>
                <a:path w="4523" h="1236" extrusionOk="0">
                  <a:moveTo>
                    <a:pt x="2438" y="1"/>
                  </a:moveTo>
                  <a:cubicBezTo>
                    <a:pt x="2417" y="1"/>
                    <a:pt x="2395" y="1"/>
                    <a:pt x="2374" y="2"/>
                  </a:cubicBezTo>
                  <a:cubicBezTo>
                    <a:pt x="1652" y="25"/>
                    <a:pt x="911" y="169"/>
                    <a:pt x="302" y="500"/>
                  </a:cubicBezTo>
                  <a:cubicBezTo>
                    <a:pt x="204" y="553"/>
                    <a:pt x="108" y="613"/>
                    <a:pt x="54" y="697"/>
                  </a:cubicBezTo>
                  <a:cubicBezTo>
                    <a:pt x="0" y="782"/>
                    <a:pt x="0" y="898"/>
                    <a:pt x="83" y="966"/>
                  </a:cubicBezTo>
                  <a:cubicBezTo>
                    <a:pt x="128" y="1002"/>
                    <a:pt x="192" y="1020"/>
                    <a:pt x="254" y="1033"/>
                  </a:cubicBezTo>
                  <a:cubicBezTo>
                    <a:pt x="374" y="1057"/>
                    <a:pt x="495" y="1066"/>
                    <a:pt x="617" y="1066"/>
                  </a:cubicBezTo>
                  <a:cubicBezTo>
                    <a:pt x="889" y="1066"/>
                    <a:pt x="1164" y="1021"/>
                    <a:pt x="1436" y="994"/>
                  </a:cubicBezTo>
                  <a:cubicBezTo>
                    <a:pt x="1640" y="974"/>
                    <a:pt x="1846" y="964"/>
                    <a:pt x="2051" y="964"/>
                  </a:cubicBezTo>
                  <a:cubicBezTo>
                    <a:pt x="2556" y="964"/>
                    <a:pt x="3060" y="1025"/>
                    <a:pt x="3543" y="1147"/>
                  </a:cubicBezTo>
                  <a:cubicBezTo>
                    <a:pt x="3705" y="1187"/>
                    <a:pt x="3871" y="1235"/>
                    <a:pt x="4039" y="1235"/>
                  </a:cubicBezTo>
                  <a:cubicBezTo>
                    <a:pt x="4068" y="1235"/>
                    <a:pt x="4098" y="1234"/>
                    <a:pt x="4128" y="1231"/>
                  </a:cubicBezTo>
                  <a:cubicBezTo>
                    <a:pt x="4325" y="1209"/>
                    <a:pt x="4523" y="1076"/>
                    <a:pt x="4507" y="912"/>
                  </a:cubicBezTo>
                  <a:cubicBezTo>
                    <a:pt x="4496" y="785"/>
                    <a:pt x="4369" y="689"/>
                    <a:pt x="4247" y="611"/>
                  </a:cubicBezTo>
                  <a:lnTo>
                    <a:pt x="4247" y="612"/>
                  </a:lnTo>
                  <a:cubicBezTo>
                    <a:pt x="3754" y="306"/>
                    <a:pt x="3067" y="1"/>
                    <a:pt x="2438" y="1"/>
                  </a:cubicBezTo>
                  <a:close/>
                </a:path>
              </a:pathLst>
            </a:custGeom>
            <a:solidFill>
              <a:srgbClr val="EB5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1089" name="Google Shape;1089;p9"/>
            <p:cNvGrpSpPr/>
            <p:nvPr/>
          </p:nvGrpSpPr>
          <p:grpSpPr>
            <a:xfrm>
              <a:off x="1577575" y="1855050"/>
              <a:ext cx="642350" cy="344625"/>
              <a:chOff x="1577575" y="1855050"/>
              <a:chExt cx="642350" cy="344625"/>
            </a:xfrm>
          </p:grpSpPr>
          <p:sp>
            <p:nvSpPr>
              <p:cNvPr id="1090" name="Google Shape;1090;p9"/>
              <p:cNvSpPr/>
              <p:nvPr/>
            </p:nvSpPr>
            <p:spPr>
              <a:xfrm>
                <a:off x="1577575" y="1861775"/>
                <a:ext cx="642350" cy="337900"/>
              </a:xfrm>
              <a:custGeom>
                <a:avLst/>
                <a:gdLst/>
                <a:ahLst/>
                <a:cxnLst/>
                <a:rect l="l" t="t" r="r" b="b"/>
                <a:pathLst>
                  <a:path w="25694" h="13516" extrusionOk="0">
                    <a:moveTo>
                      <a:pt x="11855" y="0"/>
                    </a:moveTo>
                    <a:cubicBezTo>
                      <a:pt x="10922" y="0"/>
                      <a:pt x="10000" y="218"/>
                      <a:pt x="9343" y="800"/>
                    </a:cubicBezTo>
                    <a:cubicBezTo>
                      <a:pt x="7929" y="2052"/>
                      <a:pt x="7514" y="4080"/>
                      <a:pt x="6532" y="5573"/>
                    </a:cubicBezTo>
                    <a:cubicBezTo>
                      <a:pt x="5639" y="6932"/>
                      <a:pt x="4562" y="8208"/>
                      <a:pt x="3323" y="9368"/>
                    </a:cubicBezTo>
                    <a:cubicBezTo>
                      <a:pt x="2404" y="10227"/>
                      <a:pt x="584" y="11122"/>
                      <a:pt x="0" y="12138"/>
                    </a:cubicBezTo>
                    <a:cubicBezTo>
                      <a:pt x="343" y="12375"/>
                      <a:pt x="811" y="12434"/>
                      <a:pt x="1253" y="12484"/>
                    </a:cubicBezTo>
                    <a:cubicBezTo>
                      <a:pt x="2821" y="12662"/>
                      <a:pt x="4347" y="12594"/>
                      <a:pt x="5910" y="12810"/>
                    </a:cubicBezTo>
                    <a:cubicBezTo>
                      <a:pt x="7616" y="13042"/>
                      <a:pt x="9344" y="13171"/>
                      <a:pt x="11068" y="13269"/>
                    </a:cubicBezTo>
                    <a:cubicBezTo>
                      <a:pt x="13364" y="13400"/>
                      <a:pt x="15665" y="13515"/>
                      <a:pt x="17967" y="13515"/>
                    </a:cubicBezTo>
                    <a:cubicBezTo>
                      <a:pt x="18396" y="13515"/>
                      <a:pt x="18825" y="13511"/>
                      <a:pt x="19254" y="13503"/>
                    </a:cubicBezTo>
                    <a:cubicBezTo>
                      <a:pt x="19380" y="13501"/>
                      <a:pt x="19512" y="13496"/>
                      <a:pt x="19650" y="13490"/>
                    </a:cubicBezTo>
                    <a:lnTo>
                      <a:pt x="19651" y="13490"/>
                    </a:lnTo>
                    <a:cubicBezTo>
                      <a:pt x="20595" y="13444"/>
                      <a:pt x="21433" y="13182"/>
                      <a:pt x="22345" y="13060"/>
                    </a:cubicBezTo>
                    <a:cubicBezTo>
                      <a:pt x="23167" y="12951"/>
                      <a:pt x="23982" y="13057"/>
                      <a:pt x="24820" y="12849"/>
                    </a:cubicBezTo>
                    <a:cubicBezTo>
                      <a:pt x="25166" y="12763"/>
                      <a:pt x="25549" y="12611"/>
                      <a:pt x="25633" y="12319"/>
                    </a:cubicBezTo>
                    <a:cubicBezTo>
                      <a:pt x="25694" y="12112"/>
                      <a:pt x="25575" y="11891"/>
                      <a:pt x="25394" y="11738"/>
                    </a:cubicBezTo>
                    <a:cubicBezTo>
                      <a:pt x="25214" y="11585"/>
                      <a:pt x="24979" y="11486"/>
                      <a:pt x="24751" y="11384"/>
                    </a:cubicBezTo>
                    <a:cubicBezTo>
                      <a:pt x="22938" y="10580"/>
                      <a:pt x="21088" y="9386"/>
                      <a:pt x="20407" y="7724"/>
                    </a:cubicBezTo>
                    <a:cubicBezTo>
                      <a:pt x="19744" y="6104"/>
                      <a:pt x="18091" y="4781"/>
                      <a:pt x="17066" y="3268"/>
                    </a:cubicBezTo>
                    <a:cubicBezTo>
                      <a:pt x="16219" y="2020"/>
                      <a:pt x="15116" y="566"/>
                      <a:pt x="13337" y="169"/>
                    </a:cubicBezTo>
                    <a:cubicBezTo>
                      <a:pt x="12867" y="64"/>
                      <a:pt x="12359" y="0"/>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1" name="Google Shape;1091;p9"/>
              <p:cNvSpPr/>
              <p:nvPr/>
            </p:nvSpPr>
            <p:spPr>
              <a:xfrm>
                <a:off x="1767800" y="1855050"/>
                <a:ext cx="227675" cy="194800"/>
              </a:xfrm>
              <a:custGeom>
                <a:avLst/>
                <a:gdLst/>
                <a:ahLst/>
                <a:cxnLst/>
                <a:rect l="l" t="t" r="r" b="b"/>
                <a:pathLst>
                  <a:path w="9107" h="7792" extrusionOk="0">
                    <a:moveTo>
                      <a:pt x="4488" y="0"/>
                    </a:moveTo>
                    <a:cubicBezTo>
                      <a:pt x="3479" y="0"/>
                      <a:pt x="2479" y="269"/>
                      <a:pt x="1782" y="865"/>
                    </a:cubicBezTo>
                    <a:cubicBezTo>
                      <a:pt x="1106" y="1444"/>
                      <a:pt x="622" y="2180"/>
                      <a:pt x="417" y="2967"/>
                    </a:cubicBezTo>
                    <a:cubicBezTo>
                      <a:pt x="322" y="3327"/>
                      <a:pt x="1" y="3673"/>
                      <a:pt x="205" y="4048"/>
                    </a:cubicBezTo>
                    <a:cubicBezTo>
                      <a:pt x="342" y="4301"/>
                      <a:pt x="668" y="4474"/>
                      <a:pt x="1002" y="4474"/>
                    </a:cubicBezTo>
                    <a:cubicBezTo>
                      <a:pt x="1007" y="4474"/>
                      <a:pt x="1012" y="4474"/>
                      <a:pt x="1017" y="4473"/>
                    </a:cubicBezTo>
                    <a:cubicBezTo>
                      <a:pt x="1117" y="4472"/>
                      <a:pt x="1219" y="4457"/>
                      <a:pt x="1318" y="4457"/>
                    </a:cubicBezTo>
                    <a:cubicBezTo>
                      <a:pt x="1386" y="4457"/>
                      <a:pt x="1452" y="4464"/>
                      <a:pt x="1514" y="4488"/>
                    </a:cubicBezTo>
                    <a:cubicBezTo>
                      <a:pt x="1686" y="4553"/>
                      <a:pt x="1764" y="4727"/>
                      <a:pt x="1749" y="4883"/>
                    </a:cubicBezTo>
                    <a:cubicBezTo>
                      <a:pt x="1736" y="5039"/>
                      <a:pt x="1650" y="5183"/>
                      <a:pt x="1577" y="5328"/>
                    </a:cubicBezTo>
                    <a:cubicBezTo>
                      <a:pt x="1246" y="5976"/>
                      <a:pt x="1139" y="6701"/>
                      <a:pt x="1270" y="7397"/>
                    </a:cubicBezTo>
                    <a:cubicBezTo>
                      <a:pt x="1304" y="7574"/>
                      <a:pt x="1414" y="7791"/>
                      <a:pt x="1627" y="7791"/>
                    </a:cubicBezTo>
                    <a:cubicBezTo>
                      <a:pt x="1631" y="7791"/>
                      <a:pt x="1636" y="7791"/>
                      <a:pt x="1640" y="7791"/>
                    </a:cubicBezTo>
                    <a:cubicBezTo>
                      <a:pt x="1744" y="7786"/>
                      <a:pt x="1832" y="7727"/>
                      <a:pt x="1905" y="7665"/>
                    </a:cubicBezTo>
                    <a:cubicBezTo>
                      <a:pt x="2343" y="7291"/>
                      <a:pt x="2491" y="6750"/>
                      <a:pt x="2818" y="6305"/>
                    </a:cubicBezTo>
                    <a:cubicBezTo>
                      <a:pt x="2885" y="6213"/>
                      <a:pt x="2965" y="6123"/>
                      <a:pt x="3078" y="6073"/>
                    </a:cubicBezTo>
                    <a:cubicBezTo>
                      <a:pt x="3154" y="6041"/>
                      <a:pt x="3230" y="6028"/>
                      <a:pt x="3307" y="6028"/>
                    </a:cubicBezTo>
                    <a:cubicBezTo>
                      <a:pt x="3570" y="6028"/>
                      <a:pt x="3839" y="6175"/>
                      <a:pt x="4095" y="6175"/>
                    </a:cubicBezTo>
                    <a:cubicBezTo>
                      <a:pt x="4158" y="6175"/>
                      <a:pt x="4221" y="6166"/>
                      <a:pt x="4282" y="6144"/>
                    </a:cubicBezTo>
                    <a:cubicBezTo>
                      <a:pt x="4547" y="6047"/>
                      <a:pt x="4823" y="5615"/>
                      <a:pt x="5033" y="5441"/>
                    </a:cubicBezTo>
                    <a:cubicBezTo>
                      <a:pt x="5353" y="5178"/>
                      <a:pt x="5795" y="4979"/>
                      <a:pt x="6233" y="4979"/>
                    </a:cubicBezTo>
                    <a:cubicBezTo>
                      <a:pt x="6356" y="4979"/>
                      <a:pt x="6480" y="4995"/>
                      <a:pt x="6600" y="5030"/>
                    </a:cubicBezTo>
                    <a:cubicBezTo>
                      <a:pt x="6980" y="5139"/>
                      <a:pt x="7270" y="5418"/>
                      <a:pt x="7664" y="5487"/>
                    </a:cubicBezTo>
                    <a:cubicBezTo>
                      <a:pt x="7723" y="5497"/>
                      <a:pt x="7781" y="5502"/>
                      <a:pt x="7839" y="5502"/>
                    </a:cubicBezTo>
                    <a:cubicBezTo>
                      <a:pt x="8287" y="5502"/>
                      <a:pt x="8710" y="5216"/>
                      <a:pt x="8896" y="4869"/>
                    </a:cubicBezTo>
                    <a:cubicBezTo>
                      <a:pt x="9107" y="4476"/>
                      <a:pt x="9081" y="4026"/>
                      <a:pt x="9027" y="3599"/>
                    </a:cubicBezTo>
                    <a:cubicBezTo>
                      <a:pt x="8978" y="3216"/>
                      <a:pt x="8908" y="2833"/>
                      <a:pt x="8761" y="2468"/>
                    </a:cubicBezTo>
                    <a:cubicBezTo>
                      <a:pt x="8440" y="1663"/>
                      <a:pt x="7747" y="969"/>
                      <a:pt x="6868" y="529"/>
                    </a:cubicBezTo>
                    <a:lnTo>
                      <a:pt x="6868" y="530"/>
                    </a:lnTo>
                    <a:cubicBezTo>
                      <a:pt x="6184" y="188"/>
                      <a:pt x="5333" y="0"/>
                      <a:pt x="4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2" name="Google Shape;1092;p9"/>
              <p:cNvSpPr/>
              <p:nvPr/>
            </p:nvSpPr>
            <p:spPr>
              <a:xfrm>
                <a:off x="1986225" y="1996350"/>
                <a:ext cx="54225" cy="80900"/>
              </a:xfrm>
              <a:custGeom>
                <a:avLst/>
                <a:gdLst/>
                <a:ahLst/>
                <a:cxnLst/>
                <a:rect l="l" t="t" r="r" b="b"/>
                <a:pathLst>
                  <a:path w="2169" h="3236" extrusionOk="0">
                    <a:moveTo>
                      <a:pt x="680" y="1"/>
                    </a:moveTo>
                    <a:cubicBezTo>
                      <a:pt x="658" y="1"/>
                      <a:pt x="635" y="2"/>
                      <a:pt x="612" y="5"/>
                    </a:cubicBezTo>
                    <a:cubicBezTo>
                      <a:pt x="0" y="80"/>
                      <a:pt x="563" y="781"/>
                      <a:pt x="603" y="1081"/>
                    </a:cubicBezTo>
                    <a:cubicBezTo>
                      <a:pt x="670" y="1603"/>
                      <a:pt x="605" y="2113"/>
                      <a:pt x="734" y="2638"/>
                    </a:cubicBezTo>
                    <a:cubicBezTo>
                      <a:pt x="767" y="2771"/>
                      <a:pt x="808" y="2908"/>
                      <a:pt x="898" y="3023"/>
                    </a:cubicBezTo>
                    <a:cubicBezTo>
                      <a:pt x="987" y="3138"/>
                      <a:pt x="1135" y="3231"/>
                      <a:pt x="1300" y="3235"/>
                    </a:cubicBezTo>
                    <a:cubicBezTo>
                      <a:pt x="1305" y="3235"/>
                      <a:pt x="1309" y="3235"/>
                      <a:pt x="1313" y="3235"/>
                    </a:cubicBezTo>
                    <a:cubicBezTo>
                      <a:pt x="1527" y="3235"/>
                      <a:pt x="1707" y="3094"/>
                      <a:pt x="1824" y="2946"/>
                    </a:cubicBezTo>
                    <a:cubicBezTo>
                      <a:pt x="2083" y="2617"/>
                      <a:pt x="2168" y="2197"/>
                      <a:pt x="2053" y="1816"/>
                    </a:cubicBezTo>
                    <a:cubicBezTo>
                      <a:pt x="1995" y="1625"/>
                      <a:pt x="1891" y="1447"/>
                      <a:pt x="1786" y="1269"/>
                    </a:cubicBezTo>
                    <a:cubicBezTo>
                      <a:pt x="1599" y="950"/>
                      <a:pt x="1269" y="1"/>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3" name="Google Shape;1093;p9"/>
              <p:cNvSpPr/>
              <p:nvPr/>
            </p:nvSpPr>
            <p:spPr>
              <a:xfrm>
                <a:off x="1690250" y="1982125"/>
                <a:ext cx="81200" cy="81000"/>
              </a:xfrm>
              <a:custGeom>
                <a:avLst/>
                <a:gdLst/>
                <a:ahLst/>
                <a:cxnLst/>
                <a:rect l="l" t="t" r="r" b="b"/>
                <a:pathLst>
                  <a:path w="3248" h="3240" extrusionOk="0">
                    <a:moveTo>
                      <a:pt x="2627" y="1"/>
                    </a:moveTo>
                    <a:cubicBezTo>
                      <a:pt x="2484" y="1"/>
                      <a:pt x="2340" y="41"/>
                      <a:pt x="2223" y="132"/>
                    </a:cubicBezTo>
                    <a:cubicBezTo>
                      <a:pt x="1988" y="316"/>
                      <a:pt x="1840" y="711"/>
                      <a:pt x="1653" y="938"/>
                    </a:cubicBezTo>
                    <a:cubicBezTo>
                      <a:pt x="1420" y="1224"/>
                      <a:pt x="1162" y="1495"/>
                      <a:pt x="879" y="1748"/>
                    </a:cubicBezTo>
                    <a:cubicBezTo>
                      <a:pt x="554" y="2041"/>
                      <a:pt x="184" y="2329"/>
                      <a:pt x="57" y="2711"/>
                    </a:cubicBezTo>
                    <a:cubicBezTo>
                      <a:pt x="1" y="2881"/>
                      <a:pt x="14" y="3093"/>
                      <a:pt x="191" y="3191"/>
                    </a:cubicBezTo>
                    <a:cubicBezTo>
                      <a:pt x="251" y="3225"/>
                      <a:pt x="318" y="3239"/>
                      <a:pt x="388" y="3239"/>
                    </a:cubicBezTo>
                    <a:cubicBezTo>
                      <a:pt x="536" y="3239"/>
                      <a:pt x="693" y="3176"/>
                      <a:pt x="815" y="3099"/>
                    </a:cubicBezTo>
                    <a:cubicBezTo>
                      <a:pt x="1522" y="2648"/>
                      <a:pt x="1727" y="1820"/>
                      <a:pt x="2390" y="1327"/>
                    </a:cubicBezTo>
                    <a:cubicBezTo>
                      <a:pt x="2726" y="1076"/>
                      <a:pt x="3209" y="863"/>
                      <a:pt x="3231" y="490"/>
                    </a:cubicBezTo>
                    <a:cubicBezTo>
                      <a:pt x="3247" y="198"/>
                      <a:pt x="294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1094" name="Google Shape;1094;p9"/>
          <p:cNvGrpSpPr/>
          <p:nvPr/>
        </p:nvGrpSpPr>
        <p:grpSpPr>
          <a:xfrm>
            <a:off x="3366074" y="5787599"/>
            <a:ext cx="1431855" cy="640120"/>
            <a:chOff x="2458825" y="1636875"/>
            <a:chExt cx="470325" cy="264475"/>
          </a:xfrm>
        </p:grpSpPr>
        <p:sp>
          <p:nvSpPr>
            <p:cNvPr id="1095" name="Google Shape;1095;p9"/>
            <p:cNvSpPr/>
            <p:nvPr/>
          </p:nvSpPr>
          <p:spPr>
            <a:xfrm>
              <a:off x="2458825" y="1636875"/>
              <a:ext cx="470325" cy="264475"/>
            </a:xfrm>
            <a:custGeom>
              <a:avLst/>
              <a:gdLst/>
              <a:ahLst/>
              <a:cxnLst/>
              <a:rect l="l" t="t" r="r" b="b"/>
              <a:pathLst>
                <a:path w="18813" h="10579" extrusionOk="0">
                  <a:moveTo>
                    <a:pt x="9874" y="0"/>
                  </a:moveTo>
                  <a:cubicBezTo>
                    <a:pt x="8830" y="0"/>
                    <a:pt x="7862" y="436"/>
                    <a:pt x="7205" y="1255"/>
                  </a:cubicBezTo>
                  <a:cubicBezTo>
                    <a:pt x="6107" y="2623"/>
                    <a:pt x="5154" y="4051"/>
                    <a:pt x="3957" y="5358"/>
                  </a:cubicBezTo>
                  <a:cubicBezTo>
                    <a:pt x="2735" y="6695"/>
                    <a:pt x="1518" y="8001"/>
                    <a:pt x="254" y="9298"/>
                  </a:cubicBezTo>
                  <a:cubicBezTo>
                    <a:pt x="130" y="9425"/>
                    <a:pt x="1" y="9602"/>
                    <a:pt x="92" y="9750"/>
                  </a:cubicBezTo>
                  <a:cubicBezTo>
                    <a:pt x="169" y="9873"/>
                    <a:pt x="352" y="9890"/>
                    <a:pt x="509" y="9890"/>
                  </a:cubicBezTo>
                  <a:cubicBezTo>
                    <a:pt x="515" y="9890"/>
                    <a:pt x="520" y="9890"/>
                    <a:pt x="526" y="9890"/>
                  </a:cubicBezTo>
                  <a:cubicBezTo>
                    <a:pt x="1505" y="9879"/>
                    <a:pt x="2610" y="9760"/>
                    <a:pt x="3661" y="9760"/>
                  </a:cubicBezTo>
                  <a:cubicBezTo>
                    <a:pt x="4159" y="9760"/>
                    <a:pt x="4644" y="9787"/>
                    <a:pt x="5100" y="9864"/>
                  </a:cubicBezTo>
                  <a:cubicBezTo>
                    <a:pt x="6449" y="10095"/>
                    <a:pt x="7802" y="10385"/>
                    <a:pt x="9201" y="10385"/>
                  </a:cubicBezTo>
                  <a:cubicBezTo>
                    <a:pt x="10836" y="10488"/>
                    <a:pt x="12475" y="10579"/>
                    <a:pt x="14114" y="10579"/>
                  </a:cubicBezTo>
                  <a:cubicBezTo>
                    <a:pt x="14418" y="10579"/>
                    <a:pt x="14722" y="10575"/>
                    <a:pt x="15026" y="10569"/>
                  </a:cubicBezTo>
                  <a:cubicBezTo>
                    <a:pt x="15115" y="10568"/>
                    <a:pt x="15210" y="10563"/>
                    <a:pt x="15309" y="10559"/>
                  </a:cubicBezTo>
                  <a:cubicBezTo>
                    <a:pt x="16501" y="10496"/>
                    <a:pt x="18260" y="10174"/>
                    <a:pt x="18668" y="9053"/>
                  </a:cubicBezTo>
                  <a:cubicBezTo>
                    <a:pt x="18812" y="8657"/>
                    <a:pt x="18639" y="8210"/>
                    <a:pt x="18342" y="7891"/>
                  </a:cubicBezTo>
                  <a:cubicBezTo>
                    <a:pt x="17884" y="7397"/>
                    <a:pt x="17239" y="7152"/>
                    <a:pt x="16722" y="6730"/>
                  </a:cubicBezTo>
                  <a:cubicBezTo>
                    <a:pt x="16396" y="6465"/>
                    <a:pt x="16218" y="6108"/>
                    <a:pt x="15953" y="5799"/>
                  </a:cubicBezTo>
                  <a:cubicBezTo>
                    <a:pt x="15048" y="4740"/>
                    <a:pt x="14194" y="3721"/>
                    <a:pt x="13469" y="2545"/>
                  </a:cubicBezTo>
                  <a:cubicBezTo>
                    <a:pt x="12867" y="1567"/>
                    <a:pt x="12082" y="428"/>
                    <a:pt x="10814" y="116"/>
                  </a:cubicBezTo>
                  <a:cubicBezTo>
                    <a:pt x="10498" y="38"/>
                    <a:pt x="10183" y="0"/>
                    <a:pt x="9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6" name="Google Shape;1096;p9"/>
            <p:cNvSpPr/>
            <p:nvPr/>
          </p:nvSpPr>
          <p:spPr>
            <a:xfrm>
              <a:off x="2607075" y="1636875"/>
              <a:ext cx="216250" cy="158875"/>
            </a:xfrm>
            <a:custGeom>
              <a:avLst/>
              <a:gdLst/>
              <a:ahLst/>
              <a:cxnLst/>
              <a:rect l="l" t="t" r="r" b="b"/>
              <a:pathLst>
                <a:path w="8650" h="6355" extrusionOk="0">
                  <a:moveTo>
                    <a:pt x="3974" y="0"/>
                  </a:moveTo>
                  <a:cubicBezTo>
                    <a:pt x="3663" y="0"/>
                    <a:pt x="3354" y="40"/>
                    <a:pt x="3062" y="122"/>
                  </a:cubicBezTo>
                  <a:cubicBezTo>
                    <a:pt x="2605" y="250"/>
                    <a:pt x="2326" y="471"/>
                    <a:pt x="1991" y="758"/>
                  </a:cubicBezTo>
                  <a:cubicBezTo>
                    <a:pt x="1601" y="1094"/>
                    <a:pt x="1210" y="1358"/>
                    <a:pt x="867" y="1748"/>
                  </a:cubicBezTo>
                  <a:cubicBezTo>
                    <a:pt x="538" y="2125"/>
                    <a:pt x="203" y="2512"/>
                    <a:pt x="56" y="2974"/>
                  </a:cubicBezTo>
                  <a:cubicBezTo>
                    <a:pt x="23" y="3078"/>
                    <a:pt x="1" y="3192"/>
                    <a:pt x="43" y="3294"/>
                  </a:cubicBezTo>
                  <a:cubicBezTo>
                    <a:pt x="109" y="3454"/>
                    <a:pt x="311" y="3526"/>
                    <a:pt x="504" y="3526"/>
                  </a:cubicBezTo>
                  <a:cubicBezTo>
                    <a:pt x="532" y="3526"/>
                    <a:pt x="560" y="3524"/>
                    <a:pt x="588" y="3521"/>
                  </a:cubicBezTo>
                  <a:cubicBezTo>
                    <a:pt x="802" y="3497"/>
                    <a:pt x="1002" y="3408"/>
                    <a:pt x="1216" y="3381"/>
                  </a:cubicBezTo>
                  <a:cubicBezTo>
                    <a:pt x="1258" y="3376"/>
                    <a:pt x="1297" y="3373"/>
                    <a:pt x="1335" y="3373"/>
                  </a:cubicBezTo>
                  <a:cubicBezTo>
                    <a:pt x="1875" y="3373"/>
                    <a:pt x="2038" y="3882"/>
                    <a:pt x="2249" y="4285"/>
                  </a:cubicBezTo>
                  <a:cubicBezTo>
                    <a:pt x="2383" y="4538"/>
                    <a:pt x="2643" y="4791"/>
                    <a:pt x="2929" y="4791"/>
                  </a:cubicBezTo>
                  <a:cubicBezTo>
                    <a:pt x="2975" y="4791"/>
                    <a:pt x="3022" y="4785"/>
                    <a:pt x="3069" y="4771"/>
                  </a:cubicBezTo>
                  <a:cubicBezTo>
                    <a:pt x="3390" y="4675"/>
                    <a:pt x="3488" y="4291"/>
                    <a:pt x="3776" y="4132"/>
                  </a:cubicBezTo>
                  <a:cubicBezTo>
                    <a:pt x="3870" y="4080"/>
                    <a:pt x="3976" y="4057"/>
                    <a:pt x="4084" y="4057"/>
                  </a:cubicBezTo>
                  <a:cubicBezTo>
                    <a:pt x="4256" y="4057"/>
                    <a:pt x="4434" y="4115"/>
                    <a:pt x="4575" y="4208"/>
                  </a:cubicBezTo>
                  <a:cubicBezTo>
                    <a:pt x="4805" y="4359"/>
                    <a:pt x="4960" y="4584"/>
                    <a:pt x="5109" y="4804"/>
                  </a:cubicBezTo>
                  <a:cubicBezTo>
                    <a:pt x="5407" y="5242"/>
                    <a:pt x="5704" y="5679"/>
                    <a:pt x="6001" y="6118"/>
                  </a:cubicBezTo>
                  <a:cubicBezTo>
                    <a:pt x="6078" y="6231"/>
                    <a:pt x="6218" y="6355"/>
                    <a:pt x="6344" y="6355"/>
                  </a:cubicBezTo>
                  <a:cubicBezTo>
                    <a:pt x="6383" y="6355"/>
                    <a:pt x="6421" y="6343"/>
                    <a:pt x="6454" y="6314"/>
                  </a:cubicBezTo>
                  <a:cubicBezTo>
                    <a:pt x="6491" y="6283"/>
                    <a:pt x="6509" y="6240"/>
                    <a:pt x="6525" y="6197"/>
                  </a:cubicBezTo>
                  <a:cubicBezTo>
                    <a:pt x="6775" y="5502"/>
                    <a:pt x="6333" y="4767"/>
                    <a:pt x="6291" y="4035"/>
                  </a:cubicBezTo>
                  <a:cubicBezTo>
                    <a:pt x="6288" y="3979"/>
                    <a:pt x="6288" y="3922"/>
                    <a:pt x="6317" y="3873"/>
                  </a:cubicBezTo>
                  <a:cubicBezTo>
                    <a:pt x="6432" y="3685"/>
                    <a:pt x="6762" y="3600"/>
                    <a:pt x="7061" y="3600"/>
                  </a:cubicBezTo>
                  <a:cubicBezTo>
                    <a:pt x="7240" y="3600"/>
                    <a:pt x="7408" y="3631"/>
                    <a:pt x="7512" y="3688"/>
                  </a:cubicBezTo>
                  <a:cubicBezTo>
                    <a:pt x="7712" y="3800"/>
                    <a:pt x="7862" y="3970"/>
                    <a:pt x="8033" y="4114"/>
                  </a:cubicBezTo>
                  <a:cubicBezTo>
                    <a:pt x="8197" y="4255"/>
                    <a:pt x="8403" y="4380"/>
                    <a:pt x="8627" y="4380"/>
                  </a:cubicBezTo>
                  <a:cubicBezTo>
                    <a:pt x="8635" y="4380"/>
                    <a:pt x="8642" y="4379"/>
                    <a:pt x="8650" y="4379"/>
                  </a:cubicBezTo>
                  <a:cubicBezTo>
                    <a:pt x="8533" y="3648"/>
                    <a:pt x="8105" y="3145"/>
                    <a:pt x="7649" y="2570"/>
                  </a:cubicBezTo>
                  <a:cubicBezTo>
                    <a:pt x="7067" y="1833"/>
                    <a:pt x="6529" y="898"/>
                    <a:pt x="5657" y="418"/>
                  </a:cubicBezTo>
                  <a:cubicBezTo>
                    <a:pt x="5160" y="145"/>
                    <a:pt x="4564" y="0"/>
                    <a:pt x="3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097" name="Google Shape;1097;p9"/>
          <p:cNvGrpSpPr/>
          <p:nvPr/>
        </p:nvGrpSpPr>
        <p:grpSpPr>
          <a:xfrm>
            <a:off x="6244973" y="5745256"/>
            <a:ext cx="643096" cy="797586"/>
            <a:chOff x="2100500" y="1458275"/>
            <a:chExt cx="159000" cy="248050"/>
          </a:xfrm>
        </p:grpSpPr>
        <p:sp>
          <p:nvSpPr>
            <p:cNvPr id="1098" name="Google Shape;1098;p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9" name="Google Shape;1099;p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00" name="Google Shape;1100;p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01" name="Google Shape;1101;p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102" name="Google Shape;1102;p9"/>
          <p:cNvSpPr/>
          <p:nvPr/>
        </p:nvSpPr>
        <p:spPr>
          <a:xfrm flipH="1">
            <a:off x="779679" y="6464514"/>
            <a:ext cx="488938" cy="239615"/>
          </a:xfrm>
          <a:custGeom>
            <a:avLst/>
            <a:gdLst/>
            <a:ahLst/>
            <a:cxnLst/>
            <a:rect l="l" t="t" r="r" b="b"/>
            <a:pathLst>
              <a:path w="2589" h="1596" extrusionOk="0">
                <a:moveTo>
                  <a:pt x="1397" y="1"/>
                </a:moveTo>
                <a:cubicBezTo>
                  <a:pt x="1324" y="1"/>
                  <a:pt x="1255" y="15"/>
                  <a:pt x="1193" y="46"/>
                </a:cubicBezTo>
                <a:cubicBezTo>
                  <a:pt x="851" y="217"/>
                  <a:pt x="1" y="995"/>
                  <a:pt x="265" y="1458"/>
                </a:cubicBezTo>
                <a:cubicBezTo>
                  <a:pt x="329" y="1570"/>
                  <a:pt x="461" y="1595"/>
                  <a:pt x="598" y="1595"/>
                </a:cubicBezTo>
                <a:cubicBezTo>
                  <a:pt x="701" y="1595"/>
                  <a:pt x="807" y="1581"/>
                  <a:pt x="887" y="1578"/>
                </a:cubicBezTo>
                <a:cubicBezTo>
                  <a:pt x="1279" y="1564"/>
                  <a:pt x="1671" y="1539"/>
                  <a:pt x="2062" y="1496"/>
                </a:cubicBezTo>
                <a:cubicBezTo>
                  <a:pt x="2147" y="1486"/>
                  <a:pt x="2234" y="1477"/>
                  <a:pt x="2311" y="1438"/>
                </a:cubicBezTo>
                <a:cubicBezTo>
                  <a:pt x="2472" y="1358"/>
                  <a:pt x="2545" y="1240"/>
                  <a:pt x="2555" y="1106"/>
                </a:cubicBezTo>
                <a:cubicBezTo>
                  <a:pt x="2589" y="650"/>
                  <a:pt x="1895" y="1"/>
                  <a:pt x="1397"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3" name="Google Shape;1103;p9"/>
          <p:cNvSpPr/>
          <p:nvPr/>
        </p:nvSpPr>
        <p:spPr>
          <a:xfrm>
            <a:off x="5642705" y="6543670"/>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4" name="Google Shape;1104;p9"/>
          <p:cNvSpPr/>
          <p:nvPr/>
        </p:nvSpPr>
        <p:spPr>
          <a:xfrm rot="-313465">
            <a:off x="757408" y="4512561"/>
            <a:ext cx="358405"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5" name="Google Shape;1105;p9"/>
          <p:cNvSpPr/>
          <p:nvPr/>
        </p:nvSpPr>
        <p:spPr>
          <a:xfrm rot="-1408326">
            <a:off x="11147651" y="3160250"/>
            <a:ext cx="358402"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104741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42"/>
        <p:cNvGrpSpPr/>
        <p:nvPr/>
      </p:nvGrpSpPr>
      <p:grpSpPr>
        <a:xfrm>
          <a:off x="0" y="0"/>
          <a:ext cx="0" cy="0"/>
          <a:chOff x="0" y="0"/>
          <a:chExt cx="0" cy="0"/>
        </a:xfrm>
      </p:grpSpPr>
      <p:sp>
        <p:nvSpPr>
          <p:cNvPr id="243" name="Google Shape;243;p8"/>
          <p:cNvSpPr txBox="1">
            <a:spLocks noGrp="1"/>
          </p:cNvSpPr>
          <p:nvPr>
            <p:ph type="ctrTitle"/>
          </p:nvPr>
        </p:nvSpPr>
        <p:spPr>
          <a:xfrm>
            <a:off x="951100" y="1568467"/>
            <a:ext cx="10290000" cy="300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4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
        <p:nvSpPr>
          <p:cNvPr id="244" name="Google Shape;244;p8"/>
          <p:cNvSpPr/>
          <p:nvPr/>
        </p:nvSpPr>
        <p:spPr>
          <a:xfrm rot="-10537262">
            <a:off x="11272859" y="292533"/>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5" name="Google Shape;245;p8"/>
          <p:cNvSpPr/>
          <p:nvPr/>
        </p:nvSpPr>
        <p:spPr>
          <a:xfrm rot="-10537262">
            <a:off x="8301782" y="347126"/>
            <a:ext cx="89060" cy="8906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6" name="Google Shape;246;p8"/>
          <p:cNvSpPr/>
          <p:nvPr/>
        </p:nvSpPr>
        <p:spPr>
          <a:xfrm rot="-10537262">
            <a:off x="11842553" y="149639"/>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7" name="Google Shape;247;p8"/>
          <p:cNvSpPr/>
          <p:nvPr/>
        </p:nvSpPr>
        <p:spPr>
          <a:xfrm rot="9268218">
            <a:off x="6045018" y="454423"/>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8" name="Google Shape;248;p8"/>
          <p:cNvSpPr/>
          <p:nvPr/>
        </p:nvSpPr>
        <p:spPr>
          <a:xfrm rot="2338888">
            <a:off x="6431285" y="180666"/>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9" name="Google Shape;249;p8"/>
          <p:cNvSpPr/>
          <p:nvPr/>
        </p:nvSpPr>
        <p:spPr>
          <a:xfrm rot="2338888">
            <a:off x="7555684" y="149655"/>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0" name="Google Shape;250;p8"/>
          <p:cNvSpPr/>
          <p:nvPr/>
        </p:nvSpPr>
        <p:spPr>
          <a:xfrm rot="542369">
            <a:off x="12001335" y="738328"/>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1" name="Google Shape;251;p8"/>
          <p:cNvSpPr/>
          <p:nvPr/>
        </p:nvSpPr>
        <p:spPr>
          <a:xfrm rot="542369">
            <a:off x="11290452" y="564826"/>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2" name="Google Shape;252;p8"/>
          <p:cNvSpPr/>
          <p:nvPr/>
        </p:nvSpPr>
        <p:spPr>
          <a:xfrm rot="262738">
            <a:off x="1930360" y="306765"/>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3" name="Google Shape;253;p8"/>
          <p:cNvSpPr/>
          <p:nvPr/>
        </p:nvSpPr>
        <p:spPr>
          <a:xfrm rot="262738">
            <a:off x="413298" y="431258"/>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4" name="Google Shape;254;p8"/>
          <p:cNvSpPr/>
          <p:nvPr/>
        </p:nvSpPr>
        <p:spPr>
          <a:xfrm rot="-1531782">
            <a:off x="236994" y="1988335"/>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5" name="Google Shape;255;p8"/>
          <p:cNvSpPr/>
          <p:nvPr/>
        </p:nvSpPr>
        <p:spPr>
          <a:xfrm rot="-1531782">
            <a:off x="1566742" y="347110"/>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6" name="Google Shape;256;p8"/>
          <p:cNvSpPr/>
          <p:nvPr/>
        </p:nvSpPr>
        <p:spPr>
          <a:xfrm rot="-8461112">
            <a:off x="7224871" y="347155"/>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7" name="Google Shape;257;p8"/>
          <p:cNvSpPr/>
          <p:nvPr/>
        </p:nvSpPr>
        <p:spPr>
          <a:xfrm rot="-8461112">
            <a:off x="4237106" y="132371"/>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8" name="Google Shape;258;p8"/>
          <p:cNvSpPr/>
          <p:nvPr/>
        </p:nvSpPr>
        <p:spPr>
          <a:xfrm rot="-8461112">
            <a:off x="2909790" y="192282"/>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9" name="Google Shape;259;p8"/>
          <p:cNvSpPr/>
          <p:nvPr/>
        </p:nvSpPr>
        <p:spPr>
          <a:xfrm rot="-10257631">
            <a:off x="3289768" y="408490"/>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0" name="Google Shape;260;p8"/>
          <p:cNvSpPr/>
          <p:nvPr/>
        </p:nvSpPr>
        <p:spPr>
          <a:xfrm rot="-10257631">
            <a:off x="347385" y="1661058"/>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1" name="Google Shape;261;p8"/>
          <p:cNvSpPr/>
          <p:nvPr/>
        </p:nvSpPr>
        <p:spPr>
          <a:xfrm rot="-262738" flipH="1">
            <a:off x="5187752" y="404658"/>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2" name="Google Shape;262;p8"/>
          <p:cNvSpPr/>
          <p:nvPr/>
        </p:nvSpPr>
        <p:spPr>
          <a:xfrm rot="1531782" flipH="1">
            <a:off x="10871018" y="120735"/>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3" name="Google Shape;263;p8"/>
          <p:cNvSpPr/>
          <p:nvPr/>
        </p:nvSpPr>
        <p:spPr>
          <a:xfrm rot="1531782" flipH="1">
            <a:off x="9943870" y="306743"/>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4" name="Google Shape;264;p8"/>
          <p:cNvSpPr/>
          <p:nvPr/>
        </p:nvSpPr>
        <p:spPr>
          <a:xfrm rot="8461112" flipH="1">
            <a:off x="9593354" y="120755"/>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5" name="Google Shape;265;p8"/>
          <p:cNvSpPr/>
          <p:nvPr/>
        </p:nvSpPr>
        <p:spPr>
          <a:xfrm rot="10257631" flipH="1">
            <a:off x="5346535" y="120724"/>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6" name="Google Shape;266;p8"/>
          <p:cNvSpPr/>
          <p:nvPr/>
        </p:nvSpPr>
        <p:spPr>
          <a:xfrm rot="10257631" flipH="1">
            <a:off x="4635652" y="294225"/>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7" name="Google Shape;267;p8"/>
          <p:cNvSpPr/>
          <p:nvPr/>
        </p:nvSpPr>
        <p:spPr>
          <a:xfrm rot="5137262" flipH="1">
            <a:off x="11708350" y="1759903"/>
            <a:ext cx="89060" cy="8906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8" name="Google Shape;268;p8"/>
          <p:cNvSpPr/>
          <p:nvPr/>
        </p:nvSpPr>
        <p:spPr>
          <a:xfrm rot="5137262" flipH="1">
            <a:off x="11748032" y="2278842"/>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9" name="Google Shape;269;p8"/>
          <p:cNvSpPr/>
          <p:nvPr/>
        </p:nvSpPr>
        <p:spPr>
          <a:xfrm rot="6931782" flipH="1">
            <a:off x="11947114" y="1988341"/>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0" name="Google Shape;270;p8"/>
          <p:cNvSpPr/>
          <p:nvPr/>
        </p:nvSpPr>
        <p:spPr>
          <a:xfrm rot="6931782" flipH="1">
            <a:off x="11832139" y="1125358"/>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1" name="Google Shape;271;p8"/>
          <p:cNvSpPr/>
          <p:nvPr/>
        </p:nvSpPr>
        <p:spPr>
          <a:xfrm rot="-7738888" flipH="1">
            <a:off x="441713" y="952141"/>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2" name="Google Shape;272;p8"/>
          <p:cNvSpPr/>
          <p:nvPr/>
        </p:nvSpPr>
        <p:spPr>
          <a:xfrm rot="3868218">
            <a:off x="2432465" y="404649"/>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3" name="Google Shape;273;p8"/>
          <p:cNvSpPr/>
          <p:nvPr/>
        </p:nvSpPr>
        <p:spPr>
          <a:xfrm rot="3868218">
            <a:off x="11885006" y="2671031"/>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4" name="Google Shape;274;p8"/>
          <p:cNvSpPr/>
          <p:nvPr/>
        </p:nvSpPr>
        <p:spPr>
          <a:xfrm rot="-3061112">
            <a:off x="3638474" y="183659"/>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5" name="Google Shape;275;p8"/>
          <p:cNvSpPr/>
          <p:nvPr/>
        </p:nvSpPr>
        <p:spPr>
          <a:xfrm rot="-8461112">
            <a:off x="10318461" y="119698"/>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6" name="Google Shape;276;p8"/>
          <p:cNvSpPr/>
          <p:nvPr/>
        </p:nvSpPr>
        <p:spPr>
          <a:xfrm rot="-8461112">
            <a:off x="8902244" y="564875"/>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7" name="Google Shape;277;p8"/>
          <p:cNvSpPr/>
          <p:nvPr/>
        </p:nvSpPr>
        <p:spPr>
          <a:xfrm rot="-5662738" flipH="1">
            <a:off x="714024" y="183631"/>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8" name="Google Shape;278;p8"/>
          <p:cNvSpPr/>
          <p:nvPr/>
        </p:nvSpPr>
        <p:spPr>
          <a:xfrm rot="-5662738" flipH="1">
            <a:off x="9083250" y="192253"/>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9" name="Google Shape;279;p8"/>
          <p:cNvSpPr/>
          <p:nvPr/>
        </p:nvSpPr>
        <p:spPr>
          <a:xfrm rot="3061112" flipH="1">
            <a:off x="788030" y="775978"/>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0" name="Google Shape;280;p8"/>
          <p:cNvSpPr/>
          <p:nvPr/>
        </p:nvSpPr>
        <p:spPr>
          <a:xfrm rot="4857631" flipH="1">
            <a:off x="1204715" y="431224"/>
            <a:ext cx="89107" cy="89106"/>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1" name="Google Shape;281;p8"/>
          <p:cNvSpPr/>
          <p:nvPr/>
        </p:nvSpPr>
        <p:spPr>
          <a:xfrm rot="4857631" flipH="1">
            <a:off x="441683" y="165990"/>
            <a:ext cx="89107" cy="89106"/>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2" name="Google Shape;282;p8"/>
          <p:cNvSpPr/>
          <p:nvPr/>
        </p:nvSpPr>
        <p:spPr>
          <a:xfrm rot="262738">
            <a:off x="66759" y="837165"/>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3" name="Google Shape;283;p8"/>
          <p:cNvSpPr/>
          <p:nvPr/>
        </p:nvSpPr>
        <p:spPr>
          <a:xfrm rot="-8461112">
            <a:off x="177190" y="2549082"/>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Tree>
    <p:extLst>
      <p:ext uri="{BB962C8B-B14F-4D97-AF65-F5344CB8AC3E}">
        <p14:creationId xmlns:p14="http://schemas.microsoft.com/office/powerpoint/2010/main" val="360252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466B62-0A66-466A-8351-85E77F145262}"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393816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6" y="1599709"/>
            <a:ext cx="10973011"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057558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135171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5"/>
        <p:cNvGrpSpPr/>
        <p:nvPr/>
      </p:nvGrpSpPr>
      <p:grpSpPr>
        <a:xfrm>
          <a:off x="0" y="0"/>
          <a:ext cx="0" cy="0"/>
          <a:chOff x="0" y="0"/>
          <a:chExt cx="0" cy="0"/>
        </a:xfrm>
      </p:grpSpPr>
      <p:sp>
        <p:nvSpPr>
          <p:cNvPr id="26" name="Google Shape;26;p4"/>
          <p:cNvSpPr/>
          <p:nvPr/>
        </p:nvSpPr>
        <p:spPr>
          <a:xfrm rot="5093719">
            <a:off x="11315410" y="2422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7" name="Google Shape;27;p4"/>
          <p:cNvGrpSpPr/>
          <p:nvPr/>
        </p:nvGrpSpPr>
        <p:grpSpPr>
          <a:xfrm>
            <a:off x="326500" y="3349900"/>
            <a:ext cx="279534" cy="260000"/>
            <a:chOff x="2803325" y="4061175"/>
            <a:chExt cx="209650" cy="195000"/>
          </a:xfrm>
        </p:grpSpPr>
        <p:sp>
          <p:nvSpPr>
            <p:cNvPr id="28" name="Google Shape;28;p4"/>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29" name="Google Shape;29;p4"/>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0" name="Google Shape;30;p4"/>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1" name="Google Shape;31;p4"/>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4" name="Google Shape;34;p4"/>
          <p:cNvSpPr/>
          <p:nvPr/>
        </p:nvSpPr>
        <p:spPr>
          <a:xfrm rot="597038">
            <a:off x="11484046" y="5610352"/>
            <a:ext cx="254631" cy="242072"/>
          </a:xfrm>
          <a:prstGeom prst="star5">
            <a:avLst>
              <a:gd name="adj" fmla="val 28062"/>
              <a:gd name="hf" fmla="val 105146"/>
              <a:gd name="vf" fmla="val 110557"/>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99190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7"/>
        <p:cNvGrpSpPr/>
        <p:nvPr/>
      </p:nvGrpSpPr>
      <p:grpSpPr>
        <a:xfrm>
          <a:off x="0" y="0"/>
          <a:ext cx="0" cy="0"/>
          <a:chOff x="0" y="0"/>
          <a:chExt cx="0" cy="0"/>
        </a:xfrm>
      </p:grpSpPr>
      <p:grpSp>
        <p:nvGrpSpPr>
          <p:cNvPr id="48" name="Google Shape;48;p6"/>
          <p:cNvGrpSpPr/>
          <p:nvPr/>
        </p:nvGrpSpPr>
        <p:grpSpPr>
          <a:xfrm rot="-2700000">
            <a:off x="11501237" y="399491"/>
            <a:ext cx="279531" cy="259997"/>
            <a:chOff x="2803325" y="4061175"/>
            <a:chExt cx="209650" cy="195000"/>
          </a:xfrm>
        </p:grpSpPr>
        <p:sp>
          <p:nvSpPr>
            <p:cNvPr id="49" name="Google Shape;49;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50" name="Google Shape;50;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51" name="Google Shape;51;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52" name="Google Shape;52;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
        <p:nvSpPr>
          <p:cNvPr id="53" name="Google Shape;53;p6"/>
          <p:cNvSpPr/>
          <p:nvPr/>
        </p:nvSpPr>
        <p:spPr>
          <a:xfrm rot="5400000">
            <a:off x="11220786" y="3102290"/>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med" len="med"/>
            <a:tailEnd type="none" w="med" len="med"/>
          </a:ln>
        </p:spPr>
      </p:sp>
      <p:sp>
        <p:nvSpPr>
          <p:cNvPr id="54" name="Google Shape;54;p6"/>
          <p:cNvSpPr/>
          <p:nvPr/>
        </p:nvSpPr>
        <p:spPr>
          <a:xfrm>
            <a:off x="4495134" y="63032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55" name="Google Shape;55;p6"/>
          <p:cNvGrpSpPr/>
          <p:nvPr/>
        </p:nvGrpSpPr>
        <p:grpSpPr>
          <a:xfrm>
            <a:off x="326500" y="1787267"/>
            <a:ext cx="279534" cy="260000"/>
            <a:chOff x="2803325" y="4061175"/>
            <a:chExt cx="209650" cy="195000"/>
          </a:xfrm>
        </p:grpSpPr>
        <p:sp>
          <p:nvSpPr>
            <p:cNvPr id="56" name="Google Shape;56;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57" name="Google Shape;57;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58" name="Google Shape;58;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59" name="Google Shape;59;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Tree>
    <p:extLst>
      <p:ext uri="{BB962C8B-B14F-4D97-AF65-F5344CB8AC3E}">
        <p14:creationId xmlns:p14="http://schemas.microsoft.com/office/powerpoint/2010/main" val="49718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4"/>
        <p:cNvGrpSpPr/>
        <p:nvPr/>
      </p:nvGrpSpPr>
      <p:grpSpPr>
        <a:xfrm>
          <a:off x="0" y="0"/>
          <a:ext cx="0" cy="0"/>
          <a:chOff x="0" y="0"/>
          <a:chExt cx="0" cy="0"/>
        </a:xfrm>
      </p:grpSpPr>
      <p:sp>
        <p:nvSpPr>
          <p:cNvPr id="77" name="Google Shape;77;p9"/>
          <p:cNvSpPr/>
          <p:nvPr/>
        </p:nvSpPr>
        <p:spPr>
          <a:xfrm rot="10800000" flipH="1">
            <a:off x="9148901" y="4520484"/>
            <a:ext cx="4019220" cy="2723751"/>
          </a:xfrm>
          <a:custGeom>
            <a:avLst/>
            <a:gdLst/>
            <a:ahLst/>
            <a:cxnLst/>
            <a:rect l="l" t="t" r="r" b="b"/>
            <a:pathLst>
              <a:path w="95947" h="58504" extrusionOk="0">
                <a:moveTo>
                  <a:pt x="95947" y="58504"/>
                </a:moveTo>
                <a:cubicBezTo>
                  <a:pt x="95193" y="47952"/>
                  <a:pt x="81683" y="40797"/>
                  <a:pt x="71375" y="38418"/>
                </a:cubicBezTo>
                <a:cubicBezTo>
                  <a:pt x="59730" y="35731"/>
                  <a:pt x="45114" y="37898"/>
                  <a:pt x="36663" y="29447"/>
                </a:cubicBezTo>
                <a:cubicBezTo>
                  <a:pt x="35058" y="27842"/>
                  <a:pt x="33783" y="24664"/>
                  <a:pt x="35103" y="22817"/>
                </a:cubicBezTo>
                <a:cubicBezTo>
                  <a:pt x="36689" y="20597"/>
                  <a:pt x="40916" y="19423"/>
                  <a:pt x="43098" y="21061"/>
                </a:cubicBezTo>
                <a:cubicBezTo>
                  <a:pt x="45055" y="22530"/>
                  <a:pt x="46256" y="25854"/>
                  <a:pt x="45243" y="28082"/>
                </a:cubicBezTo>
                <a:cubicBezTo>
                  <a:pt x="43979" y="30864"/>
                  <a:pt x="39907" y="31584"/>
                  <a:pt x="36858" y="31787"/>
                </a:cubicBezTo>
                <a:cubicBezTo>
                  <a:pt x="28329" y="32356"/>
                  <a:pt x="25203" y="19145"/>
                  <a:pt x="20672" y="11896"/>
                </a:cubicBezTo>
                <a:cubicBezTo>
                  <a:pt x="16458" y="5154"/>
                  <a:pt x="7950" y="0"/>
                  <a:pt x="0" y="0"/>
                </a:cubicBezTo>
              </a:path>
            </a:pathLst>
          </a:custGeom>
          <a:noFill/>
          <a:ln w="28575" cap="rnd" cmpd="sng">
            <a:solidFill>
              <a:schemeClr val="accent1"/>
            </a:solidFill>
            <a:prstDash val="dash"/>
            <a:round/>
            <a:headEnd type="none" w="med" len="med"/>
            <a:tailEnd type="none" w="med" len="med"/>
          </a:ln>
        </p:spPr>
      </p:sp>
      <p:sp>
        <p:nvSpPr>
          <p:cNvPr id="78" name="Google Shape;78;p9"/>
          <p:cNvSpPr/>
          <p:nvPr/>
        </p:nvSpPr>
        <p:spPr>
          <a:xfrm rot="10800000" flipH="1">
            <a:off x="-782233" y="-360876"/>
            <a:ext cx="4491800" cy="1428733"/>
          </a:xfrm>
          <a:custGeom>
            <a:avLst/>
            <a:gdLst/>
            <a:ahLst/>
            <a:cxnLst/>
            <a:rect l="l" t="t" r="r" b="b"/>
            <a:pathLst>
              <a:path w="134754" h="42862" extrusionOk="0">
                <a:moveTo>
                  <a:pt x="0" y="934"/>
                </a:moveTo>
                <a:cubicBezTo>
                  <a:pt x="11088" y="12022"/>
                  <a:pt x="31155" y="14070"/>
                  <a:pt x="46218" y="9710"/>
                </a:cubicBezTo>
                <a:cubicBezTo>
                  <a:pt x="51328" y="8231"/>
                  <a:pt x="62235" y="4971"/>
                  <a:pt x="59284" y="544"/>
                </a:cubicBezTo>
                <a:cubicBezTo>
                  <a:pt x="58014" y="-1361"/>
                  <a:pt x="52669" y="2365"/>
                  <a:pt x="53629" y="4444"/>
                </a:cubicBezTo>
                <a:cubicBezTo>
                  <a:pt x="60035" y="18324"/>
                  <a:pt x="83431" y="11324"/>
                  <a:pt x="98482" y="14000"/>
                </a:cubicBezTo>
                <a:cubicBezTo>
                  <a:pt x="113695" y="16704"/>
                  <a:pt x="134754" y="27411"/>
                  <a:pt x="134754" y="42862"/>
                </a:cubicBezTo>
              </a:path>
            </a:pathLst>
          </a:custGeom>
          <a:noFill/>
          <a:ln w="28575" cap="rnd"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127214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
        <p:cNvGrpSpPr/>
        <p:nvPr/>
      </p:nvGrpSpPr>
      <p:grpSpPr>
        <a:xfrm>
          <a:off x="0" y="0"/>
          <a:ext cx="0" cy="0"/>
          <a:chOff x="0" y="0"/>
          <a:chExt cx="0" cy="0"/>
        </a:xfrm>
      </p:grpSpPr>
    </p:spTree>
    <p:extLst>
      <p:ext uri="{BB962C8B-B14F-4D97-AF65-F5344CB8AC3E}">
        <p14:creationId xmlns:p14="http://schemas.microsoft.com/office/powerpoint/2010/main" val="285330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316"/>
        <p:cNvGrpSpPr/>
        <p:nvPr/>
      </p:nvGrpSpPr>
      <p:grpSpPr>
        <a:xfrm>
          <a:off x="0" y="0"/>
          <a:ext cx="0" cy="0"/>
          <a:chOff x="0" y="0"/>
          <a:chExt cx="0" cy="0"/>
        </a:xfrm>
      </p:grpSpPr>
      <p:grpSp>
        <p:nvGrpSpPr>
          <p:cNvPr id="317" name="Google Shape;317;p26"/>
          <p:cNvGrpSpPr/>
          <p:nvPr/>
        </p:nvGrpSpPr>
        <p:grpSpPr>
          <a:xfrm>
            <a:off x="10920053" y="5406901"/>
            <a:ext cx="837653" cy="847524"/>
            <a:chOff x="8524094" y="2148425"/>
            <a:chExt cx="387850" cy="392397"/>
          </a:xfrm>
        </p:grpSpPr>
        <p:sp>
          <p:nvSpPr>
            <p:cNvPr id="318" name="Google Shape;318;p26"/>
            <p:cNvSpPr/>
            <p:nvPr/>
          </p:nvSpPr>
          <p:spPr>
            <a:xfrm>
              <a:off x="8607150" y="2148425"/>
              <a:ext cx="169200" cy="253500"/>
            </a:xfrm>
            <a:prstGeom prst="moon">
              <a:avLst>
                <a:gd name="adj" fmla="val 460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6"/>
            <p:cNvSpPr/>
            <p:nvPr/>
          </p:nvSpPr>
          <p:spPr>
            <a:xfrm rot="597945">
              <a:off x="8785205" y="2242631"/>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6"/>
            <p:cNvSpPr/>
            <p:nvPr/>
          </p:nvSpPr>
          <p:spPr>
            <a:xfrm rot="-903784">
              <a:off x="8536621" y="2415301"/>
              <a:ext cx="117746" cy="112141"/>
            </a:xfrm>
            <a:prstGeom prst="star5">
              <a:avLst>
                <a:gd name="adj" fmla="val 28062"/>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 name="Google Shape;321;p26"/>
          <p:cNvGrpSpPr/>
          <p:nvPr/>
        </p:nvGrpSpPr>
        <p:grpSpPr>
          <a:xfrm rot="-2700000">
            <a:off x="11501237" y="399491"/>
            <a:ext cx="279531" cy="259997"/>
            <a:chOff x="2803325" y="4061175"/>
            <a:chExt cx="209650" cy="195000"/>
          </a:xfrm>
        </p:grpSpPr>
        <p:sp>
          <p:nvSpPr>
            <p:cNvPr id="322" name="Google Shape;322;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23" name="Google Shape;323;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24" name="Google Shape;324;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25" name="Google Shape;325;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26" name="Google Shape;326;p26"/>
          <p:cNvSpPr/>
          <p:nvPr/>
        </p:nvSpPr>
        <p:spPr>
          <a:xfrm rot="5093719">
            <a:off x="11073476" y="2204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sp>
        <p:nvSpPr>
          <p:cNvPr id="327" name="Google Shape;327;p26"/>
          <p:cNvSpPr/>
          <p:nvPr/>
        </p:nvSpPr>
        <p:spPr>
          <a:xfrm>
            <a:off x="3205700" y="6057559"/>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328" name="Google Shape;328;p26"/>
          <p:cNvGrpSpPr/>
          <p:nvPr/>
        </p:nvGrpSpPr>
        <p:grpSpPr>
          <a:xfrm>
            <a:off x="326500" y="4618433"/>
            <a:ext cx="279534" cy="260000"/>
            <a:chOff x="2803325" y="4061175"/>
            <a:chExt cx="209650" cy="195000"/>
          </a:xfrm>
        </p:grpSpPr>
        <p:sp>
          <p:nvSpPr>
            <p:cNvPr id="329" name="Google Shape;329;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30" name="Google Shape;330;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31" name="Google Shape;331;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32" name="Google Shape;332;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4071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335"/>
        <p:cNvGrpSpPr/>
        <p:nvPr/>
      </p:nvGrpSpPr>
      <p:grpSpPr>
        <a:xfrm>
          <a:off x="0" y="0"/>
          <a:ext cx="0" cy="0"/>
          <a:chOff x="0" y="0"/>
          <a:chExt cx="0" cy="0"/>
        </a:xfrm>
      </p:grpSpPr>
      <p:grpSp>
        <p:nvGrpSpPr>
          <p:cNvPr id="336" name="Google Shape;336;p27"/>
          <p:cNvGrpSpPr/>
          <p:nvPr/>
        </p:nvGrpSpPr>
        <p:grpSpPr>
          <a:xfrm rot="-2700000">
            <a:off x="11596805" y="2017357"/>
            <a:ext cx="279531" cy="259997"/>
            <a:chOff x="2803325" y="4061175"/>
            <a:chExt cx="209650" cy="195000"/>
          </a:xfrm>
        </p:grpSpPr>
        <p:sp>
          <p:nvSpPr>
            <p:cNvPr id="337" name="Google Shape;337;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5"/>
              </a:solidFill>
              <a:prstDash val="solid"/>
              <a:round/>
              <a:headEnd type="none" w="med" len="med"/>
              <a:tailEnd type="none" w="med" len="med"/>
            </a:ln>
          </p:spPr>
        </p:sp>
        <p:sp>
          <p:nvSpPr>
            <p:cNvPr id="338" name="Google Shape;338;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5"/>
              </a:solidFill>
              <a:prstDash val="solid"/>
              <a:round/>
              <a:headEnd type="none" w="med" len="med"/>
              <a:tailEnd type="none" w="med" len="med"/>
            </a:ln>
          </p:spPr>
        </p:sp>
        <p:sp>
          <p:nvSpPr>
            <p:cNvPr id="339" name="Google Shape;339;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5"/>
              </a:solidFill>
              <a:prstDash val="solid"/>
              <a:round/>
              <a:headEnd type="none" w="med" len="med"/>
              <a:tailEnd type="none" w="med" len="med"/>
            </a:ln>
          </p:spPr>
        </p:sp>
        <p:sp>
          <p:nvSpPr>
            <p:cNvPr id="340" name="Google Shape;340;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5"/>
              </a:solidFill>
              <a:prstDash val="solid"/>
              <a:round/>
              <a:headEnd type="none" w="med" len="med"/>
              <a:tailEnd type="none" w="med" len="med"/>
            </a:ln>
          </p:spPr>
        </p:sp>
      </p:grpSp>
      <p:sp>
        <p:nvSpPr>
          <p:cNvPr id="341" name="Google Shape;341;p27"/>
          <p:cNvSpPr/>
          <p:nvPr/>
        </p:nvSpPr>
        <p:spPr>
          <a:xfrm rot="5400000">
            <a:off x="11316352" y="5543956"/>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2"/>
            </a:solidFill>
            <a:prstDash val="solid"/>
            <a:round/>
            <a:headEnd type="none" w="med" len="med"/>
            <a:tailEnd type="none" w="med" len="med"/>
          </a:ln>
        </p:spPr>
      </p:sp>
      <p:sp>
        <p:nvSpPr>
          <p:cNvPr id="342" name="Google Shape;342;p27"/>
          <p:cNvSpPr/>
          <p:nvPr/>
        </p:nvSpPr>
        <p:spPr>
          <a:xfrm>
            <a:off x="1364167" y="63729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grpSp>
        <p:nvGrpSpPr>
          <p:cNvPr id="343" name="Google Shape;343;p27"/>
          <p:cNvGrpSpPr/>
          <p:nvPr/>
        </p:nvGrpSpPr>
        <p:grpSpPr>
          <a:xfrm>
            <a:off x="326500" y="2474933"/>
            <a:ext cx="279534" cy="260000"/>
            <a:chOff x="2803325" y="4061175"/>
            <a:chExt cx="209650" cy="195000"/>
          </a:xfrm>
        </p:grpSpPr>
        <p:sp>
          <p:nvSpPr>
            <p:cNvPr id="344" name="Google Shape;344;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345" name="Google Shape;345;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346" name="Google Shape;346;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347" name="Google Shape;347;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Tree>
    <p:extLst>
      <p:ext uri="{BB962C8B-B14F-4D97-AF65-F5344CB8AC3E}">
        <p14:creationId xmlns:p14="http://schemas.microsoft.com/office/powerpoint/2010/main" val="55058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349"/>
        <p:cNvGrpSpPr/>
        <p:nvPr/>
      </p:nvGrpSpPr>
      <p:grpSpPr>
        <a:xfrm>
          <a:off x="0" y="0"/>
          <a:ext cx="0" cy="0"/>
          <a:chOff x="0" y="0"/>
          <a:chExt cx="0" cy="0"/>
        </a:xfrm>
      </p:grpSpPr>
      <p:grpSp>
        <p:nvGrpSpPr>
          <p:cNvPr id="350" name="Google Shape;350;p28"/>
          <p:cNvGrpSpPr/>
          <p:nvPr/>
        </p:nvGrpSpPr>
        <p:grpSpPr>
          <a:xfrm rot="-2700000">
            <a:off x="11596805" y="5052124"/>
            <a:ext cx="279531" cy="259997"/>
            <a:chOff x="2803325" y="4061175"/>
            <a:chExt cx="209650" cy="195000"/>
          </a:xfrm>
        </p:grpSpPr>
        <p:sp>
          <p:nvSpPr>
            <p:cNvPr id="351" name="Google Shape;351;p2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5"/>
              </a:solidFill>
              <a:prstDash val="solid"/>
              <a:round/>
              <a:headEnd type="none" w="med" len="med"/>
              <a:tailEnd type="none" w="med" len="med"/>
            </a:ln>
          </p:spPr>
        </p:sp>
        <p:sp>
          <p:nvSpPr>
            <p:cNvPr id="352" name="Google Shape;352;p2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5"/>
              </a:solidFill>
              <a:prstDash val="solid"/>
              <a:round/>
              <a:headEnd type="none" w="med" len="med"/>
              <a:tailEnd type="none" w="med" len="med"/>
            </a:ln>
          </p:spPr>
        </p:sp>
        <p:sp>
          <p:nvSpPr>
            <p:cNvPr id="353" name="Google Shape;353;p2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5"/>
              </a:solidFill>
              <a:prstDash val="solid"/>
              <a:round/>
              <a:headEnd type="none" w="med" len="med"/>
              <a:tailEnd type="none" w="med" len="med"/>
            </a:ln>
          </p:spPr>
        </p:sp>
        <p:sp>
          <p:nvSpPr>
            <p:cNvPr id="354" name="Google Shape;354;p2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5"/>
              </a:solidFill>
              <a:prstDash val="solid"/>
              <a:round/>
              <a:headEnd type="none" w="med" len="med"/>
              <a:tailEnd type="none" w="med" len="med"/>
            </a:ln>
          </p:spPr>
        </p:sp>
      </p:grpSp>
      <p:sp>
        <p:nvSpPr>
          <p:cNvPr id="355" name="Google Shape;355;p28"/>
          <p:cNvSpPr/>
          <p:nvPr/>
        </p:nvSpPr>
        <p:spPr>
          <a:xfrm rot="5400000">
            <a:off x="11316352" y="2327790"/>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sp>
        <p:nvSpPr>
          <p:cNvPr id="356" name="Google Shape;356;p28"/>
          <p:cNvSpPr/>
          <p:nvPr/>
        </p:nvSpPr>
        <p:spPr>
          <a:xfrm>
            <a:off x="-656733" y="37041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grpSp>
        <p:nvGrpSpPr>
          <p:cNvPr id="357" name="Google Shape;357;p28"/>
          <p:cNvGrpSpPr/>
          <p:nvPr/>
        </p:nvGrpSpPr>
        <p:grpSpPr>
          <a:xfrm>
            <a:off x="421167" y="6239600"/>
            <a:ext cx="279534" cy="260000"/>
            <a:chOff x="2803325" y="4061175"/>
            <a:chExt cx="209650" cy="195000"/>
          </a:xfrm>
        </p:grpSpPr>
        <p:sp>
          <p:nvSpPr>
            <p:cNvPr id="358" name="Google Shape;358;p2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359" name="Google Shape;359;p2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360" name="Google Shape;360;p2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361" name="Google Shape;361;p2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Tree>
    <p:extLst>
      <p:ext uri="{BB962C8B-B14F-4D97-AF65-F5344CB8AC3E}">
        <p14:creationId xmlns:p14="http://schemas.microsoft.com/office/powerpoint/2010/main" val="203665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192501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9Slide.vn - 2019">
            <a:extLst>
              <a:ext uri="{FF2B5EF4-FFF2-40B4-BE49-F238E27FC236}">
                <a16:creationId xmlns:a16="http://schemas.microsoft.com/office/drawing/2014/main" id="{50C0FAF4-8C8A-3673-683E-BB2BE676EC2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
        <p:nvSpPr>
          <p:cNvPr id="3" name="TextBox 2">
            <a:extLst>
              <a:ext uri="{FF2B5EF4-FFF2-40B4-BE49-F238E27FC236}">
                <a16:creationId xmlns:a16="http://schemas.microsoft.com/office/drawing/2014/main" id="{B44DA456-FD25-E832-D27F-6E0CE93E9FBC}"/>
              </a:ext>
            </a:extLst>
          </p:cNvPr>
          <p:cNvSpPr txBox="1"/>
          <p:nvPr userDrawn="1"/>
        </p:nvSpPr>
        <p:spPr>
          <a:xfrm rot="16200000">
            <a:off x="13238732" y="3238927"/>
            <a:ext cx="4866968" cy="380146"/>
          </a:xfrm>
          <a:prstGeom prst="rect">
            <a:avLst/>
          </a:prstGeom>
          <a:noFill/>
        </p:spPr>
        <p:txBody>
          <a:bodyPr wrap="square" rtlCol="0">
            <a:spAutoFit/>
          </a:bodyPr>
          <a:lstStyle/>
          <a:p>
            <a:pPr algn="ctr"/>
            <a:r>
              <a:rPr lang="en-US" sz="1800">
                <a:latin typeface=".TMC-Ong Do" pitchFamily="2" charset="0"/>
              </a:rPr>
              <a:t>Kho ppt Phan Linh_0916.604.268</a:t>
            </a:r>
          </a:p>
        </p:txBody>
      </p:sp>
      <p:sp>
        <p:nvSpPr>
          <p:cNvPr id="4" name="TextBox 3">
            <a:extLst>
              <a:ext uri="{FF2B5EF4-FFF2-40B4-BE49-F238E27FC236}">
                <a16:creationId xmlns:a16="http://schemas.microsoft.com/office/drawing/2014/main" id="{443DEE9D-DA77-527F-9437-D38A4AEAEFC1}"/>
              </a:ext>
            </a:extLst>
          </p:cNvPr>
          <p:cNvSpPr txBox="1"/>
          <p:nvPr userDrawn="1"/>
        </p:nvSpPr>
        <p:spPr>
          <a:xfrm>
            <a:off x="3656281" y="7671935"/>
            <a:ext cx="4879038" cy="276999"/>
          </a:xfrm>
          <a:prstGeom prst="rect">
            <a:avLst/>
          </a:prstGeom>
          <a:noFill/>
        </p:spPr>
        <p:txBody>
          <a:bodyPr wrap="square" rtlCol="0">
            <a:spAutoFit/>
          </a:bodyPr>
          <a:lstStyle/>
          <a:p>
            <a:pPr algn="ctr"/>
            <a:r>
              <a:rPr lang="en-US" sz="1200">
                <a:latin typeface=".TMC-Ong Do" pitchFamily="2" charset="0"/>
              </a:rPr>
              <a:t>Kho ppt Phan Linh_0916.604.268</a:t>
            </a:r>
          </a:p>
        </p:txBody>
      </p:sp>
      <p:grpSp>
        <p:nvGrpSpPr>
          <p:cNvPr id="5" name="Group 4">
            <a:extLst>
              <a:ext uri="{FF2B5EF4-FFF2-40B4-BE49-F238E27FC236}">
                <a16:creationId xmlns:a16="http://schemas.microsoft.com/office/drawing/2014/main" id="{4730AF66-A897-B2E9-5ECA-EB0792973805}"/>
              </a:ext>
            </a:extLst>
          </p:cNvPr>
          <p:cNvGrpSpPr/>
          <p:nvPr userDrawn="1"/>
        </p:nvGrpSpPr>
        <p:grpSpPr>
          <a:xfrm>
            <a:off x="-3773121" y="0"/>
            <a:ext cx="4326052" cy="2928084"/>
            <a:chOff x="6278216" y="1917262"/>
            <a:chExt cx="4339742" cy="2928084"/>
          </a:xfrm>
        </p:grpSpPr>
        <p:pic>
          <p:nvPicPr>
            <p:cNvPr id="9" name="Picture 8">
              <a:extLst>
                <a:ext uri="{FF2B5EF4-FFF2-40B4-BE49-F238E27FC236}">
                  <a16:creationId xmlns:a16="http://schemas.microsoft.com/office/drawing/2014/main" id="{05A1EC8E-B448-546F-D514-1034056A9F9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DC2D0D14-B5AF-4C18-6FA0-C740D472D6FD}"/>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151F029-78C8-C56C-863B-7DA4A083EC66}"/>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9D37E67D-1944-475C-1580-FAD3CC50470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475178144"/>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71" r:id="rId16"/>
    <p:sldLayoutId id="2147483772" r:id="rId17"/>
    <p:sldLayoutId id="214748377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tags" Target="../tags/tag3.xml"/><Relationship Id="rId5" Type="http://schemas.microsoft.com/office/2007/relationships/hdphoto" Target="../media/hdphoto3.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eg"/><Relationship Id="rId11" Type="http://schemas.microsoft.com/office/2007/relationships/hdphoto" Target="../media/hdphoto2.wdp"/><Relationship Id="rId5" Type="http://schemas.openxmlformats.org/officeDocument/2006/relationships/slideLayout" Target="../slideLayouts/slideLayout5.xml"/><Relationship Id="rId10" Type="http://schemas.openxmlformats.org/officeDocument/2006/relationships/image" Target="../media/image18.png"/><Relationship Id="rId4" Type="http://schemas.openxmlformats.org/officeDocument/2006/relationships/audio" Target="../media/media2.mp3"/><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jpeg"/><Relationship Id="rId11" Type="http://schemas.microsoft.com/office/2007/relationships/hdphoto" Target="../media/hdphoto2.wdp"/><Relationship Id="rId5" Type="http://schemas.openxmlformats.org/officeDocument/2006/relationships/slideLayout" Target="../slideLayouts/slideLayout5.xml"/><Relationship Id="rId10" Type="http://schemas.openxmlformats.org/officeDocument/2006/relationships/image" Target="../media/image18.png"/><Relationship Id="rId4" Type="http://schemas.openxmlformats.org/officeDocument/2006/relationships/audio" Target="../media/media2.mp3"/><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1184365-1CD4-4B4D-B5D1-8A6B84631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7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Góc Tròn 1">
            <a:extLst>
              <a:ext uri="{FF2B5EF4-FFF2-40B4-BE49-F238E27FC236}">
                <a16:creationId xmlns:a16="http://schemas.microsoft.com/office/drawing/2014/main" id="{41312F42-EE42-4D16-8630-5962D185CFDA}"/>
              </a:ext>
            </a:extLst>
          </p:cNvPr>
          <p:cNvSpPr/>
          <p:nvPr/>
        </p:nvSpPr>
        <p:spPr>
          <a:xfrm>
            <a:off x="2038350" y="323851"/>
            <a:ext cx="8515349" cy="3486150"/>
          </a:xfrm>
          <a:custGeom>
            <a:avLst/>
            <a:gdLst>
              <a:gd name="connsiteX0" fmla="*/ 0 w 8515349"/>
              <a:gd name="connsiteY0" fmla="*/ 581037 h 3486150"/>
              <a:gd name="connsiteX1" fmla="*/ 581037 w 8515349"/>
              <a:gd name="connsiteY1" fmla="*/ 0 h 3486150"/>
              <a:gd name="connsiteX2" fmla="*/ 7934312 w 8515349"/>
              <a:gd name="connsiteY2" fmla="*/ 0 h 3486150"/>
              <a:gd name="connsiteX3" fmla="*/ 8515349 w 8515349"/>
              <a:gd name="connsiteY3" fmla="*/ 581037 h 3486150"/>
              <a:gd name="connsiteX4" fmla="*/ 8515349 w 8515349"/>
              <a:gd name="connsiteY4" fmla="*/ 2905113 h 3486150"/>
              <a:gd name="connsiteX5" fmla="*/ 7934312 w 8515349"/>
              <a:gd name="connsiteY5" fmla="*/ 3486150 h 3486150"/>
              <a:gd name="connsiteX6" fmla="*/ 581037 w 8515349"/>
              <a:gd name="connsiteY6" fmla="*/ 3486150 h 3486150"/>
              <a:gd name="connsiteX7" fmla="*/ 0 w 8515349"/>
              <a:gd name="connsiteY7" fmla="*/ 2905113 h 3486150"/>
              <a:gd name="connsiteX8" fmla="*/ 0 w 8515349"/>
              <a:gd name="connsiteY8" fmla="*/ 581037 h 34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349" h="3486150" fill="none" extrusionOk="0">
                <a:moveTo>
                  <a:pt x="0" y="581037"/>
                </a:moveTo>
                <a:cubicBezTo>
                  <a:pt x="2255" y="321172"/>
                  <a:pt x="266398" y="10504"/>
                  <a:pt x="581037" y="0"/>
                </a:cubicBezTo>
                <a:cubicBezTo>
                  <a:pt x="3681438" y="72427"/>
                  <a:pt x="5714777" y="61419"/>
                  <a:pt x="7934312" y="0"/>
                </a:cubicBezTo>
                <a:cubicBezTo>
                  <a:pt x="8253732" y="-10173"/>
                  <a:pt x="8466024" y="245219"/>
                  <a:pt x="8515349" y="581037"/>
                </a:cubicBezTo>
                <a:cubicBezTo>
                  <a:pt x="8616225" y="839429"/>
                  <a:pt x="8408036" y="2112569"/>
                  <a:pt x="8515349" y="2905113"/>
                </a:cubicBezTo>
                <a:cubicBezTo>
                  <a:pt x="8517339" y="3215914"/>
                  <a:pt x="8216341" y="3442577"/>
                  <a:pt x="7934312" y="3486150"/>
                </a:cubicBezTo>
                <a:cubicBezTo>
                  <a:pt x="5173173" y="3515977"/>
                  <a:pt x="3013208" y="3406844"/>
                  <a:pt x="581037" y="3486150"/>
                </a:cubicBezTo>
                <a:cubicBezTo>
                  <a:pt x="292523" y="3482489"/>
                  <a:pt x="-33691" y="3232673"/>
                  <a:pt x="0" y="2905113"/>
                </a:cubicBezTo>
                <a:cubicBezTo>
                  <a:pt x="50037" y="1841966"/>
                  <a:pt x="770" y="850625"/>
                  <a:pt x="0" y="581037"/>
                </a:cubicBezTo>
                <a:close/>
              </a:path>
              <a:path w="8515349" h="3486150" stroke="0" extrusionOk="0">
                <a:moveTo>
                  <a:pt x="0" y="581037"/>
                </a:moveTo>
                <a:cubicBezTo>
                  <a:pt x="55575" y="275288"/>
                  <a:pt x="281826" y="45184"/>
                  <a:pt x="581037" y="0"/>
                </a:cubicBezTo>
                <a:cubicBezTo>
                  <a:pt x="1752348" y="123000"/>
                  <a:pt x="6938612" y="-96860"/>
                  <a:pt x="7934312" y="0"/>
                </a:cubicBezTo>
                <a:cubicBezTo>
                  <a:pt x="8244591" y="-8094"/>
                  <a:pt x="8538410" y="213647"/>
                  <a:pt x="8515349" y="581037"/>
                </a:cubicBezTo>
                <a:cubicBezTo>
                  <a:pt x="8518522" y="1565872"/>
                  <a:pt x="8609616" y="2498221"/>
                  <a:pt x="8515349" y="2905113"/>
                </a:cubicBezTo>
                <a:cubicBezTo>
                  <a:pt x="8508186" y="3228606"/>
                  <a:pt x="8198977" y="3476947"/>
                  <a:pt x="7934312" y="3486150"/>
                </a:cubicBezTo>
                <a:cubicBezTo>
                  <a:pt x="6283220" y="3325443"/>
                  <a:pt x="2591309" y="3525817"/>
                  <a:pt x="581037" y="3486150"/>
                </a:cubicBezTo>
                <a:cubicBezTo>
                  <a:pt x="251595" y="3484424"/>
                  <a:pt x="-51351" y="3202747"/>
                  <a:pt x="0" y="2905113"/>
                </a:cubicBezTo>
                <a:cubicBezTo>
                  <a:pt x="32216" y="1827698"/>
                  <a:pt x="57206" y="1231107"/>
                  <a:pt x="0" y="581037"/>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A86FBF5-10A5-D274-959D-310CC8BC876D}"/>
              </a:ext>
            </a:extLst>
          </p:cNvPr>
          <p:cNvPicPr>
            <a:picLocks noChangeAspect="1"/>
          </p:cNvPicPr>
          <p:nvPr/>
        </p:nvPicPr>
        <p:blipFill>
          <a:blip r:embed="rId3"/>
          <a:stretch>
            <a:fillRect/>
          </a:stretch>
        </p:blipFill>
        <p:spPr>
          <a:xfrm>
            <a:off x="2095500" y="320280"/>
            <a:ext cx="8145548" cy="2801797"/>
          </a:xfrm>
          <a:prstGeom prst="rect">
            <a:avLst/>
          </a:prstGeom>
        </p:spPr>
      </p:pic>
      <p:sp>
        <p:nvSpPr>
          <p:cNvPr id="4" name="TextBox 3">
            <a:extLst>
              <a:ext uri="{FF2B5EF4-FFF2-40B4-BE49-F238E27FC236}">
                <a16:creationId xmlns:a16="http://schemas.microsoft.com/office/drawing/2014/main" id="{99EAED5D-AB32-B052-FA09-2104347F85AE}"/>
              </a:ext>
            </a:extLst>
          </p:cNvPr>
          <p:cNvSpPr txBox="1"/>
          <p:nvPr/>
        </p:nvSpPr>
        <p:spPr>
          <a:xfrm>
            <a:off x="5229225" y="2695575"/>
            <a:ext cx="27051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t>
            </a:r>
            <a:r>
              <a:rPr lang="en-US" sz="3200" b="1" dirty="0" err="1">
                <a:latin typeface="Cambria" panose="02040503050406030204" pitchFamily="18" charset="0"/>
                <a:ea typeface="Cambria" panose="02040503050406030204" pitchFamily="18" charset="0"/>
              </a:rPr>
              <a:t>Tiết</a:t>
            </a:r>
            <a:r>
              <a:rPr lang="en-US" sz="3200" b="1" dirty="0">
                <a:latin typeface="Cambria" panose="02040503050406030204" pitchFamily="18" charset="0"/>
                <a:ea typeface="Cambria" panose="02040503050406030204" pitchFamily="18" charset="0"/>
              </a:rPr>
              <a:t> 2)</a:t>
            </a:r>
          </a:p>
        </p:txBody>
      </p:sp>
      <p:sp>
        <p:nvSpPr>
          <p:cNvPr id="5" name="TextBox 4">
            <a:extLst>
              <a:ext uri="{FF2B5EF4-FFF2-40B4-BE49-F238E27FC236}">
                <a16:creationId xmlns:a16="http://schemas.microsoft.com/office/drawing/2014/main" id="{77D0F377-D348-4105-5C97-3D30FE05899A}"/>
              </a:ext>
            </a:extLst>
          </p:cNvPr>
          <p:cNvSpPr txBox="1"/>
          <p:nvPr/>
        </p:nvSpPr>
        <p:spPr>
          <a:xfrm>
            <a:off x="3285811" y="-95740"/>
            <a:ext cx="6230710" cy="646331"/>
          </a:xfrm>
          <a:prstGeom prst="rect">
            <a:avLst/>
          </a:prstGeom>
          <a:solidFill>
            <a:schemeClr val="bg2"/>
          </a:solid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329949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2F1B9E5-5AC9-4C50-9D13-AFFDC1D72191}"/>
              </a:ext>
            </a:extLst>
          </p:cNvPr>
          <p:cNvSpPr/>
          <p:nvPr/>
        </p:nvSpPr>
        <p:spPr>
          <a:xfrm>
            <a:off x="717550" y="253999"/>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6">
            <a:extLst>
              <a:ext uri="{FF2B5EF4-FFF2-40B4-BE49-F238E27FC236}">
                <a16:creationId xmlns:a16="http://schemas.microsoft.com/office/drawing/2014/main" id="{6456F11D-06C6-4483-B4EF-E0B2907EC130}"/>
              </a:ext>
            </a:extLst>
          </p:cNvPr>
          <p:cNvSpPr/>
          <p:nvPr/>
        </p:nvSpPr>
        <p:spPr>
          <a:xfrm>
            <a:off x="730250" y="387350"/>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0162DDED-F176-46DD-8C3F-E390D555800C}"/>
              </a:ext>
            </a:extLst>
          </p:cNvPr>
          <p:cNvGrpSpPr/>
          <p:nvPr/>
        </p:nvGrpSpPr>
        <p:grpSpPr>
          <a:xfrm>
            <a:off x="3618590" y="760916"/>
            <a:ext cx="4954819" cy="671831"/>
            <a:chOff x="7543323" y="122334"/>
            <a:chExt cx="5662316" cy="895774"/>
          </a:xfrm>
        </p:grpSpPr>
        <p:sp>
          <p:nvSpPr>
            <p:cNvPr id="15" name="Rectangle: Rounded Corners 43">
              <a:extLst>
                <a:ext uri="{FF2B5EF4-FFF2-40B4-BE49-F238E27FC236}">
                  <a16:creationId xmlns:a16="http://schemas.microsoft.com/office/drawing/2014/main" id="{E176F5E8-0EB0-4ADE-B194-8471BCBC1F78}"/>
                </a:ext>
              </a:extLst>
            </p:cNvPr>
            <p:cNvSpPr/>
            <p:nvPr/>
          </p:nvSpPr>
          <p:spPr>
            <a:xfrm>
              <a:off x="7543323" y="131988"/>
              <a:ext cx="5662316" cy="886120"/>
            </a:xfrm>
            <a:custGeom>
              <a:avLst/>
              <a:gdLst>
                <a:gd name="connsiteX0" fmla="*/ 0 w 5662316"/>
                <a:gd name="connsiteY0" fmla="*/ 147690 h 886120"/>
                <a:gd name="connsiteX1" fmla="*/ 147690 w 5662316"/>
                <a:gd name="connsiteY1" fmla="*/ 0 h 886120"/>
                <a:gd name="connsiteX2" fmla="*/ 797686 w 5662316"/>
                <a:gd name="connsiteY2" fmla="*/ 0 h 886120"/>
                <a:gd name="connsiteX3" fmla="*/ 1286673 w 5662316"/>
                <a:gd name="connsiteY3" fmla="*/ 0 h 886120"/>
                <a:gd name="connsiteX4" fmla="*/ 1882999 w 5662316"/>
                <a:gd name="connsiteY4" fmla="*/ 0 h 886120"/>
                <a:gd name="connsiteX5" fmla="*/ 2425656 w 5662316"/>
                <a:gd name="connsiteY5" fmla="*/ 0 h 886120"/>
                <a:gd name="connsiteX6" fmla="*/ 2914644 w 5662316"/>
                <a:gd name="connsiteY6" fmla="*/ 0 h 886120"/>
                <a:gd name="connsiteX7" fmla="*/ 3618309 w 5662316"/>
                <a:gd name="connsiteY7" fmla="*/ 0 h 886120"/>
                <a:gd name="connsiteX8" fmla="*/ 4107296 w 5662316"/>
                <a:gd name="connsiteY8" fmla="*/ 0 h 886120"/>
                <a:gd name="connsiteX9" fmla="*/ 4757292 w 5662316"/>
                <a:gd name="connsiteY9" fmla="*/ 0 h 886120"/>
                <a:gd name="connsiteX10" fmla="*/ 5514626 w 5662316"/>
                <a:gd name="connsiteY10" fmla="*/ 0 h 886120"/>
                <a:gd name="connsiteX11" fmla="*/ 5662316 w 5662316"/>
                <a:gd name="connsiteY11" fmla="*/ 147690 h 886120"/>
                <a:gd name="connsiteX12" fmla="*/ 5662316 w 5662316"/>
                <a:gd name="connsiteY12" fmla="*/ 738430 h 886120"/>
                <a:gd name="connsiteX13" fmla="*/ 5514626 w 5662316"/>
                <a:gd name="connsiteY13" fmla="*/ 886120 h 886120"/>
                <a:gd name="connsiteX14" fmla="*/ 4971969 w 5662316"/>
                <a:gd name="connsiteY14" fmla="*/ 886120 h 886120"/>
                <a:gd name="connsiteX15" fmla="*/ 4321974 w 5662316"/>
                <a:gd name="connsiteY15" fmla="*/ 886120 h 886120"/>
                <a:gd name="connsiteX16" fmla="*/ 3886655 w 5662316"/>
                <a:gd name="connsiteY16" fmla="*/ 886120 h 886120"/>
                <a:gd name="connsiteX17" fmla="*/ 3451337 w 5662316"/>
                <a:gd name="connsiteY17" fmla="*/ 886120 h 886120"/>
                <a:gd name="connsiteX18" fmla="*/ 3016019 w 5662316"/>
                <a:gd name="connsiteY18" fmla="*/ 886120 h 886120"/>
                <a:gd name="connsiteX19" fmla="*/ 2527032 w 5662316"/>
                <a:gd name="connsiteY19" fmla="*/ 886120 h 886120"/>
                <a:gd name="connsiteX20" fmla="*/ 1877036 w 5662316"/>
                <a:gd name="connsiteY20" fmla="*/ 886120 h 886120"/>
                <a:gd name="connsiteX21" fmla="*/ 1441718 w 5662316"/>
                <a:gd name="connsiteY21" fmla="*/ 886120 h 886120"/>
                <a:gd name="connsiteX22" fmla="*/ 899061 w 5662316"/>
                <a:gd name="connsiteY22" fmla="*/ 886120 h 886120"/>
                <a:gd name="connsiteX23" fmla="*/ 147690 w 5662316"/>
                <a:gd name="connsiteY23" fmla="*/ 886120 h 886120"/>
                <a:gd name="connsiteX24" fmla="*/ 0 w 5662316"/>
                <a:gd name="connsiteY24" fmla="*/ 738430 h 886120"/>
                <a:gd name="connsiteX25" fmla="*/ 0 w 5662316"/>
                <a:gd name="connsiteY25"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62316" h="886120" fill="none" extrusionOk="0">
                  <a:moveTo>
                    <a:pt x="0" y="147690"/>
                  </a:moveTo>
                  <a:cubicBezTo>
                    <a:pt x="-2483" y="67423"/>
                    <a:pt x="79620" y="-18895"/>
                    <a:pt x="147690" y="0"/>
                  </a:cubicBezTo>
                  <a:cubicBezTo>
                    <a:pt x="353977" y="-15273"/>
                    <a:pt x="616819" y="19733"/>
                    <a:pt x="797686" y="0"/>
                  </a:cubicBezTo>
                  <a:cubicBezTo>
                    <a:pt x="978553" y="-19733"/>
                    <a:pt x="1074522" y="43276"/>
                    <a:pt x="1286673" y="0"/>
                  </a:cubicBezTo>
                  <a:cubicBezTo>
                    <a:pt x="1498824" y="-43276"/>
                    <a:pt x="1749804" y="39588"/>
                    <a:pt x="1882999" y="0"/>
                  </a:cubicBezTo>
                  <a:cubicBezTo>
                    <a:pt x="2016194" y="-39588"/>
                    <a:pt x="2172236" y="46795"/>
                    <a:pt x="2425656" y="0"/>
                  </a:cubicBezTo>
                  <a:cubicBezTo>
                    <a:pt x="2679076" y="-46795"/>
                    <a:pt x="2803410" y="34294"/>
                    <a:pt x="2914644" y="0"/>
                  </a:cubicBezTo>
                  <a:cubicBezTo>
                    <a:pt x="3025878" y="-34294"/>
                    <a:pt x="3325347" y="53689"/>
                    <a:pt x="3618309" y="0"/>
                  </a:cubicBezTo>
                  <a:cubicBezTo>
                    <a:pt x="3911272" y="-53689"/>
                    <a:pt x="3918193" y="21345"/>
                    <a:pt x="4107296" y="0"/>
                  </a:cubicBezTo>
                  <a:cubicBezTo>
                    <a:pt x="4296399" y="-21345"/>
                    <a:pt x="4523984" y="69355"/>
                    <a:pt x="4757292" y="0"/>
                  </a:cubicBezTo>
                  <a:cubicBezTo>
                    <a:pt x="4990600" y="-69355"/>
                    <a:pt x="5217509" y="80593"/>
                    <a:pt x="5514626" y="0"/>
                  </a:cubicBezTo>
                  <a:cubicBezTo>
                    <a:pt x="5600692" y="-5209"/>
                    <a:pt x="5667479" y="70827"/>
                    <a:pt x="5662316" y="147690"/>
                  </a:cubicBezTo>
                  <a:cubicBezTo>
                    <a:pt x="5665038" y="269679"/>
                    <a:pt x="5661721" y="559850"/>
                    <a:pt x="5662316" y="738430"/>
                  </a:cubicBezTo>
                  <a:cubicBezTo>
                    <a:pt x="5644221" y="805891"/>
                    <a:pt x="5596979" y="882987"/>
                    <a:pt x="5514626" y="886120"/>
                  </a:cubicBezTo>
                  <a:cubicBezTo>
                    <a:pt x="5369421" y="916277"/>
                    <a:pt x="5194083" y="871119"/>
                    <a:pt x="4971969" y="886120"/>
                  </a:cubicBezTo>
                  <a:cubicBezTo>
                    <a:pt x="4749855" y="901121"/>
                    <a:pt x="4462298" y="828779"/>
                    <a:pt x="4321974" y="886120"/>
                  </a:cubicBezTo>
                  <a:cubicBezTo>
                    <a:pt x="4181650" y="943461"/>
                    <a:pt x="4052499" y="872375"/>
                    <a:pt x="3886655" y="886120"/>
                  </a:cubicBezTo>
                  <a:cubicBezTo>
                    <a:pt x="3720811" y="899865"/>
                    <a:pt x="3560516" y="874262"/>
                    <a:pt x="3451337" y="886120"/>
                  </a:cubicBezTo>
                  <a:cubicBezTo>
                    <a:pt x="3342158" y="897978"/>
                    <a:pt x="3218071" y="863279"/>
                    <a:pt x="3016019" y="886120"/>
                  </a:cubicBezTo>
                  <a:cubicBezTo>
                    <a:pt x="2813967" y="908961"/>
                    <a:pt x="2672645" y="867156"/>
                    <a:pt x="2527032" y="886120"/>
                  </a:cubicBezTo>
                  <a:cubicBezTo>
                    <a:pt x="2381419" y="905084"/>
                    <a:pt x="2135289" y="885727"/>
                    <a:pt x="1877036" y="886120"/>
                  </a:cubicBezTo>
                  <a:cubicBezTo>
                    <a:pt x="1618783" y="886513"/>
                    <a:pt x="1576028" y="885791"/>
                    <a:pt x="1441718" y="886120"/>
                  </a:cubicBezTo>
                  <a:cubicBezTo>
                    <a:pt x="1307408" y="886449"/>
                    <a:pt x="1048361" y="832918"/>
                    <a:pt x="899061" y="886120"/>
                  </a:cubicBezTo>
                  <a:cubicBezTo>
                    <a:pt x="749761" y="939322"/>
                    <a:pt x="443792" y="841298"/>
                    <a:pt x="147690" y="886120"/>
                  </a:cubicBezTo>
                  <a:cubicBezTo>
                    <a:pt x="76818" y="903772"/>
                    <a:pt x="13570" y="822338"/>
                    <a:pt x="0" y="738430"/>
                  </a:cubicBezTo>
                  <a:cubicBezTo>
                    <a:pt x="-10324" y="502418"/>
                    <a:pt x="20464" y="382754"/>
                    <a:pt x="0" y="147690"/>
                  </a:cubicBezTo>
                  <a:close/>
                </a:path>
                <a:path w="5662316" h="886120" stroke="0" extrusionOk="0">
                  <a:moveTo>
                    <a:pt x="0" y="147690"/>
                  </a:moveTo>
                  <a:cubicBezTo>
                    <a:pt x="-5552" y="64483"/>
                    <a:pt x="84185" y="13750"/>
                    <a:pt x="147690" y="0"/>
                  </a:cubicBezTo>
                  <a:cubicBezTo>
                    <a:pt x="335375" y="-60223"/>
                    <a:pt x="658481" y="65067"/>
                    <a:pt x="797686" y="0"/>
                  </a:cubicBezTo>
                  <a:cubicBezTo>
                    <a:pt x="936891" y="-65067"/>
                    <a:pt x="1198677" y="59139"/>
                    <a:pt x="1447681" y="0"/>
                  </a:cubicBezTo>
                  <a:cubicBezTo>
                    <a:pt x="1696686" y="-59139"/>
                    <a:pt x="1864887" y="19655"/>
                    <a:pt x="2097677" y="0"/>
                  </a:cubicBezTo>
                  <a:cubicBezTo>
                    <a:pt x="2330467" y="-19655"/>
                    <a:pt x="2596513" y="24832"/>
                    <a:pt x="2801342" y="0"/>
                  </a:cubicBezTo>
                  <a:cubicBezTo>
                    <a:pt x="3006171" y="-24832"/>
                    <a:pt x="3167475" y="20475"/>
                    <a:pt x="3290329" y="0"/>
                  </a:cubicBezTo>
                  <a:cubicBezTo>
                    <a:pt x="3413183" y="-20475"/>
                    <a:pt x="3608860" y="1339"/>
                    <a:pt x="3886655" y="0"/>
                  </a:cubicBezTo>
                  <a:cubicBezTo>
                    <a:pt x="4164450" y="-1339"/>
                    <a:pt x="4170258" y="23936"/>
                    <a:pt x="4429312" y="0"/>
                  </a:cubicBezTo>
                  <a:cubicBezTo>
                    <a:pt x="4688366" y="-23936"/>
                    <a:pt x="4772931" y="12085"/>
                    <a:pt x="4918300" y="0"/>
                  </a:cubicBezTo>
                  <a:cubicBezTo>
                    <a:pt x="5063669" y="-12085"/>
                    <a:pt x="5361874" y="53414"/>
                    <a:pt x="5514626" y="0"/>
                  </a:cubicBezTo>
                  <a:cubicBezTo>
                    <a:pt x="5599375" y="8092"/>
                    <a:pt x="5664372" y="67590"/>
                    <a:pt x="5662316" y="147690"/>
                  </a:cubicBezTo>
                  <a:cubicBezTo>
                    <a:pt x="5663250" y="305716"/>
                    <a:pt x="5591637" y="495539"/>
                    <a:pt x="5662316" y="738430"/>
                  </a:cubicBezTo>
                  <a:cubicBezTo>
                    <a:pt x="5677835" y="801906"/>
                    <a:pt x="5606741" y="888284"/>
                    <a:pt x="5514626" y="886120"/>
                  </a:cubicBezTo>
                  <a:cubicBezTo>
                    <a:pt x="5302846" y="935108"/>
                    <a:pt x="5191682" y="873528"/>
                    <a:pt x="5025638" y="886120"/>
                  </a:cubicBezTo>
                  <a:cubicBezTo>
                    <a:pt x="4859594" y="898712"/>
                    <a:pt x="4613874" y="883451"/>
                    <a:pt x="4321974" y="886120"/>
                  </a:cubicBezTo>
                  <a:cubicBezTo>
                    <a:pt x="4030074" y="888789"/>
                    <a:pt x="4017299" y="877952"/>
                    <a:pt x="3779317" y="886120"/>
                  </a:cubicBezTo>
                  <a:cubicBezTo>
                    <a:pt x="3541335" y="894288"/>
                    <a:pt x="3261988" y="838242"/>
                    <a:pt x="3075652" y="886120"/>
                  </a:cubicBezTo>
                  <a:cubicBezTo>
                    <a:pt x="2889316" y="933998"/>
                    <a:pt x="2744419" y="852991"/>
                    <a:pt x="2532995" y="886120"/>
                  </a:cubicBezTo>
                  <a:cubicBezTo>
                    <a:pt x="2321571" y="919249"/>
                    <a:pt x="2045430" y="824039"/>
                    <a:pt x="1882999" y="886120"/>
                  </a:cubicBezTo>
                  <a:cubicBezTo>
                    <a:pt x="1720568" y="948201"/>
                    <a:pt x="1512429" y="840245"/>
                    <a:pt x="1394012" y="886120"/>
                  </a:cubicBezTo>
                  <a:cubicBezTo>
                    <a:pt x="1275595" y="931995"/>
                    <a:pt x="1075836" y="876183"/>
                    <a:pt x="905024" y="886120"/>
                  </a:cubicBezTo>
                  <a:cubicBezTo>
                    <a:pt x="734212" y="896057"/>
                    <a:pt x="327066" y="817173"/>
                    <a:pt x="147690" y="886120"/>
                  </a:cubicBezTo>
                  <a:cubicBezTo>
                    <a:pt x="77967" y="881666"/>
                    <a:pt x="-17004" y="811833"/>
                    <a:pt x="0" y="738430"/>
                  </a:cubicBezTo>
                  <a:cubicBezTo>
                    <a:pt x="-60527" y="603962"/>
                    <a:pt x="58992" y="357952"/>
                    <a:pt x="0" y="147690"/>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汉仪小麦体简"/>
                <a:cs typeface="+mn-cs"/>
              </a:endParaRPr>
            </a:p>
          </p:txBody>
        </p:sp>
        <p:sp>
          <p:nvSpPr>
            <p:cNvPr id="16" name="Rectangle 15">
              <a:extLst>
                <a:ext uri="{FF2B5EF4-FFF2-40B4-BE49-F238E27FC236}">
                  <a16:creationId xmlns:a16="http://schemas.microsoft.com/office/drawing/2014/main" id="{958B89DF-E8F1-447F-9ECF-DD32D4927E83}"/>
                </a:ext>
              </a:extLst>
            </p:cNvPr>
            <p:cNvSpPr/>
            <p:nvPr/>
          </p:nvSpPr>
          <p:spPr>
            <a:xfrm>
              <a:off x="7762206" y="122334"/>
              <a:ext cx="5115756"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Lưu ý khi trình b</a:t>
              </a:r>
              <a:r>
                <a:rPr kumimoji="0" lang="en-US"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à</a:t>
              </a:r>
              <a:r>
                <a:rPr kumimoji="0" lang="pl-PL"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y b</a:t>
              </a:r>
              <a:r>
                <a:rPr kumimoji="0" lang="en-US"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à</a:t>
              </a:r>
              <a:r>
                <a:rPr kumimoji="0" lang="pl-PL"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i</a:t>
              </a:r>
            </a:p>
          </p:txBody>
        </p:sp>
      </p:grpSp>
      <p:sp>
        <p:nvSpPr>
          <p:cNvPr id="17" name="TextBox 16">
            <a:extLst>
              <a:ext uri="{FF2B5EF4-FFF2-40B4-BE49-F238E27FC236}">
                <a16:creationId xmlns:a16="http://schemas.microsoft.com/office/drawing/2014/main" id="{BF3366FB-F4B1-495E-8263-D5FB1AD95015}"/>
              </a:ext>
            </a:extLst>
          </p:cNvPr>
          <p:cNvSpPr txBox="1"/>
          <p:nvPr/>
        </p:nvSpPr>
        <p:spPr>
          <a:xfrm>
            <a:off x="2781774" y="1992433"/>
            <a:ext cx="73424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 L</a:t>
            </a:r>
            <a:r>
              <a:rPr kumimoji="0" lang="en-US"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ù</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i v</a:t>
            </a:r>
            <a:r>
              <a:rPr kumimoji="0" lang="en-US"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à</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o ba ô </a:t>
            </a:r>
            <a:r>
              <a:rPr kumimoji="0" lang="en-US"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vở</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khi bắt đầu viết.</a:t>
            </a:r>
          </a:p>
        </p:txBody>
      </p:sp>
      <p:sp>
        <p:nvSpPr>
          <p:cNvPr id="18" name="TextBox 17">
            <a:extLst>
              <a:ext uri="{FF2B5EF4-FFF2-40B4-BE49-F238E27FC236}">
                <a16:creationId xmlns:a16="http://schemas.microsoft.com/office/drawing/2014/main" id="{60CDEF6A-BF4F-4BF8-8041-9C01449E5D86}"/>
              </a:ext>
            </a:extLst>
          </p:cNvPr>
          <p:cNvSpPr txBox="1"/>
          <p:nvPr/>
        </p:nvSpPr>
        <p:spPr>
          <a:xfrm>
            <a:off x="2781774" y="4530593"/>
            <a:ext cx="56224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Viết</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 </a:t>
            </a:r>
            <a:r>
              <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汉仪小麦体简"/>
                <a:cs typeface="Calibri" panose="020F0502020204030204" pitchFamily="34" charset="0"/>
              </a:rPr>
              <a:t>dấu chấm cuối câu.</a:t>
            </a:r>
            <a:endParaRPr kumimoji="0" lang="en-US" sz="3200" b="0" i="0" u="none" strike="noStrike" kern="1200" cap="none" spc="0" normalizeH="0" baseline="0" noProof="0">
              <a:ln>
                <a:noFill/>
              </a:ln>
              <a:solidFill>
                <a:srgbClr val="7030A0"/>
              </a:solidFill>
              <a:effectLst/>
              <a:uLnTx/>
              <a:uFillTx/>
              <a:latin typeface="Calibri" panose="020F0502020204030204" pitchFamily="34" charset="0"/>
              <a:ea typeface="汉仪小麦体简"/>
              <a:cs typeface="Calibri" panose="020F0502020204030204" pitchFamily="34" charset="0"/>
            </a:endParaRPr>
          </a:p>
        </p:txBody>
      </p:sp>
      <p:sp>
        <p:nvSpPr>
          <p:cNvPr id="19" name="TextBox 18">
            <a:extLst>
              <a:ext uri="{FF2B5EF4-FFF2-40B4-BE49-F238E27FC236}">
                <a16:creationId xmlns:a16="http://schemas.microsoft.com/office/drawing/2014/main" id="{3B7427FC-5462-4F54-82F1-C47D931C8CE8}"/>
              </a:ext>
            </a:extLst>
          </p:cNvPr>
          <p:cNvSpPr txBox="1"/>
          <p:nvPr/>
        </p:nvSpPr>
        <p:spPr>
          <a:xfrm>
            <a:off x="2764783" y="5555248"/>
            <a:ext cx="70793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 Viết hoa chữ cái đầu câu</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endParaRPr>
          </a:p>
        </p:txBody>
      </p:sp>
      <p:sp>
        <p:nvSpPr>
          <p:cNvPr id="20" name="KSO_Shape">
            <a:extLst>
              <a:ext uri="{FF2B5EF4-FFF2-40B4-BE49-F238E27FC236}">
                <a16:creationId xmlns:a16="http://schemas.microsoft.com/office/drawing/2014/main" id="{BD598742-6FE6-47D8-813D-D08FDAF8B932}"/>
              </a:ext>
            </a:extLst>
          </p:cNvPr>
          <p:cNvSpPr/>
          <p:nvPr>
            <p:custDataLst>
              <p:tags r:id="rId1"/>
            </p:custDataLst>
          </p:nvPr>
        </p:nvSpPr>
        <p:spPr>
          <a:xfrm flipH="1">
            <a:off x="8600405" y="857015"/>
            <a:ext cx="576282" cy="457160"/>
          </a:xfrm>
          <a:prstGeom prst="hear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21" name="KSO_Shape">
            <a:extLst>
              <a:ext uri="{FF2B5EF4-FFF2-40B4-BE49-F238E27FC236}">
                <a16:creationId xmlns:a16="http://schemas.microsoft.com/office/drawing/2014/main" id="{5ADF3E74-2A10-4B95-828B-71696E670A96}"/>
              </a:ext>
            </a:extLst>
          </p:cNvPr>
          <p:cNvSpPr/>
          <p:nvPr>
            <p:custDataLst>
              <p:tags r:id="rId2"/>
            </p:custDataLst>
          </p:nvPr>
        </p:nvSpPr>
        <p:spPr>
          <a:xfrm rot="20677348" flipH="1">
            <a:off x="8454561" y="746954"/>
            <a:ext cx="576625" cy="457225"/>
          </a:xfrm>
          <a:prstGeom prst="hear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pic>
        <p:nvPicPr>
          <p:cNvPr id="22" name="Picture 21" descr="Table&#10;&#10;Description automatically generated">
            <a:extLst>
              <a:ext uri="{FF2B5EF4-FFF2-40B4-BE49-F238E27FC236}">
                <a16:creationId xmlns:a16="http://schemas.microsoft.com/office/drawing/2014/main" id="{D279CCB8-6712-4210-8B98-4820BF76D996}"/>
              </a:ext>
            </a:extLst>
          </p:cNvPr>
          <p:cNvPicPr>
            <a:picLocks noChangeAspect="1"/>
          </p:cNvPicPr>
          <p:nvPr/>
        </p:nvPicPr>
        <p:blipFill rotWithShape="1">
          <a:blip r:embed="rId4"/>
          <a:srcRect l="1" t="32781" r="40136" b="-1701"/>
          <a:stretch>
            <a:fillRect/>
          </a:stretch>
        </p:blipFill>
        <p:spPr>
          <a:xfrm>
            <a:off x="3320139" y="2766377"/>
            <a:ext cx="5473869" cy="1484112"/>
          </a:xfrm>
          <a:prstGeom prst="rect">
            <a:avLst/>
          </a:prstGeom>
        </p:spPr>
      </p:pic>
      <p:pic>
        <p:nvPicPr>
          <p:cNvPr id="23" name="Google Shape;955;p14" descr="cartoon hand PNG image with transparent background | TOPpng">
            <a:extLst>
              <a:ext uri="{FF2B5EF4-FFF2-40B4-BE49-F238E27FC236}">
                <a16:creationId xmlns:a16="http://schemas.microsoft.com/office/drawing/2014/main" id="{45A2B7E4-7CD5-4EA2-AEA6-CC7ECE5B216D}"/>
              </a:ext>
            </a:extLst>
          </p:cNvPr>
          <p:cNvPicPr preferRelativeResize="0"/>
          <p:nvPr/>
        </p:nvPicPr>
        <p:blipFill rotWithShape="1">
          <a:blip r:embed="rId5"/>
          <a:srcRect/>
          <a:stretch>
            <a:fillRect/>
          </a:stretch>
        </p:blipFill>
        <p:spPr>
          <a:xfrm rot="5400000">
            <a:off x="4515573" y="2660866"/>
            <a:ext cx="1748818" cy="1851248"/>
          </a:xfrm>
          <a:prstGeom prst="rect">
            <a:avLst/>
          </a:prstGeom>
          <a:noFill/>
          <a:ln>
            <a:noFill/>
          </a:ln>
        </p:spPr>
      </p:pic>
      <p:pic>
        <p:nvPicPr>
          <p:cNvPr id="24" name="Picture 23" descr="A picture containing toy, doll&#10;&#10;Description automatically generated">
            <a:extLst>
              <a:ext uri="{FF2B5EF4-FFF2-40B4-BE49-F238E27FC236}">
                <a16:creationId xmlns:a16="http://schemas.microsoft.com/office/drawing/2014/main" id="{72807AAB-B381-4562-AB45-FB49C851C0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687" y="2939035"/>
            <a:ext cx="2458435" cy="2254385"/>
          </a:xfrm>
          <a:prstGeom prst="rect">
            <a:avLst/>
          </a:prstGeom>
        </p:spPr>
      </p:pic>
    </p:spTree>
    <p:extLst>
      <p:ext uri="{BB962C8B-B14F-4D97-AF65-F5344CB8AC3E}">
        <p14:creationId xmlns:p14="http://schemas.microsoft.com/office/powerpoint/2010/main" val="335559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6">
            <a:extLst>
              <a:ext uri="{FF2B5EF4-FFF2-40B4-BE49-F238E27FC236}">
                <a16:creationId xmlns:a16="http://schemas.microsoft.com/office/drawing/2014/main" id="{636B3446-EE17-446B-B96B-360FDD756E12}"/>
              </a:ext>
            </a:extLst>
          </p:cNvPr>
          <p:cNvSpPr/>
          <p:nvPr/>
        </p:nvSpPr>
        <p:spPr>
          <a:xfrm>
            <a:off x="730250" y="387350"/>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9BEEB1A-D6A4-475F-A27C-C8F7548D3772}"/>
              </a:ext>
            </a:extLst>
          </p:cNvPr>
          <p:cNvSpPr txBox="1"/>
          <p:nvPr/>
        </p:nvSpPr>
        <p:spPr>
          <a:xfrm>
            <a:off x="1412104" y="1705825"/>
            <a:ext cx="3469234" cy="95410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1 tay cầm viết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1 tay giữ trang vở</a:t>
            </a:r>
          </a:p>
        </p:txBody>
      </p:sp>
      <p:sp>
        <p:nvSpPr>
          <p:cNvPr id="27" name="TextBox 26">
            <a:extLst>
              <a:ext uri="{FF2B5EF4-FFF2-40B4-BE49-F238E27FC236}">
                <a16:creationId xmlns:a16="http://schemas.microsoft.com/office/drawing/2014/main" id="{A488D2D6-D432-4DB9-83A0-9F22E202F16A}"/>
              </a:ext>
            </a:extLst>
          </p:cNvPr>
          <p:cNvSpPr txBox="1"/>
          <p:nvPr/>
        </p:nvSpPr>
        <p:spPr>
          <a:xfrm>
            <a:off x="2371205" y="3230036"/>
            <a:ext cx="3469234" cy="954107"/>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Chân đặt đúng vị trí</a:t>
            </a:r>
          </a:p>
        </p:txBody>
      </p:sp>
      <p:grpSp>
        <p:nvGrpSpPr>
          <p:cNvPr id="28" name="Group 27">
            <a:extLst>
              <a:ext uri="{FF2B5EF4-FFF2-40B4-BE49-F238E27FC236}">
                <a16:creationId xmlns:a16="http://schemas.microsoft.com/office/drawing/2014/main" id="{F434D15B-C6B4-429C-A1D5-0E04F0FAEDC6}"/>
              </a:ext>
            </a:extLst>
          </p:cNvPr>
          <p:cNvGrpSpPr/>
          <p:nvPr/>
        </p:nvGrpSpPr>
        <p:grpSpPr>
          <a:xfrm>
            <a:off x="6351563" y="1414055"/>
            <a:ext cx="5419971" cy="4356019"/>
            <a:chOff x="5352583" y="851611"/>
            <a:chExt cx="3896043" cy="3524887"/>
          </a:xfrm>
        </p:grpSpPr>
        <p:pic>
          <p:nvPicPr>
            <p:cNvPr id="29" name="Picture 2" descr="https://khotunhua.com/upload/tiny/day-tre-ngoi-dung-tu-the.jpg">
              <a:extLst>
                <a:ext uri="{FF2B5EF4-FFF2-40B4-BE49-F238E27FC236}">
                  <a16:creationId xmlns:a16="http://schemas.microsoft.com/office/drawing/2014/main" id="{9904F025-171F-4590-94A9-412296F06D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26456" y="851611"/>
              <a:ext cx="3722170" cy="3524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B55E945-E16E-48E8-BD27-1F2B17143BA1}"/>
                </a:ext>
              </a:extLst>
            </p:cNvPr>
            <p:cNvSpPr/>
            <p:nvPr/>
          </p:nvSpPr>
          <p:spPr>
            <a:xfrm>
              <a:off x="5352583" y="2244722"/>
              <a:ext cx="568801" cy="7386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Giữ</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bằng</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tay</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trái</a:t>
              </a:r>
              <a:endParaRPr kumimoji="0" lang="en-US" sz="790" b="0" i="0" u="none" strike="noStrike" kern="1200" cap="none" spc="0" normalizeH="0" baseline="0" noProof="0" dirty="0">
                <a:ln>
                  <a:noFill/>
                </a:ln>
                <a:solidFill>
                  <a:prstClr val="black"/>
                </a:solidFill>
                <a:effectLst/>
                <a:uLnTx/>
                <a:uFillTx/>
                <a:latin typeface="Cambria" panose="02040503050406030204" pitchFamily="18" charset="0"/>
                <a:ea typeface="汉仪小麦体简"/>
                <a:cs typeface="+mn-cs"/>
              </a:endParaRPr>
            </a:p>
          </p:txBody>
        </p:sp>
        <p:sp>
          <p:nvSpPr>
            <p:cNvPr id="31" name="Rectangle 30">
              <a:extLst>
                <a:ext uri="{FF2B5EF4-FFF2-40B4-BE49-F238E27FC236}">
                  <a16:creationId xmlns:a16="http://schemas.microsoft.com/office/drawing/2014/main" id="{A98F6A1B-C7E6-46A8-9A33-2F44D7418E5E}"/>
                </a:ext>
              </a:extLst>
            </p:cNvPr>
            <p:cNvSpPr/>
            <p:nvPr/>
          </p:nvSpPr>
          <p:spPr>
            <a:xfrm>
              <a:off x="7309730" y="1616017"/>
              <a:ext cx="644593" cy="7386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bằng</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tay</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phải</a:t>
              </a:r>
              <a:endParaRPr kumimoji="0" lang="en-US" sz="790" b="0" i="0" u="none" strike="noStrike" kern="1200" cap="none" spc="0" normalizeH="0" baseline="0" noProof="0" dirty="0">
                <a:ln>
                  <a:noFill/>
                </a:ln>
                <a:solidFill>
                  <a:prstClr val="black"/>
                </a:solidFill>
                <a:effectLst/>
                <a:uLnTx/>
                <a:uFillTx/>
                <a:latin typeface="Cambria" panose="02040503050406030204" pitchFamily="18" charset="0"/>
                <a:ea typeface="汉仪小麦体简"/>
                <a:cs typeface="+mn-cs"/>
              </a:endParaRPr>
            </a:p>
          </p:txBody>
        </p:sp>
      </p:grpSp>
      <p:sp>
        <p:nvSpPr>
          <p:cNvPr id="32" name="Rectangle 31">
            <a:extLst>
              <a:ext uri="{FF2B5EF4-FFF2-40B4-BE49-F238E27FC236}">
                <a16:creationId xmlns:a16="http://schemas.microsoft.com/office/drawing/2014/main" id="{9413917F-44F3-4CAB-B218-29D36625DD10}"/>
              </a:ext>
            </a:extLst>
          </p:cNvPr>
          <p:cNvSpPr/>
          <p:nvPr/>
        </p:nvSpPr>
        <p:spPr>
          <a:xfrm>
            <a:off x="3622431" y="4754247"/>
            <a:ext cx="3722170" cy="1015827"/>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Khoảng cách từ mắt đến vở 25 – 30cm</a:t>
            </a:r>
          </a:p>
        </p:txBody>
      </p:sp>
      <p:grpSp>
        <p:nvGrpSpPr>
          <p:cNvPr id="33" name="Group 32">
            <a:extLst>
              <a:ext uri="{FF2B5EF4-FFF2-40B4-BE49-F238E27FC236}">
                <a16:creationId xmlns:a16="http://schemas.microsoft.com/office/drawing/2014/main" id="{0E25F548-BF3E-4822-B101-A91798A70216}"/>
              </a:ext>
            </a:extLst>
          </p:cNvPr>
          <p:cNvGrpSpPr/>
          <p:nvPr/>
        </p:nvGrpSpPr>
        <p:grpSpPr>
          <a:xfrm>
            <a:off x="2371205" y="600621"/>
            <a:ext cx="6276889" cy="671831"/>
            <a:chOff x="7543323" y="122334"/>
            <a:chExt cx="5662316" cy="895774"/>
          </a:xfrm>
        </p:grpSpPr>
        <p:sp>
          <p:nvSpPr>
            <p:cNvPr id="34" name="Rectangle: Rounded Corners 43">
              <a:extLst>
                <a:ext uri="{FF2B5EF4-FFF2-40B4-BE49-F238E27FC236}">
                  <a16:creationId xmlns:a16="http://schemas.microsoft.com/office/drawing/2014/main" id="{5A96E100-A079-4B86-BFD6-DBCE56552FE4}"/>
                </a:ext>
              </a:extLst>
            </p:cNvPr>
            <p:cNvSpPr/>
            <p:nvPr/>
          </p:nvSpPr>
          <p:spPr>
            <a:xfrm>
              <a:off x="7543323" y="131988"/>
              <a:ext cx="5662316" cy="886120"/>
            </a:xfrm>
            <a:custGeom>
              <a:avLst/>
              <a:gdLst>
                <a:gd name="connsiteX0" fmla="*/ 0 w 5662316"/>
                <a:gd name="connsiteY0" fmla="*/ 147690 h 886120"/>
                <a:gd name="connsiteX1" fmla="*/ 147690 w 5662316"/>
                <a:gd name="connsiteY1" fmla="*/ 0 h 886120"/>
                <a:gd name="connsiteX2" fmla="*/ 797686 w 5662316"/>
                <a:gd name="connsiteY2" fmla="*/ 0 h 886120"/>
                <a:gd name="connsiteX3" fmla="*/ 1286673 w 5662316"/>
                <a:gd name="connsiteY3" fmla="*/ 0 h 886120"/>
                <a:gd name="connsiteX4" fmla="*/ 1882999 w 5662316"/>
                <a:gd name="connsiteY4" fmla="*/ 0 h 886120"/>
                <a:gd name="connsiteX5" fmla="*/ 2425656 w 5662316"/>
                <a:gd name="connsiteY5" fmla="*/ 0 h 886120"/>
                <a:gd name="connsiteX6" fmla="*/ 2914644 w 5662316"/>
                <a:gd name="connsiteY6" fmla="*/ 0 h 886120"/>
                <a:gd name="connsiteX7" fmla="*/ 3618309 w 5662316"/>
                <a:gd name="connsiteY7" fmla="*/ 0 h 886120"/>
                <a:gd name="connsiteX8" fmla="*/ 4107296 w 5662316"/>
                <a:gd name="connsiteY8" fmla="*/ 0 h 886120"/>
                <a:gd name="connsiteX9" fmla="*/ 4757292 w 5662316"/>
                <a:gd name="connsiteY9" fmla="*/ 0 h 886120"/>
                <a:gd name="connsiteX10" fmla="*/ 5514626 w 5662316"/>
                <a:gd name="connsiteY10" fmla="*/ 0 h 886120"/>
                <a:gd name="connsiteX11" fmla="*/ 5662316 w 5662316"/>
                <a:gd name="connsiteY11" fmla="*/ 147690 h 886120"/>
                <a:gd name="connsiteX12" fmla="*/ 5662316 w 5662316"/>
                <a:gd name="connsiteY12" fmla="*/ 738430 h 886120"/>
                <a:gd name="connsiteX13" fmla="*/ 5514626 w 5662316"/>
                <a:gd name="connsiteY13" fmla="*/ 886120 h 886120"/>
                <a:gd name="connsiteX14" fmla="*/ 4971969 w 5662316"/>
                <a:gd name="connsiteY14" fmla="*/ 886120 h 886120"/>
                <a:gd name="connsiteX15" fmla="*/ 4321974 w 5662316"/>
                <a:gd name="connsiteY15" fmla="*/ 886120 h 886120"/>
                <a:gd name="connsiteX16" fmla="*/ 3886655 w 5662316"/>
                <a:gd name="connsiteY16" fmla="*/ 886120 h 886120"/>
                <a:gd name="connsiteX17" fmla="*/ 3451337 w 5662316"/>
                <a:gd name="connsiteY17" fmla="*/ 886120 h 886120"/>
                <a:gd name="connsiteX18" fmla="*/ 3016019 w 5662316"/>
                <a:gd name="connsiteY18" fmla="*/ 886120 h 886120"/>
                <a:gd name="connsiteX19" fmla="*/ 2527032 w 5662316"/>
                <a:gd name="connsiteY19" fmla="*/ 886120 h 886120"/>
                <a:gd name="connsiteX20" fmla="*/ 1877036 w 5662316"/>
                <a:gd name="connsiteY20" fmla="*/ 886120 h 886120"/>
                <a:gd name="connsiteX21" fmla="*/ 1441718 w 5662316"/>
                <a:gd name="connsiteY21" fmla="*/ 886120 h 886120"/>
                <a:gd name="connsiteX22" fmla="*/ 899061 w 5662316"/>
                <a:gd name="connsiteY22" fmla="*/ 886120 h 886120"/>
                <a:gd name="connsiteX23" fmla="*/ 147690 w 5662316"/>
                <a:gd name="connsiteY23" fmla="*/ 886120 h 886120"/>
                <a:gd name="connsiteX24" fmla="*/ 0 w 5662316"/>
                <a:gd name="connsiteY24" fmla="*/ 738430 h 886120"/>
                <a:gd name="connsiteX25" fmla="*/ 0 w 5662316"/>
                <a:gd name="connsiteY25"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62316" h="886120" fill="none" extrusionOk="0">
                  <a:moveTo>
                    <a:pt x="0" y="147690"/>
                  </a:moveTo>
                  <a:cubicBezTo>
                    <a:pt x="-2483" y="67423"/>
                    <a:pt x="79620" y="-18895"/>
                    <a:pt x="147690" y="0"/>
                  </a:cubicBezTo>
                  <a:cubicBezTo>
                    <a:pt x="353977" y="-15273"/>
                    <a:pt x="616819" y="19733"/>
                    <a:pt x="797686" y="0"/>
                  </a:cubicBezTo>
                  <a:cubicBezTo>
                    <a:pt x="978553" y="-19733"/>
                    <a:pt x="1074522" y="43276"/>
                    <a:pt x="1286673" y="0"/>
                  </a:cubicBezTo>
                  <a:cubicBezTo>
                    <a:pt x="1498824" y="-43276"/>
                    <a:pt x="1749804" y="39588"/>
                    <a:pt x="1882999" y="0"/>
                  </a:cubicBezTo>
                  <a:cubicBezTo>
                    <a:pt x="2016194" y="-39588"/>
                    <a:pt x="2172236" y="46795"/>
                    <a:pt x="2425656" y="0"/>
                  </a:cubicBezTo>
                  <a:cubicBezTo>
                    <a:pt x="2679076" y="-46795"/>
                    <a:pt x="2803410" y="34294"/>
                    <a:pt x="2914644" y="0"/>
                  </a:cubicBezTo>
                  <a:cubicBezTo>
                    <a:pt x="3025878" y="-34294"/>
                    <a:pt x="3325347" y="53689"/>
                    <a:pt x="3618309" y="0"/>
                  </a:cubicBezTo>
                  <a:cubicBezTo>
                    <a:pt x="3911272" y="-53689"/>
                    <a:pt x="3918193" y="21345"/>
                    <a:pt x="4107296" y="0"/>
                  </a:cubicBezTo>
                  <a:cubicBezTo>
                    <a:pt x="4296399" y="-21345"/>
                    <a:pt x="4523984" y="69355"/>
                    <a:pt x="4757292" y="0"/>
                  </a:cubicBezTo>
                  <a:cubicBezTo>
                    <a:pt x="4990600" y="-69355"/>
                    <a:pt x="5217509" y="80593"/>
                    <a:pt x="5514626" y="0"/>
                  </a:cubicBezTo>
                  <a:cubicBezTo>
                    <a:pt x="5600692" y="-5209"/>
                    <a:pt x="5667479" y="70827"/>
                    <a:pt x="5662316" y="147690"/>
                  </a:cubicBezTo>
                  <a:cubicBezTo>
                    <a:pt x="5665038" y="269679"/>
                    <a:pt x="5661721" y="559850"/>
                    <a:pt x="5662316" y="738430"/>
                  </a:cubicBezTo>
                  <a:cubicBezTo>
                    <a:pt x="5644221" y="805891"/>
                    <a:pt x="5596979" y="882987"/>
                    <a:pt x="5514626" y="886120"/>
                  </a:cubicBezTo>
                  <a:cubicBezTo>
                    <a:pt x="5369421" y="916277"/>
                    <a:pt x="5194083" y="871119"/>
                    <a:pt x="4971969" y="886120"/>
                  </a:cubicBezTo>
                  <a:cubicBezTo>
                    <a:pt x="4749855" y="901121"/>
                    <a:pt x="4462298" y="828779"/>
                    <a:pt x="4321974" y="886120"/>
                  </a:cubicBezTo>
                  <a:cubicBezTo>
                    <a:pt x="4181650" y="943461"/>
                    <a:pt x="4052499" y="872375"/>
                    <a:pt x="3886655" y="886120"/>
                  </a:cubicBezTo>
                  <a:cubicBezTo>
                    <a:pt x="3720811" y="899865"/>
                    <a:pt x="3560516" y="874262"/>
                    <a:pt x="3451337" y="886120"/>
                  </a:cubicBezTo>
                  <a:cubicBezTo>
                    <a:pt x="3342158" y="897978"/>
                    <a:pt x="3218071" y="863279"/>
                    <a:pt x="3016019" y="886120"/>
                  </a:cubicBezTo>
                  <a:cubicBezTo>
                    <a:pt x="2813967" y="908961"/>
                    <a:pt x="2672645" y="867156"/>
                    <a:pt x="2527032" y="886120"/>
                  </a:cubicBezTo>
                  <a:cubicBezTo>
                    <a:pt x="2381419" y="905084"/>
                    <a:pt x="2135289" y="885727"/>
                    <a:pt x="1877036" y="886120"/>
                  </a:cubicBezTo>
                  <a:cubicBezTo>
                    <a:pt x="1618783" y="886513"/>
                    <a:pt x="1576028" y="885791"/>
                    <a:pt x="1441718" y="886120"/>
                  </a:cubicBezTo>
                  <a:cubicBezTo>
                    <a:pt x="1307408" y="886449"/>
                    <a:pt x="1048361" y="832918"/>
                    <a:pt x="899061" y="886120"/>
                  </a:cubicBezTo>
                  <a:cubicBezTo>
                    <a:pt x="749761" y="939322"/>
                    <a:pt x="443792" y="841298"/>
                    <a:pt x="147690" y="886120"/>
                  </a:cubicBezTo>
                  <a:cubicBezTo>
                    <a:pt x="76818" y="903772"/>
                    <a:pt x="13570" y="822338"/>
                    <a:pt x="0" y="738430"/>
                  </a:cubicBezTo>
                  <a:cubicBezTo>
                    <a:pt x="-10324" y="502418"/>
                    <a:pt x="20464" y="382754"/>
                    <a:pt x="0" y="147690"/>
                  </a:cubicBezTo>
                  <a:close/>
                </a:path>
                <a:path w="5662316" h="886120" stroke="0" extrusionOk="0">
                  <a:moveTo>
                    <a:pt x="0" y="147690"/>
                  </a:moveTo>
                  <a:cubicBezTo>
                    <a:pt x="-5552" y="64483"/>
                    <a:pt x="84185" y="13750"/>
                    <a:pt x="147690" y="0"/>
                  </a:cubicBezTo>
                  <a:cubicBezTo>
                    <a:pt x="335375" y="-60223"/>
                    <a:pt x="658481" y="65067"/>
                    <a:pt x="797686" y="0"/>
                  </a:cubicBezTo>
                  <a:cubicBezTo>
                    <a:pt x="936891" y="-65067"/>
                    <a:pt x="1198677" y="59139"/>
                    <a:pt x="1447681" y="0"/>
                  </a:cubicBezTo>
                  <a:cubicBezTo>
                    <a:pt x="1696686" y="-59139"/>
                    <a:pt x="1864887" y="19655"/>
                    <a:pt x="2097677" y="0"/>
                  </a:cubicBezTo>
                  <a:cubicBezTo>
                    <a:pt x="2330467" y="-19655"/>
                    <a:pt x="2596513" y="24832"/>
                    <a:pt x="2801342" y="0"/>
                  </a:cubicBezTo>
                  <a:cubicBezTo>
                    <a:pt x="3006171" y="-24832"/>
                    <a:pt x="3167475" y="20475"/>
                    <a:pt x="3290329" y="0"/>
                  </a:cubicBezTo>
                  <a:cubicBezTo>
                    <a:pt x="3413183" y="-20475"/>
                    <a:pt x="3608860" y="1339"/>
                    <a:pt x="3886655" y="0"/>
                  </a:cubicBezTo>
                  <a:cubicBezTo>
                    <a:pt x="4164450" y="-1339"/>
                    <a:pt x="4170258" y="23936"/>
                    <a:pt x="4429312" y="0"/>
                  </a:cubicBezTo>
                  <a:cubicBezTo>
                    <a:pt x="4688366" y="-23936"/>
                    <a:pt x="4772931" y="12085"/>
                    <a:pt x="4918300" y="0"/>
                  </a:cubicBezTo>
                  <a:cubicBezTo>
                    <a:pt x="5063669" y="-12085"/>
                    <a:pt x="5361874" y="53414"/>
                    <a:pt x="5514626" y="0"/>
                  </a:cubicBezTo>
                  <a:cubicBezTo>
                    <a:pt x="5599375" y="8092"/>
                    <a:pt x="5664372" y="67590"/>
                    <a:pt x="5662316" y="147690"/>
                  </a:cubicBezTo>
                  <a:cubicBezTo>
                    <a:pt x="5663250" y="305716"/>
                    <a:pt x="5591637" y="495539"/>
                    <a:pt x="5662316" y="738430"/>
                  </a:cubicBezTo>
                  <a:cubicBezTo>
                    <a:pt x="5677835" y="801906"/>
                    <a:pt x="5606741" y="888284"/>
                    <a:pt x="5514626" y="886120"/>
                  </a:cubicBezTo>
                  <a:cubicBezTo>
                    <a:pt x="5302846" y="935108"/>
                    <a:pt x="5191682" y="873528"/>
                    <a:pt x="5025638" y="886120"/>
                  </a:cubicBezTo>
                  <a:cubicBezTo>
                    <a:pt x="4859594" y="898712"/>
                    <a:pt x="4613874" y="883451"/>
                    <a:pt x="4321974" y="886120"/>
                  </a:cubicBezTo>
                  <a:cubicBezTo>
                    <a:pt x="4030074" y="888789"/>
                    <a:pt x="4017299" y="877952"/>
                    <a:pt x="3779317" y="886120"/>
                  </a:cubicBezTo>
                  <a:cubicBezTo>
                    <a:pt x="3541335" y="894288"/>
                    <a:pt x="3261988" y="838242"/>
                    <a:pt x="3075652" y="886120"/>
                  </a:cubicBezTo>
                  <a:cubicBezTo>
                    <a:pt x="2889316" y="933998"/>
                    <a:pt x="2744419" y="852991"/>
                    <a:pt x="2532995" y="886120"/>
                  </a:cubicBezTo>
                  <a:cubicBezTo>
                    <a:pt x="2321571" y="919249"/>
                    <a:pt x="2045430" y="824039"/>
                    <a:pt x="1882999" y="886120"/>
                  </a:cubicBezTo>
                  <a:cubicBezTo>
                    <a:pt x="1720568" y="948201"/>
                    <a:pt x="1512429" y="840245"/>
                    <a:pt x="1394012" y="886120"/>
                  </a:cubicBezTo>
                  <a:cubicBezTo>
                    <a:pt x="1275595" y="931995"/>
                    <a:pt x="1075836" y="876183"/>
                    <a:pt x="905024" y="886120"/>
                  </a:cubicBezTo>
                  <a:cubicBezTo>
                    <a:pt x="734212" y="896057"/>
                    <a:pt x="327066" y="817173"/>
                    <a:pt x="147690" y="886120"/>
                  </a:cubicBezTo>
                  <a:cubicBezTo>
                    <a:pt x="77967" y="881666"/>
                    <a:pt x="-17004" y="811833"/>
                    <a:pt x="0" y="738430"/>
                  </a:cubicBezTo>
                  <a:cubicBezTo>
                    <a:pt x="-60527" y="603962"/>
                    <a:pt x="58992" y="357952"/>
                    <a:pt x="0" y="147690"/>
                  </a:cubicBezTo>
                  <a:close/>
                </a:path>
              </a:pathLst>
            </a:custGeom>
            <a:solidFill>
              <a:srgbClr val="F2B0E1"/>
            </a:solidFill>
            <a:ln w="12700" cap="flat" cmpd="sng" algn="ctr">
              <a:solidFill>
                <a:srgbClr val="69991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D21A0"/>
                </a:solidFill>
                <a:effectLst/>
                <a:uLnTx/>
                <a:uFillTx/>
                <a:latin typeface="等线" panose="020F0502020204030204"/>
                <a:ea typeface="汉仪小麦体简"/>
                <a:cs typeface="+mn-cs"/>
              </a:endParaRPr>
            </a:p>
          </p:txBody>
        </p:sp>
        <p:sp>
          <p:nvSpPr>
            <p:cNvPr id="35" name="Rectangle 34">
              <a:extLst>
                <a:ext uri="{FF2B5EF4-FFF2-40B4-BE49-F238E27FC236}">
                  <a16:creationId xmlns:a16="http://schemas.microsoft.com/office/drawing/2014/main" id="{0B3C0142-DFEE-43FA-836C-254DB4811E62}"/>
                </a:ext>
              </a:extLst>
            </p:cNvPr>
            <p:cNvSpPr/>
            <p:nvPr/>
          </p:nvSpPr>
          <p:spPr>
            <a:xfrm>
              <a:off x="7762206" y="122334"/>
              <a:ext cx="5115756"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a:ln>
                    <a:noFill/>
                  </a:ln>
                  <a:solidFill>
                    <a:srgbClr val="CD21A0"/>
                  </a:solidFill>
                  <a:effectLst/>
                  <a:uLnTx/>
                  <a:uFillTx/>
                  <a:latin typeface="Calibri" panose="020F0502020204030204" pitchFamily="34" charset="0"/>
                  <a:ea typeface="汉仪小麦体简"/>
                  <a:cs typeface="Calibri" panose="020F0502020204030204" pitchFamily="34" charset="0"/>
                </a:rPr>
                <a:t>Lưu ý </a:t>
              </a:r>
              <a:r>
                <a:rPr kumimoji="0" lang="vi-VN" sz="3600" b="1" i="0" u="none" strike="noStrike" kern="1200" cap="none" spc="0" normalizeH="0" baseline="0" noProof="0">
                  <a:ln>
                    <a:noFill/>
                  </a:ln>
                  <a:solidFill>
                    <a:srgbClr val="CD21A0"/>
                  </a:solidFill>
                  <a:effectLst/>
                  <a:uLnTx/>
                  <a:uFillTx/>
                  <a:latin typeface="Calibri" panose="020F0502020204030204" pitchFamily="34" charset="0"/>
                  <a:ea typeface="汉仪小麦体简"/>
                  <a:cs typeface="Calibri" panose="020F0502020204030204" pitchFamily="34" charset="0"/>
                </a:rPr>
                <a:t>về tư thế khi ngồi viết</a:t>
              </a:r>
              <a:endParaRPr kumimoji="0" lang="pl-PL" sz="3600" b="1" i="0" u="none" strike="noStrike" kern="1200" cap="none" spc="0" normalizeH="0" baseline="0" noProof="0">
                <a:ln>
                  <a:noFill/>
                </a:ln>
                <a:solidFill>
                  <a:srgbClr val="CD21A0"/>
                </a:solidFill>
                <a:effectLst/>
                <a:uLnTx/>
                <a:uFillTx/>
                <a:latin typeface="Calibri" panose="020F0502020204030204" pitchFamily="34" charset="0"/>
                <a:ea typeface="汉仪小麦体简"/>
                <a:cs typeface="Calibri" panose="020F0502020204030204" pitchFamily="34" charset="0"/>
              </a:endParaRPr>
            </a:p>
          </p:txBody>
        </p:sp>
      </p:grpSp>
      <p:sp>
        <p:nvSpPr>
          <p:cNvPr id="36" name="KSO_Shape">
            <a:extLst>
              <a:ext uri="{FF2B5EF4-FFF2-40B4-BE49-F238E27FC236}">
                <a16:creationId xmlns:a16="http://schemas.microsoft.com/office/drawing/2014/main" id="{E3053F9B-7D3B-42DF-86F1-5CE0B2A1F0B5}"/>
              </a:ext>
            </a:extLst>
          </p:cNvPr>
          <p:cNvSpPr/>
          <p:nvPr>
            <p:custDataLst>
              <p:tags r:id="rId1"/>
            </p:custDataLst>
          </p:nvPr>
        </p:nvSpPr>
        <p:spPr>
          <a:xfrm flipH="1">
            <a:off x="8071637" y="522606"/>
            <a:ext cx="576282" cy="457160"/>
          </a:xfrm>
          <a:prstGeom prst="hear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37" name="KSO_Shape">
            <a:extLst>
              <a:ext uri="{FF2B5EF4-FFF2-40B4-BE49-F238E27FC236}">
                <a16:creationId xmlns:a16="http://schemas.microsoft.com/office/drawing/2014/main" id="{39D022E7-7ABF-46CC-8C16-DE4A699AE7ED}"/>
              </a:ext>
            </a:extLst>
          </p:cNvPr>
          <p:cNvSpPr/>
          <p:nvPr>
            <p:custDataLst>
              <p:tags r:id="rId2"/>
            </p:custDataLst>
          </p:nvPr>
        </p:nvSpPr>
        <p:spPr>
          <a:xfrm rot="20677348" flipH="1">
            <a:off x="8501799" y="592233"/>
            <a:ext cx="576625" cy="457225"/>
          </a:xfrm>
          <a:prstGeom prst="hear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341258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1+#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1D2A247B-71D2-4C27-8CC2-6DBA985ED9FC}"/>
              </a:ext>
            </a:extLst>
          </p:cNvPr>
          <p:cNvSpPr/>
          <p:nvPr/>
        </p:nvSpPr>
        <p:spPr>
          <a:xfrm>
            <a:off x="730250" y="387350"/>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A8C8D83-2549-4DC4-864D-ABABA2F8ED98}"/>
              </a:ext>
            </a:extLst>
          </p:cNvPr>
          <p:cNvSpPr/>
          <p:nvPr/>
        </p:nvSpPr>
        <p:spPr>
          <a:xfrm>
            <a:off x="3364863" y="551534"/>
            <a:ext cx="548767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srgbClr val="000000"/>
                </a:solidFill>
                <a:effectLst/>
                <a:uLnTx/>
                <a:uFillTx/>
                <a:latin typeface="Arial" panose="020B0604020202020204" pitchFamily="34" charset="0"/>
                <a:ea typeface="汉仪小麦体简"/>
                <a:cs typeface="+mn-cs"/>
              </a:rPr>
              <a:t>Chính</a:t>
            </a:r>
            <a:r>
              <a:rPr kumimoji="0" lang="en-US" sz="4000" b="0" i="0" u="sng" strike="noStrike" kern="1200" cap="none" spc="0" normalizeH="0" baseline="0" noProof="0" dirty="0">
                <a:ln>
                  <a:noFill/>
                </a:ln>
                <a:solidFill>
                  <a:srgbClr val="000000"/>
                </a:solidFill>
                <a:effectLst/>
                <a:uLnTx/>
                <a:uFillTx/>
                <a:latin typeface="Arial" panose="020B0604020202020204" pitchFamily="34" charset="0"/>
                <a:ea typeface="汉仪小麦体简"/>
                <a:cs typeface="+mn-cs"/>
              </a:rPr>
              <a:t> </a:t>
            </a:r>
            <a:r>
              <a:rPr kumimoji="0" lang="en-US" sz="4000" b="0" i="0" u="sng" strike="noStrike" kern="1200" cap="none" spc="0" normalizeH="0" baseline="0" noProof="0" dirty="0" err="1">
                <a:ln>
                  <a:noFill/>
                </a:ln>
                <a:solidFill>
                  <a:srgbClr val="000000"/>
                </a:solidFill>
                <a:effectLst/>
                <a:uLnTx/>
                <a:uFillTx/>
                <a:latin typeface="Arial" panose="020B0604020202020204" pitchFamily="34" charset="0"/>
                <a:ea typeface="汉仪小麦体简"/>
                <a:cs typeface="+mn-cs"/>
              </a:rPr>
              <a:t>tả</a:t>
            </a:r>
            <a:endParaRPr kumimoji="0" lang="en-US" sz="4000" b="0" i="0" u="sng" strike="noStrike" kern="1200" cap="none" spc="0" normalizeH="0" baseline="0" noProof="0" dirty="0">
              <a:ln>
                <a:noFill/>
              </a:ln>
              <a:solidFill>
                <a:srgbClr val="000000"/>
              </a:solidFill>
              <a:effectLst/>
              <a:uLnTx/>
              <a:uFillTx/>
              <a:latin typeface="Arial" panose="020B0604020202020204" pitchFamily="34" charset="0"/>
              <a:ea typeface="汉仪小麦体简"/>
              <a:cs typeface="+mn-cs"/>
            </a:endParaRPr>
          </a:p>
        </p:txBody>
      </p:sp>
      <p:sp>
        <p:nvSpPr>
          <p:cNvPr id="4" name="Rounded Rectangular Callout 2">
            <a:extLst>
              <a:ext uri="{FF2B5EF4-FFF2-40B4-BE49-F238E27FC236}">
                <a16:creationId xmlns:a16="http://schemas.microsoft.com/office/drawing/2014/main" id="{92935C2F-6048-416E-AE55-A362D53B601C}"/>
              </a:ext>
            </a:extLst>
          </p:cNvPr>
          <p:cNvSpPr/>
          <p:nvPr/>
        </p:nvSpPr>
        <p:spPr>
          <a:xfrm>
            <a:off x="1271196" y="2609386"/>
            <a:ext cx="3601887" cy="1614878"/>
          </a:xfrm>
          <a:prstGeom prst="wedgeRoundRectCallout">
            <a:avLst>
              <a:gd name="adj1" fmla="val 16429"/>
              <a:gd name="adj2" fmla="val 8874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Em</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hãy</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tự</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đánh</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giá</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phần</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viết</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của</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mình</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và</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của</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bạn</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endParaRPr>
          </a:p>
        </p:txBody>
      </p:sp>
      <p:sp>
        <p:nvSpPr>
          <p:cNvPr id="5" name="Rectangle 4">
            <a:extLst>
              <a:ext uri="{FF2B5EF4-FFF2-40B4-BE49-F238E27FC236}">
                <a16:creationId xmlns:a16="http://schemas.microsoft.com/office/drawing/2014/main" id="{8F9F295F-1DC1-4EB5-911A-8F7CD142408B}"/>
              </a:ext>
            </a:extLst>
          </p:cNvPr>
          <p:cNvSpPr/>
          <p:nvPr/>
        </p:nvSpPr>
        <p:spPr>
          <a:xfrm>
            <a:off x="6230465" y="2135322"/>
            <a:ext cx="4941033" cy="2970685"/>
          </a:xfrm>
          <a:prstGeom prst="rect">
            <a:avLst/>
          </a:prstGeom>
          <a:solidFill>
            <a:srgbClr val="FFF5D9"/>
          </a:solidFill>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汉仪小麦体简"/>
                <a:cs typeface="Calibri" panose="020F0502020204030204" pitchFamily="34" charset="0"/>
              </a:rPr>
              <a:t>Tiêu chí đánh giá</a:t>
            </a:r>
          </a:p>
          <a:p>
            <a:pPr marL="0" marR="0" lvl="0" indent="0" algn="l" defTabSz="914400" rtl="0" eaLnBrk="1" fontAlgn="auto" latinLnBrk="0" hangingPunct="1">
              <a:lnSpc>
                <a:spcPct val="150000"/>
              </a:lnSpc>
              <a:spcBef>
                <a:spcPts val="0"/>
              </a:spcBef>
              <a:spcAft>
                <a:spcPts val="0"/>
              </a:spcAft>
              <a:buClrTx/>
              <a:buSzPts val="1900"/>
              <a:buFontTx/>
              <a:buNone/>
              <a:tabLst/>
              <a:defRPr/>
            </a:pPr>
            <a:r>
              <a:rPr kumimoji="0" lang="fi-FI" sz="3200" b="0" i="0" u="none" strike="noStrike" kern="1200" cap="none" spc="0" normalizeH="0" baseline="0" noProof="0">
                <a:ln>
                  <a:noFill/>
                </a:ln>
                <a:solidFill>
                  <a:srgbClr val="142436"/>
                </a:solidFill>
                <a:effectLst/>
                <a:uLnTx/>
                <a:uFillTx/>
                <a:latin typeface="Calibri" panose="020F0502020204030204" pitchFamily="34" charset="0"/>
                <a:ea typeface="汉仪小麦体简"/>
                <a:cs typeface="Calibri" panose="020F0502020204030204" pitchFamily="34" charset="0"/>
              </a:rPr>
              <a:t>1  Sai không quá </a:t>
            </a:r>
            <a:r>
              <a:rPr kumimoji="0" lang="fi-FI"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5 lỗi </a:t>
            </a:r>
          </a:p>
          <a:p>
            <a:pPr marL="0" marR="0" lvl="0" indent="0" algn="l" defTabSz="914400" rtl="0" eaLnBrk="1" fontAlgn="auto" latinLnBrk="0" hangingPunct="1">
              <a:lnSpc>
                <a:spcPct val="150000"/>
              </a:lnSpc>
              <a:spcBef>
                <a:spcPts val="0"/>
              </a:spcBef>
              <a:spcAft>
                <a:spcPts val="0"/>
              </a:spcAft>
              <a:buClrTx/>
              <a:buSzPts val="1900"/>
              <a:buFontTx/>
              <a:buNone/>
              <a:tabLst/>
              <a:defRPr/>
            </a:pPr>
            <a:r>
              <a:rPr kumimoji="0" lang="en-US" sz="3200" b="0" i="0" u="none" strike="noStrike" kern="1200" cap="none" spc="0" normalizeH="0" baseline="0" noProof="0">
                <a:ln>
                  <a:noFill/>
                </a:ln>
                <a:solidFill>
                  <a:srgbClr val="142436"/>
                </a:solidFill>
                <a:effectLst/>
                <a:uLnTx/>
                <a:uFillTx/>
                <a:latin typeface="Calibri" panose="020F0502020204030204" pitchFamily="34" charset="0"/>
                <a:ea typeface="汉仪小麦体简"/>
                <a:cs typeface="Calibri" panose="020F0502020204030204" pitchFamily="34" charset="0"/>
              </a:rPr>
              <a:t>2  Chữ viết rõ ràng, sạch đẹp</a:t>
            </a:r>
          </a:p>
          <a:p>
            <a:pPr marL="0" marR="0" lvl="0" indent="0" algn="l" defTabSz="914400" rtl="0" eaLnBrk="1" fontAlgn="auto" latinLnBrk="0" hangingPunct="1">
              <a:lnSpc>
                <a:spcPct val="150000"/>
              </a:lnSpc>
              <a:spcBef>
                <a:spcPts val="0"/>
              </a:spcBef>
              <a:spcAft>
                <a:spcPts val="0"/>
              </a:spcAft>
              <a:buClrTx/>
              <a:buSzPts val="1900"/>
              <a:buFontTx/>
              <a:buNone/>
              <a:tabLst/>
              <a:defRPr/>
            </a:pPr>
            <a:r>
              <a:rPr kumimoji="0" lang="en-US" sz="3200" b="0" i="0" u="none" strike="noStrike" kern="1200" cap="none" spc="0" normalizeH="0" baseline="0" noProof="0">
                <a:ln>
                  <a:noFill/>
                </a:ln>
                <a:solidFill>
                  <a:srgbClr val="142436"/>
                </a:solidFill>
                <a:effectLst/>
                <a:uLnTx/>
                <a:uFillTx/>
                <a:latin typeface="Calibri" panose="020F0502020204030204" pitchFamily="34" charset="0"/>
                <a:ea typeface="汉仪小麦体简"/>
                <a:cs typeface="Calibri" panose="020F0502020204030204" pitchFamily="34" charset="0"/>
              </a:rPr>
              <a:t>3  Trình bày đúng hình thức</a:t>
            </a:r>
          </a:p>
        </p:txBody>
      </p:sp>
      <p:pic>
        <p:nvPicPr>
          <p:cNvPr id="6" name="Picture 5">
            <a:extLst>
              <a:ext uri="{FF2B5EF4-FFF2-40B4-BE49-F238E27FC236}">
                <a16:creationId xmlns:a16="http://schemas.microsoft.com/office/drawing/2014/main" id="{1F997F4D-5322-4217-965D-657D0FDDC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601" y="4301246"/>
            <a:ext cx="3035928" cy="2137653"/>
          </a:xfrm>
          <a:prstGeom prst="rect">
            <a:avLst/>
          </a:prstGeom>
        </p:spPr>
      </p:pic>
    </p:spTree>
    <p:extLst>
      <p:ext uri="{BB962C8B-B14F-4D97-AF65-F5344CB8AC3E}">
        <p14:creationId xmlns:p14="http://schemas.microsoft.com/office/powerpoint/2010/main" val="1038686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07C9B0-40C8-D078-A794-F0CB739FDC1A}"/>
              </a:ext>
            </a:extLst>
          </p:cNvPr>
          <p:cNvGrpSpPr/>
          <p:nvPr/>
        </p:nvGrpSpPr>
        <p:grpSpPr>
          <a:xfrm>
            <a:off x="2642607" y="995494"/>
            <a:ext cx="6906789" cy="1671506"/>
            <a:chOff x="1469319" y="600821"/>
            <a:chExt cx="9192937" cy="1521598"/>
          </a:xfrm>
          <a:solidFill>
            <a:srgbClr val="92D050"/>
          </a:solidFill>
        </p:grpSpPr>
        <p:grpSp>
          <p:nvGrpSpPr>
            <p:cNvPr id="3" name="Google Shape;1177;p37">
              <a:extLst>
                <a:ext uri="{FF2B5EF4-FFF2-40B4-BE49-F238E27FC236}">
                  <a16:creationId xmlns:a16="http://schemas.microsoft.com/office/drawing/2014/main"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6" name="Google Shape;1179;p37">
                <a:extLst>
                  <a:ext uri="{FF2B5EF4-FFF2-40B4-BE49-F238E27FC236}">
                    <a16:creationId xmlns:a16="http://schemas.microsoft.com/office/drawing/2014/main"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7" name="Google Shape;1180;p37">
                <a:extLst>
                  <a:ext uri="{FF2B5EF4-FFF2-40B4-BE49-F238E27FC236}">
                    <a16:creationId xmlns:a16="http://schemas.microsoft.com/office/drawing/2014/main"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8" name="Google Shape;1179;p37">
                <a:extLst>
                  <a:ext uri="{FF2B5EF4-FFF2-40B4-BE49-F238E27FC236}">
                    <a16:creationId xmlns:a16="http://schemas.microsoft.com/office/drawing/2014/main"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9" name="Google Shape;1180;p37">
                <a:extLst>
                  <a:ext uri="{FF2B5EF4-FFF2-40B4-BE49-F238E27FC236}">
                    <a16:creationId xmlns:a16="http://schemas.microsoft.com/office/drawing/2014/main"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10" name="Google Shape;1179;p37">
                <a:extLst>
                  <a:ext uri="{FF2B5EF4-FFF2-40B4-BE49-F238E27FC236}">
                    <a16:creationId xmlns:a16="http://schemas.microsoft.com/office/drawing/2014/main"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11" name="Google Shape;1180;p37">
                <a:extLst>
                  <a:ext uri="{FF2B5EF4-FFF2-40B4-BE49-F238E27FC236}">
                    <a16:creationId xmlns:a16="http://schemas.microsoft.com/office/drawing/2014/main"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E7CBA5FA-96EC-07A7-D9D0-D135751BCA96}"/>
                </a:ext>
              </a:extLst>
            </p:cNvPr>
            <p:cNvSpPr txBox="1"/>
            <p:nvPr/>
          </p:nvSpPr>
          <p:spPr>
            <a:xfrm>
              <a:off x="1469319" y="857307"/>
              <a:ext cx="9192937" cy="1008626"/>
            </a:xfrm>
            <a:prstGeom prst="rect">
              <a:avLst/>
            </a:prstGeom>
            <a:noFill/>
          </p:spPr>
          <p:txBody>
            <a:bodyPr wrap="square">
              <a:spAutoFit/>
            </a:bodyPr>
            <a:lstStyle/>
            <a:p>
              <a:pPr algn="ctr">
                <a:buClr>
                  <a:srgbClr val="000000"/>
                </a:buClr>
              </a:pPr>
              <a:r>
                <a:rPr lang="en-US" sz="6600" b="1" kern="0">
                  <a:solidFill>
                    <a:srgbClr val="000000"/>
                  </a:solidFill>
                  <a:latin typeface="Arial"/>
                  <a:cs typeface="Arial"/>
                  <a:sym typeface="Arial"/>
                </a:rPr>
                <a:t>VẬN DỤNG</a:t>
              </a:r>
            </a:p>
          </p:txBody>
        </p:sp>
      </p:grpSp>
      <p:pic>
        <p:nvPicPr>
          <p:cNvPr id="20" name="Picture 19">
            <a:extLst>
              <a:ext uri="{FF2B5EF4-FFF2-40B4-BE49-F238E27FC236}">
                <a16:creationId xmlns:a16="http://schemas.microsoft.com/office/drawing/2014/main" id="{487EF831-6E59-406B-C18D-30FCD4152091}"/>
              </a:ext>
            </a:extLst>
          </p:cNvPr>
          <p:cNvPicPr>
            <a:picLocks noChangeAspect="1"/>
          </p:cNvPicPr>
          <p:nvPr/>
        </p:nvPicPr>
        <p:blipFill>
          <a:blip r:embed="rId3"/>
          <a:stretch>
            <a:fillRect/>
          </a:stretch>
        </p:blipFill>
        <p:spPr>
          <a:xfrm>
            <a:off x="4238625" y="2948755"/>
            <a:ext cx="3714750" cy="3714750"/>
          </a:xfrm>
          <a:prstGeom prst="rect">
            <a:avLst/>
          </a:prstGeom>
        </p:spPr>
      </p:pic>
    </p:spTree>
    <p:extLst>
      <p:ext uri="{BB962C8B-B14F-4D97-AF65-F5344CB8AC3E}">
        <p14:creationId xmlns:p14="http://schemas.microsoft.com/office/powerpoint/2010/main" val="12391865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5047504"/>
            <a:ext cx="8229600"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defRPr/>
            </a:pPr>
            <a:r>
              <a:rPr lang="en-US" sz="4400" kern="0">
                <a:solidFill>
                  <a:srgbClr val="000000"/>
                </a:solidFill>
                <a:latin typeface="Arial"/>
                <a:ea typeface="Arial-Rounded" pitchFamily="34" charset="0"/>
                <a:cs typeface="Arial-Rounded" pitchFamily="34" charset="0"/>
                <a:sym typeface="Arial"/>
              </a:rPr>
              <a:t>C. cây phượng</a:t>
            </a:r>
            <a:endParaRPr lang="vi-VN" sz="44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981200" y="1775225"/>
            <a:ext cx="8229600"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A. đọc</a:t>
            </a:r>
            <a:endParaRPr lang="en-US" sz="44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624" y="5269425"/>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9113" y="2031921"/>
            <a:ext cx="807556" cy="778352"/>
          </a:xfrm>
          <a:prstGeom prst="rect">
            <a:avLst/>
          </a:prstGeom>
          <a:noFill/>
        </p:spPr>
      </p:pic>
      <p:sp>
        <p:nvSpPr>
          <p:cNvPr id="6" name="Rectangle 5"/>
          <p:cNvSpPr/>
          <p:nvPr/>
        </p:nvSpPr>
        <p:spPr>
          <a:xfrm>
            <a:off x="1981200" y="3429000"/>
            <a:ext cx="8229600"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B. vui</a:t>
            </a:r>
            <a:endParaRPr lang="en-US" sz="44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23" y="3657987"/>
            <a:ext cx="807556" cy="778352"/>
          </a:xfrm>
          <a:prstGeom prst="rect">
            <a:avLst/>
          </a:prstGeom>
          <a:noFill/>
        </p:spPr>
      </p:pic>
      <p:sp>
        <p:nvSpPr>
          <p:cNvPr id="8" name="Rectangle: Rounded Corners 7"/>
          <p:cNvSpPr/>
          <p:nvPr/>
        </p:nvSpPr>
        <p:spPr>
          <a:xfrm>
            <a:off x="1117092" y="575722"/>
            <a:ext cx="9957816"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Từ nào dưới đây là danh từ?</a:t>
            </a:r>
            <a:endParaRPr lang="en-US" sz="4000" b="1" kern="0" dirty="0">
              <a:solidFill>
                <a:srgbClr val="000000"/>
              </a:solidFill>
              <a:latin typeface="Arial"/>
              <a:ea typeface="Arial-Rounded" pitchFamily="34" charset="0"/>
              <a:cs typeface="Arial-Rounded" pitchFamily="34" charset="0"/>
              <a:sym typeface="Arial"/>
            </a:endParaRPr>
          </a:p>
        </p:txBody>
      </p:sp>
      <p:pic>
        <p:nvPicPr>
          <p:cNvPr id="10" name="Picture 9">
            <a:extLst>
              <a:ext uri="{FF2B5EF4-FFF2-40B4-BE49-F238E27FC236}">
                <a16:creationId xmlns:a16="http://schemas.microsoft.com/office/drawing/2014/main" id="{753B64DB-79E8-739F-839B-0274AB97B0C4}"/>
              </a:ext>
            </a:extLst>
          </p:cNvPr>
          <p:cNvPicPr>
            <a:picLocks noChangeAspect="1"/>
          </p:cNvPicPr>
          <p:nvPr/>
        </p:nvPicPr>
        <p:blipFill>
          <a:blip r:embed="rId8"/>
          <a:stretch>
            <a:fillRect/>
          </a:stretch>
        </p:blipFill>
        <p:spPr>
          <a:xfrm>
            <a:off x="13748178" y="5047504"/>
            <a:ext cx="1226585" cy="1226585"/>
          </a:xfrm>
          <a:prstGeom prst="rect">
            <a:avLst/>
          </a:prstGeom>
        </p:spPr>
      </p:pic>
    </p:spTree>
    <p:extLst>
      <p:ext uri="{BB962C8B-B14F-4D97-AF65-F5344CB8AC3E}">
        <p14:creationId xmlns:p14="http://schemas.microsoft.com/office/powerpoint/2010/main" val="1841461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4.29578E-6 -2.96296E-6 L -0.2689 -0.00833 " pathEditMode="relative" rAng="0" ptsTypes="AA">
                                      <p:cBhvr>
                                        <p:cTn id="40" dur="2000" fill="hold"/>
                                        <p:tgtEl>
                                          <p:spTgt spid="10"/>
                                        </p:tgtEl>
                                        <p:attrNameLst>
                                          <p:attrName>ppt_x</p:attrName>
                                          <p:attrName>ppt_y</p:attrName>
                                        </p:attrNameLst>
                                      </p:cBhvr>
                                      <p:rCtr x="-13445" y="-417"/>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898307"/>
            <a:ext cx="8229600"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defRPr/>
            </a:pPr>
            <a:r>
              <a:rPr lang="en-US" sz="4400" kern="0">
                <a:solidFill>
                  <a:srgbClr val="000000"/>
                </a:solidFill>
                <a:latin typeface="Arial"/>
                <a:ea typeface="Arial-Rounded" pitchFamily="34" charset="0"/>
                <a:cs typeface="Arial-Rounded" pitchFamily="34" charset="0"/>
                <a:sym typeface="Arial"/>
              </a:rPr>
              <a:t>A. thời gian</a:t>
            </a:r>
            <a:endParaRPr lang="vi-VN" sz="44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981200" y="4955794"/>
            <a:ext cx="8229600"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C. vật</a:t>
            </a:r>
            <a:endParaRPr lang="en-US" sz="44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9993" y="2120228"/>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9113" y="5212490"/>
            <a:ext cx="807556" cy="778352"/>
          </a:xfrm>
          <a:prstGeom prst="rect">
            <a:avLst/>
          </a:prstGeom>
          <a:noFill/>
        </p:spPr>
      </p:pic>
      <p:sp>
        <p:nvSpPr>
          <p:cNvPr id="6" name="Rectangle 5"/>
          <p:cNvSpPr/>
          <p:nvPr/>
        </p:nvSpPr>
        <p:spPr>
          <a:xfrm>
            <a:off x="1981200" y="3429000"/>
            <a:ext cx="8229600"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B. người</a:t>
            </a:r>
            <a:endParaRPr lang="en-US" sz="44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23" y="3657987"/>
            <a:ext cx="807556" cy="778352"/>
          </a:xfrm>
          <a:prstGeom prst="rect">
            <a:avLst/>
          </a:prstGeom>
          <a:noFill/>
        </p:spPr>
      </p:pic>
      <p:sp>
        <p:nvSpPr>
          <p:cNvPr id="8" name="Rectangle: Rounded Corners 7"/>
          <p:cNvSpPr/>
          <p:nvPr/>
        </p:nvSpPr>
        <p:spPr>
          <a:xfrm>
            <a:off x="1117092" y="575722"/>
            <a:ext cx="9957816"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Từ </a:t>
            </a:r>
            <a:r>
              <a:rPr lang="en-US" sz="4000" b="1" i="1" kern="0">
                <a:solidFill>
                  <a:srgbClr val="000000"/>
                </a:solidFill>
                <a:latin typeface="Arial"/>
                <a:ea typeface="Arial-Rounded" pitchFamily="34" charset="0"/>
                <a:cs typeface="Arial-Rounded" pitchFamily="34" charset="0"/>
                <a:sym typeface="Arial"/>
              </a:rPr>
              <a:t>hôm qua </a:t>
            </a:r>
            <a:r>
              <a:rPr lang="en-US" sz="4000" b="1" kern="0">
                <a:solidFill>
                  <a:srgbClr val="000000"/>
                </a:solidFill>
                <a:latin typeface="Arial"/>
                <a:ea typeface="Arial-Rounded" pitchFamily="34" charset="0"/>
                <a:cs typeface="Arial-Rounded" pitchFamily="34" charset="0"/>
                <a:sym typeface="Arial"/>
              </a:rPr>
              <a:t>là danh từ chỉ:</a:t>
            </a:r>
            <a:endParaRPr lang="en-US" sz="4000" b="1" kern="0" dirty="0">
              <a:solidFill>
                <a:srgbClr val="000000"/>
              </a:solidFill>
              <a:latin typeface="Arial"/>
              <a:ea typeface="Arial-Rounded" pitchFamily="34" charset="0"/>
              <a:cs typeface="Arial-Rounded" pitchFamily="34" charset="0"/>
              <a:sym typeface="Arial"/>
            </a:endParaRPr>
          </a:p>
        </p:txBody>
      </p:sp>
      <p:pic>
        <p:nvPicPr>
          <p:cNvPr id="9" name="Picture 8">
            <a:extLst>
              <a:ext uri="{FF2B5EF4-FFF2-40B4-BE49-F238E27FC236}">
                <a16:creationId xmlns:a16="http://schemas.microsoft.com/office/drawing/2014/main" id="{24A3C23B-1A19-5FB3-1D2A-39227DD5E794}"/>
              </a:ext>
            </a:extLst>
          </p:cNvPr>
          <p:cNvPicPr>
            <a:picLocks noChangeAspect="1"/>
          </p:cNvPicPr>
          <p:nvPr/>
        </p:nvPicPr>
        <p:blipFill>
          <a:blip r:embed="rId8"/>
          <a:stretch>
            <a:fillRect/>
          </a:stretch>
        </p:blipFill>
        <p:spPr>
          <a:xfrm>
            <a:off x="13633878" y="1898305"/>
            <a:ext cx="1226585" cy="1226585"/>
          </a:xfrm>
          <a:prstGeom prst="rect">
            <a:avLst/>
          </a:prstGeom>
        </p:spPr>
      </p:pic>
    </p:spTree>
    <p:extLst>
      <p:ext uri="{BB962C8B-B14F-4D97-AF65-F5344CB8AC3E}">
        <p14:creationId xmlns:p14="http://schemas.microsoft.com/office/powerpoint/2010/main" val="2538153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2.54666E-6 -3.7037E-6 L -0.2689 -0.00833 " pathEditMode="relative" rAng="0" ptsTypes="AA">
                                      <p:cBhvr>
                                        <p:cTn id="40" dur="2000" fill="hold"/>
                                        <p:tgtEl>
                                          <p:spTgt spid="9"/>
                                        </p:tgtEl>
                                        <p:attrNameLst>
                                          <p:attrName>ppt_x</p:attrName>
                                          <p:attrName>ppt_y</p:attrName>
                                        </p:attrNameLst>
                                      </p:cBhvr>
                                      <p:rCtr x="-13445" y="-417"/>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092" y="2026006"/>
            <a:ext cx="9957816"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defRPr/>
            </a:pPr>
            <a:r>
              <a:rPr lang="en-US" sz="3200" kern="0">
                <a:solidFill>
                  <a:srgbClr val="000000"/>
                </a:solidFill>
                <a:latin typeface="Arial"/>
                <a:ea typeface="Arial-Rounded" pitchFamily="34" charset="0"/>
                <a:cs typeface="Arial-Rounded" pitchFamily="34" charset="0"/>
                <a:sym typeface="Arial"/>
              </a:rPr>
              <a:t>A. </a:t>
            </a:r>
            <a:r>
              <a:rPr lang="en-US" sz="3200" kern="0">
                <a:solidFill>
                  <a:srgbClr val="000000"/>
                </a:solidFill>
                <a:latin typeface="Arial"/>
                <a:cs typeface="Arial"/>
                <a:sym typeface="Arial"/>
              </a:rPr>
              <a:t>Danh từ là từ chỉ sự vật (người, vật, hiện tượng tự nhiên, thời gian,…).</a:t>
            </a:r>
            <a:endParaRPr lang="vi-VN" sz="32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117092" y="3588521"/>
            <a:ext cx="9957816"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buClr>
                <a:srgbClr val="000000"/>
              </a:buClr>
            </a:pPr>
            <a:r>
              <a:rPr lang="en-US" sz="3200" kern="0">
                <a:solidFill>
                  <a:srgbClr val="000000"/>
                </a:solidFill>
                <a:latin typeface="Arial"/>
                <a:ea typeface="Arial-Rounded" pitchFamily="34" charset="0"/>
                <a:cs typeface="Arial-Rounded" pitchFamily="34" charset="0"/>
                <a:sym typeface="Arial"/>
              </a:rPr>
              <a:t>B. Danh từ là từ chỉ hoạt động (ăn, uống, đi, ngủ,…).</a:t>
            </a:r>
            <a:endParaRPr lang="en-US" sz="32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4909" y="2246444"/>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2668" y="3809750"/>
            <a:ext cx="807556" cy="778352"/>
          </a:xfrm>
          <a:prstGeom prst="rect">
            <a:avLst/>
          </a:prstGeom>
          <a:noFill/>
        </p:spPr>
      </p:pic>
      <p:sp>
        <p:nvSpPr>
          <p:cNvPr id="6" name="Rectangle 5"/>
          <p:cNvSpPr/>
          <p:nvPr/>
        </p:nvSpPr>
        <p:spPr>
          <a:xfrm>
            <a:off x="1117092" y="5182408"/>
            <a:ext cx="9957816"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buClr>
                <a:srgbClr val="000000"/>
              </a:buClr>
            </a:pPr>
            <a:r>
              <a:rPr lang="en-US" sz="3200" kern="0">
                <a:solidFill>
                  <a:srgbClr val="000000"/>
                </a:solidFill>
                <a:latin typeface="Arial"/>
                <a:ea typeface="Arial-Rounded" pitchFamily="34" charset="0"/>
                <a:cs typeface="Arial-Rounded" pitchFamily="34" charset="0"/>
                <a:sym typeface="Arial"/>
              </a:rPr>
              <a:t>C. Danh từ là từ chỉ đặc điểm (xanh, đỏ, tím, vàng, cao, thấp,…).</a:t>
            </a:r>
            <a:endParaRPr lang="en-US" sz="32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0178" y="5375928"/>
            <a:ext cx="807556" cy="778352"/>
          </a:xfrm>
          <a:prstGeom prst="rect">
            <a:avLst/>
          </a:prstGeom>
          <a:noFill/>
        </p:spPr>
      </p:pic>
      <p:sp>
        <p:nvSpPr>
          <p:cNvPr id="8" name="Rectangle: Rounded Corners 7"/>
          <p:cNvSpPr/>
          <p:nvPr/>
        </p:nvSpPr>
        <p:spPr>
          <a:xfrm>
            <a:off x="619201" y="648851"/>
            <a:ext cx="10953598"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Khái niệm nào đúng khi nói về </a:t>
            </a:r>
            <a:r>
              <a:rPr lang="en-US" sz="4000" b="1" i="1" kern="0">
                <a:solidFill>
                  <a:srgbClr val="000000"/>
                </a:solidFill>
                <a:latin typeface="Arial"/>
                <a:ea typeface="Arial-Rounded" pitchFamily="34" charset="0"/>
                <a:cs typeface="Arial-Rounded" pitchFamily="34" charset="0"/>
                <a:sym typeface="Arial"/>
              </a:rPr>
              <a:t>danh từ</a:t>
            </a:r>
            <a:r>
              <a:rPr lang="en-US" sz="4000" b="1" kern="0">
                <a:solidFill>
                  <a:srgbClr val="000000"/>
                </a:solidFill>
                <a:latin typeface="Arial"/>
                <a:ea typeface="Arial-Rounded" pitchFamily="34" charset="0"/>
                <a:cs typeface="Arial-Rounded" pitchFamily="34" charset="0"/>
                <a:sym typeface="Arial"/>
              </a:rPr>
              <a:t>?</a:t>
            </a:r>
            <a:endParaRPr lang="en-US" sz="4000" b="1" kern="0" dirty="0">
              <a:solidFill>
                <a:srgbClr val="000000"/>
              </a:solidFill>
              <a:latin typeface="Arial"/>
              <a:ea typeface="Arial-Rounded" pitchFamily="34" charset="0"/>
              <a:cs typeface="Arial-Rounded" pitchFamily="34" charset="0"/>
              <a:sym typeface="Arial"/>
            </a:endParaRPr>
          </a:p>
        </p:txBody>
      </p:sp>
      <p:pic>
        <p:nvPicPr>
          <p:cNvPr id="9" name="Picture 8">
            <a:extLst>
              <a:ext uri="{FF2B5EF4-FFF2-40B4-BE49-F238E27FC236}">
                <a16:creationId xmlns:a16="http://schemas.microsoft.com/office/drawing/2014/main" id="{FA40F2BD-C2A9-794B-525E-E12D559F2998}"/>
              </a:ext>
            </a:extLst>
          </p:cNvPr>
          <p:cNvPicPr>
            <a:picLocks noChangeAspect="1"/>
          </p:cNvPicPr>
          <p:nvPr/>
        </p:nvPicPr>
        <p:blipFill>
          <a:blip r:embed="rId8"/>
          <a:stretch>
            <a:fillRect/>
          </a:stretch>
        </p:blipFill>
        <p:spPr>
          <a:xfrm>
            <a:off x="13843428" y="2026006"/>
            <a:ext cx="1226585" cy="1226585"/>
          </a:xfrm>
          <a:prstGeom prst="rect">
            <a:avLst/>
          </a:prstGeom>
        </p:spPr>
      </p:pic>
    </p:spTree>
    <p:extLst>
      <p:ext uri="{BB962C8B-B14F-4D97-AF65-F5344CB8AC3E}">
        <p14:creationId xmlns:p14="http://schemas.microsoft.com/office/powerpoint/2010/main" val="2478458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2.42005E-6 -2.22222E-6 L -0.25415 -0.12708 " pathEditMode="relative" rAng="0" ptsTypes="AA">
                                      <p:cBhvr>
                                        <p:cTn id="40" dur="2000" fill="hold"/>
                                        <p:tgtEl>
                                          <p:spTgt spid="9"/>
                                        </p:tgtEl>
                                        <p:attrNameLst>
                                          <p:attrName>ppt_x</p:attrName>
                                          <p:attrName>ppt_y</p:attrName>
                                        </p:attrNameLst>
                                      </p:cBhvr>
                                      <p:rCtr x="-12714" y="-6366"/>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39300" y="2663587"/>
            <a:ext cx="2552700" cy="419441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390775"/>
            <a:ext cx="2565400" cy="4467225"/>
          </a:xfrm>
          <a:prstGeom prst="rect">
            <a:avLst/>
          </a:prstGeom>
        </p:spPr>
      </p:pic>
      <p:pic>
        <p:nvPicPr>
          <p:cNvPr id="3" name="Picture 2">
            <a:extLst>
              <a:ext uri="{FF2B5EF4-FFF2-40B4-BE49-F238E27FC236}">
                <a16:creationId xmlns:a16="http://schemas.microsoft.com/office/drawing/2014/main" id="{E492AFD1-4728-490D-A18C-7B8478D443C0}"/>
              </a:ext>
            </a:extLst>
          </p:cNvPr>
          <p:cNvPicPr>
            <a:picLocks noChangeAspect="1"/>
          </p:cNvPicPr>
          <p:nvPr/>
        </p:nvPicPr>
        <p:blipFill>
          <a:blip r:embed="rId5"/>
          <a:stretch>
            <a:fillRect/>
          </a:stretch>
        </p:blipFill>
        <p:spPr>
          <a:xfrm>
            <a:off x="2337490" y="773307"/>
            <a:ext cx="7517019" cy="2834886"/>
          </a:xfrm>
          <a:prstGeom prst="rect">
            <a:avLst/>
          </a:prstGeom>
        </p:spPr>
      </p:pic>
    </p:spTree>
    <p:extLst>
      <p:ext uri="{BB962C8B-B14F-4D97-AF65-F5344CB8AC3E}">
        <p14:creationId xmlns:p14="http://schemas.microsoft.com/office/powerpoint/2010/main" val="27811842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92000" cy="6858000"/>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3212" y="2896751"/>
            <a:ext cx="3125065" cy="3827951"/>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5400" y="2311976"/>
            <a:ext cx="6807200" cy="584775"/>
          </a:xfrm>
          <a:prstGeom prst="rect">
            <a:avLst/>
          </a:prstGeom>
          <a:noFill/>
        </p:spPr>
        <p:txBody>
          <a:bodyPr wrap="square" rtlCol="0">
            <a:spAutoFit/>
          </a:bodyPr>
          <a:lstStyle/>
          <a:p>
            <a:r>
              <a:rPr lang="en-US" sz="3200"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6500" y="3035876"/>
            <a:ext cx="6807200" cy="584775"/>
          </a:xfrm>
          <a:prstGeom prst="rect">
            <a:avLst/>
          </a:prstGeom>
          <a:noFill/>
        </p:spPr>
        <p:txBody>
          <a:bodyPr wrap="square" rtlCol="0">
            <a:spAutoFit/>
          </a:bodyPr>
          <a:lstStyle/>
          <a:p>
            <a:r>
              <a:rPr lang="en-US" sz="3200">
                <a:solidFill>
                  <a:srgbClr val="FF0000"/>
                </a:solidFill>
              </a:rPr>
              <a:t>WWW.HANHTRANGGIAOVIEN.COM</a:t>
            </a:r>
          </a:p>
        </p:txBody>
      </p:sp>
    </p:spTree>
    <p:extLst>
      <p:ext uri="{BB962C8B-B14F-4D97-AF65-F5344CB8AC3E}">
        <p14:creationId xmlns:p14="http://schemas.microsoft.com/office/powerpoint/2010/main" val="286716896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F544C6-A0A0-4335-B727-BC5C2B815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602261" y="270097"/>
            <a:ext cx="8763000" cy="268265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9129610" y="1985156"/>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085" y="2000964"/>
            <a:ext cx="2471307" cy="3560810"/>
          </a:xfrm>
          <a:prstGeom prst="rect">
            <a:avLst/>
          </a:prstGeom>
        </p:spPr>
      </p:pic>
      <p:pic>
        <p:nvPicPr>
          <p:cNvPr id="2" name="Picture 1">
            <a:extLst>
              <a:ext uri="{FF2B5EF4-FFF2-40B4-BE49-F238E27FC236}">
                <a16:creationId xmlns:a16="http://schemas.microsoft.com/office/drawing/2014/main" id="{87FD8CFB-3A3D-61DF-9D67-52F00E1C8618}"/>
              </a:ext>
            </a:extLst>
          </p:cNvPr>
          <p:cNvPicPr>
            <a:picLocks noChangeAspect="1"/>
          </p:cNvPicPr>
          <p:nvPr/>
        </p:nvPicPr>
        <p:blipFill>
          <a:blip r:embed="rId6"/>
          <a:stretch>
            <a:fillRect/>
          </a:stretch>
        </p:blipFill>
        <p:spPr>
          <a:xfrm>
            <a:off x="2051714" y="754316"/>
            <a:ext cx="8126672" cy="1463167"/>
          </a:xfrm>
          <a:prstGeom prst="rect">
            <a:avLst/>
          </a:prstGeom>
        </p:spPr>
      </p:pic>
    </p:spTree>
    <p:extLst>
      <p:ext uri="{BB962C8B-B14F-4D97-AF65-F5344CB8AC3E}">
        <p14:creationId xmlns:p14="http://schemas.microsoft.com/office/powerpoint/2010/main" val="195821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39300" y="2663587"/>
            <a:ext cx="2552700" cy="419441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390775"/>
            <a:ext cx="2565400" cy="4467225"/>
          </a:xfrm>
          <a:prstGeom prst="rect">
            <a:avLst/>
          </a:prstGeom>
        </p:spPr>
      </p:pic>
      <p:sp>
        <p:nvSpPr>
          <p:cNvPr id="13" name="Hộp Văn bản 11">
            <a:extLst>
              <a:ext uri="{FF2B5EF4-FFF2-40B4-BE49-F238E27FC236}">
                <a16:creationId xmlns:a16="http://schemas.microsoft.com/office/drawing/2014/main" id="{008AF084-4877-9BF3-B81E-314A9172DFFE}"/>
              </a:ext>
            </a:extLst>
          </p:cNvPr>
          <p:cNvSpPr txBox="1"/>
          <p:nvPr/>
        </p:nvSpPr>
        <p:spPr>
          <a:xfrm>
            <a:off x="2197099" y="2049865"/>
            <a:ext cx="7797800" cy="1600438"/>
          </a:xfrm>
          <a:custGeom>
            <a:avLst/>
            <a:gdLst>
              <a:gd name="connsiteX0" fmla="*/ 0 w 7797800"/>
              <a:gd name="connsiteY0" fmla="*/ 266745 h 1600438"/>
              <a:gd name="connsiteX1" fmla="*/ 266745 w 7797800"/>
              <a:gd name="connsiteY1" fmla="*/ 0 h 1600438"/>
              <a:gd name="connsiteX2" fmla="*/ 7531055 w 7797800"/>
              <a:gd name="connsiteY2" fmla="*/ 0 h 1600438"/>
              <a:gd name="connsiteX3" fmla="*/ 7797800 w 7797800"/>
              <a:gd name="connsiteY3" fmla="*/ 266745 h 1600438"/>
              <a:gd name="connsiteX4" fmla="*/ 7797800 w 7797800"/>
              <a:gd name="connsiteY4" fmla="*/ 1333693 h 1600438"/>
              <a:gd name="connsiteX5" fmla="*/ 7531055 w 7797800"/>
              <a:gd name="connsiteY5" fmla="*/ 1600438 h 1600438"/>
              <a:gd name="connsiteX6" fmla="*/ 266745 w 7797800"/>
              <a:gd name="connsiteY6" fmla="*/ 1600438 h 1600438"/>
              <a:gd name="connsiteX7" fmla="*/ 0 w 7797800"/>
              <a:gd name="connsiteY7" fmla="*/ 1333693 h 1600438"/>
              <a:gd name="connsiteX8" fmla="*/ 0 w 7797800"/>
              <a:gd name="connsiteY8" fmla="*/ 266745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800" h="1600438" fill="none" extrusionOk="0">
                <a:moveTo>
                  <a:pt x="0" y="266745"/>
                </a:moveTo>
                <a:cubicBezTo>
                  <a:pt x="-407" y="132746"/>
                  <a:pt x="126399" y="-14068"/>
                  <a:pt x="266745" y="0"/>
                </a:cubicBezTo>
                <a:cubicBezTo>
                  <a:pt x="3059503" y="29483"/>
                  <a:pt x="4019642" y="4220"/>
                  <a:pt x="7531055" y="0"/>
                </a:cubicBezTo>
                <a:cubicBezTo>
                  <a:pt x="7705588" y="10252"/>
                  <a:pt x="7789927" y="129643"/>
                  <a:pt x="7797800" y="266745"/>
                </a:cubicBezTo>
                <a:cubicBezTo>
                  <a:pt x="7782088" y="545917"/>
                  <a:pt x="7879113" y="928780"/>
                  <a:pt x="7797800" y="1333693"/>
                </a:cubicBezTo>
                <a:cubicBezTo>
                  <a:pt x="7816623" y="1491142"/>
                  <a:pt x="7680505" y="1602357"/>
                  <a:pt x="7531055" y="1600438"/>
                </a:cubicBezTo>
                <a:cubicBezTo>
                  <a:pt x="6082441" y="1634566"/>
                  <a:pt x="3620680" y="1477646"/>
                  <a:pt x="266745" y="1600438"/>
                </a:cubicBezTo>
                <a:cubicBezTo>
                  <a:pt x="107970" y="1623263"/>
                  <a:pt x="-6673" y="1492134"/>
                  <a:pt x="0" y="1333693"/>
                </a:cubicBezTo>
                <a:cubicBezTo>
                  <a:pt x="7412" y="1138977"/>
                  <a:pt x="12795" y="430823"/>
                  <a:pt x="0" y="266745"/>
                </a:cubicBezTo>
                <a:close/>
              </a:path>
              <a:path w="7797800" h="1600438" stroke="0" extrusionOk="0">
                <a:moveTo>
                  <a:pt x="0" y="266745"/>
                </a:moveTo>
                <a:cubicBezTo>
                  <a:pt x="-6485" y="130464"/>
                  <a:pt x="126725" y="3943"/>
                  <a:pt x="266745" y="0"/>
                </a:cubicBezTo>
                <a:cubicBezTo>
                  <a:pt x="3643231" y="-40312"/>
                  <a:pt x="5050624" y="-70188"/>
                  <a:pt x="7531055" y="0"/>
                </a:cubicBezTo>
                <a:cubicBezTo>
                  <a:pt x="7650739" y="-2600"/>
                  <a:pt x="7800790" y="113621"/>
                  <a:pt x="7797800" y="266745"/>
                </a:cubicBezTo>
                <a:cubicBezTo>
                  <a:pt x="7822743" y="742877"/>
                  <a:pt x="7722116" y="805281"/>
                  <a:pt x="7797800" y="1333693"/>
                </a:cubicBezTo>
                <a:cubicBezTo>
                  <a:pt x="7795728" y="1505751"/>
                  <a:pt x="7651140" y="1600838"/>
                  <a:pt x="7531055" y="1600438"/>
                </a:cubicBezTo>
                <a:cubicBezTo>
                  <a:pt x="4799855" y="1617789"/>
                  <a:pt x="3677332" y="1723784"/>
                  <a:pt x="266745" y="1600438"/>
                </a:cubicBezTo>
                <a:cubicBezTo>
                  <a:pt x="120412" y="1596285"/>
                  <a:pt x="8578" y="1491724"/>
                  <a:pt x="0" y="1333693"/>
                </a:cubicBezTo>
                <a:cubicBezTo>
                  <a:pt x="61965" y="810212"/>
                  <a:pt x="-44504" y="698402"/>
                  <a:pt x="0" y="266745"/>
                </a:cubicBezTo>
                <a:close/>
              </a:path>
            </a:pathLst>
          </a:custGeom>
          <a:ln w="28575">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Cùng</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ngắm</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vẻ</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đẹp</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của</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Việt</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Nam qua video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nhé</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20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6426" y="0"/>
            <a:ext cx="122184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524000" y="5257800"/>
            <a:ext cx="9448800" cy="530303"/>
            <a:chOff x="61210" y="4038600"/>
            <a:chExt cx="9067800" cy="417850"/>
          </a:xfrm>
        </p:grpSpPr>
        <p:sp>
          <p:nvSpPr>
            <p:cNvPr id="4" name="Rectangle 3"/>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 name="Group 52"/>
          <p:cNvGrpSpPr/>
          <p:nvPr/>
        </p:nvGrpSpPr>
        <p:grpSpPr>
          <a:xfrm>
            <a:off x="-26426" y="5257800"/>
            <a:ext cx="12218426" cy="530303"/>
            <a:chOff x="61210" y="4038600"/>
            <a:chExt cx="9067800" cy="417850"/>
          </a:xfrm>
        </p:grpSpPr>
        <p:sp>
          <p:nvSpPr>
            <p:cNvPr id="54" name="Rectangle 53"/>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54"/>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62"/>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67" name="Tiếng còi tàu Hỏa mp3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29200" y="-1143000"/>
            <a:ext cx="609600" cy="1371600"/>
          </a:xfrm>
          <a:prstGeom prst="rect">
            <a:avLst/>
          </a:prstGeom>
        </p:spPr>
      </p:pic>
      <p:pic>
        <p:nvPicPr>
          <p:cNvPr id="70" name="Tieng-tau-hoa-chay-www_nhacchuongvui_com (mp3cut.n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650317" y="7848600"/>
            <a:ext cx="609600" cy="609600"/>
          </a:xfrm>
          <a:prstGeom prst="rect">
            <a:avLst/>
          </a:prstGeom>
        </p:spPr>
      </p:pic>
      <p:grpSp>
        <p:nvGrpSpPr>
          <p:cNvPr id="41" name="Group 40">
            <a:extLst>
              <a:ext uri="{FF2B5EF4-FFF2-40B4-BE49-F238E27FC236}">
                <a16:creationId xmlns:a16="http://schemas.microsoft.com/office/drawing/2014/main" id="{BDA54849-441E-4546-B781-9BE60772AF48}"/>
              </a:ext>
            </a:extLst>
          </p:cNvPr>
          <p:cNvGrpSpPr/>
          <p:nvPr/>
        </p:nvGrpSpPr>
        <p:grpSpPr>
          <a:xfrm>
            <a:off x="1978841" y="1777089"/>
            <a:ext cx="8469116" cy="3509230"/>
            <a:chOff x="-8468964" y="2167816"/>
            <a:chExt cx="8469116" cy="3509230"/>
          </a:xfrm>
        </p:grpSpPr>
        <p:grpSp>
          <p:nvGrpSpPr>
            <p:cNvPr id="42" name="Group 41">
              <a:extLst>
                <a:ext uri="{FF2B5EF4-FFF2-40B4-BE49-F238E27FC236}">
                  <a16:creationId xmlns:a16="http://schemas.microsoft.com/office/drawing/2014/main" id="{3D90C49C-A32F-40A5-922B-162A7B943D17}"/>
                </a:ext>
              </a:extLst>
            </p:cNvPr>
            <p:cNvGrpSpPr/>
            <p:nvPr/>
          </p:nvGrpSpPr>
          <p:grpSpPr>
            <a:xfrm>
              <a:off x="-8066931" y="2167816"/>
              <a:ext cx="8067083" cy="3509230"/>
              <a:chOff x="-8066931" y="2167816"/>
              <a:chExt cx="8067083" cy="3509230"/>
            </a:xfrm>
          </p:grpSpPr>
          <p:pic>
            <p:nvPicPr>
              <p:cNvPr id="44" name="Picture 43">
                <a:extLst>
                  <a:ext uri="{FF2B5EF4-FFF2-40B4-BE49-F238E27FC236}">
                    <a16:creationId xmlns:a16="http://schemas.microsoft.com/office/drawing/2014/main" id="{1BF63F4E-00AB-459A-84AB-FEFC976B2B1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backgroundRemoval>
                        </a14:imgEffect>
                      </a14:imgLayer>
                    </a14:imgProps>
                  </a:ext>
                  <a:ext uri="{28A0092B-C50C-407E-A947-70E740481C1C}">
                    <a14:useLocalDpi xmlns:a14="http://schemas.microsoft.com/office/drawing/2010/main" val="0"/>
                  </a:ext>
                </a:extLst>
              </a:blip>
              <a:srcRect l="1" t="26404" r="-3708" b="30605"/>
              <a:stretch/>
            </p:blipFill>
            <p:spPr bwMode="auto">
              <a:xfrm flipH="1">
                <a:off x="-7148376" y="3613556"/>
                <a:ext cx="7148528"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Flowchart: Process 44">
                <a:extLst>
                  <a:ext uri="{FF2B5EF4-FFF2-40B4-BE49-F238E27FC236}">
                    <a16:creationId xmlns:a16="http://schemas.microsoft.com/office/drawing/2014/main" id="{0ED11FC2-9533-4E8E-A232-6ABF1CB0DA2A}"/>
                  </a:ext>
                </a:extLst>
              </p:cNvPr>
              <p:cNvSpPr/>
              <p:nvPr/>
            </p:nvSpPr>
            <p:spPr>
              <a:xfrm>
                <a:off x="-8066931" y="2167816"/>
                <a:ext cx="7148528" cy="1628827"/>
              </a:xfrm>
              <a:prstGeom prst="flowChartProcess">
                <a:avLst/>
              </a:prstGeom>
              <a:solidFill>
                <a:schemeClr val="bg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LUYỆN TẬP</a:t>
                </a:r>
              </a:p>
            </p:txBody>
          </p:sp>
        </p:grpSp>
        <p:pic>
          <p:nvPicPr>
            <p:cNvPr id="43" name="Picture 42">
              <a:extLst>
                <a:ext uri="{FF2B5EF4-FFF2-40B4-BE49-F238E27FC236}">
                  <a16:creationId xmlns:a16="http://schemas.microsoft.com/office/drawing/2014/main" id="{89F693FD-354E-44DD-B0CA-6FE1E5F0EEE5}"/>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100000" l="0" r="100000">
                          <a14:foregroundMark x1="3226" y1="37313" x2="8961" y2="31343"/>
                          <a14:foregroundMark x1="86022" y1="34627" x2="89606" y2="32836"/>
                          <a14:foregroundMark x1="2151" y1="17612" x2="717" y2="24179"/>
                          <a14:foregroundMark x1="717" y1="15821" x2="2509" y2="24179"/>
                          <a14:foregroundMark x1="2151" y1="19403" x2="1434" y2="27463"/>
                          <a14:backgroundMark x1="84229" y1="51642" x2="91398" y2="70149"/>
                          <a14:backgroundMark x1="98566" y1="24776" x2="98566" y2="31642"/>
                          <a14:backgroundMark x1="6093" y1="30746" x2="6452" y2="34627"/>
                          <a14:backgroundMark x1="4659" y1="31045" x2="6810" y2="40896"/>
                          <a14:backgroundMark x1="1075" y1="31343" x2="3226" y2="41493"/>
                          <a14:backgroundMark x1="9319" y1="28955" x2="10394" y2="37910"/>
                          <a14:backgroundMark x1="717" y1="17015" x2="0" y2="23284"/>
                          <a14:backgroundMark x1="2509" y1="12537" x2="2867" y2="22090"/>
                          <a14:backgroundMark x1="2151" y1="15224" x2="1075" y2="24776"/>
                          <a14:backgroundMark x1="1075" y1="24776" x2="1075" y2="40299"/>
                          <a14:backgroundMark x1="0" y1="33731" x2="358" y2="41493"/>
                          <a14:backgroundMark x1="2867" y1="24179" x2="3943" y2="44776"/>
                          <a14:backgroundMark x1="0" y1="17313" x2="4659" y2="37015"/>
                          <a14:backgroundMark x1="4659" y1="17015" x2="4659" y2="36119"/>
                          <a14:backgroundMark x1="3226" y1="16119" x2="3226" y2="40299"/>
                          <a14:backgroundMark x1="3943" y1="22090" x2="9677" y2="41791"/>
                          <a14:backgroundMark x1="358" y1="14030" x2="8961" y2="32537"/>
                          <a14:backgroundMark x1="1792" y1="15821" x2="10394" y2="41493"/>
                        </a14:backgroundRemoval>
                      </a14:imgEffect>
                    </a14:imgLayer>
                  </a14:imgProps>
                </a:ext>
                <a:ext uri="{28A0092B-C50C-407E-A947-70E740481C1C}">
                  <a14:useLocalDpi xmlns:a14="http://schemas.microsoft.com/office/drawing/2010/main" val="0"/>
                </a:ext>
              </a:extLst>
            </a:blip>
            <a:srcRect/>
            <a:stretch/>
          </p:blipFill>
          <p:spPr bwMode="auto">
            <a:xfrm flipH="1">
              <a:off x="-8468964" y="3431156"/>
              <a:ext cx="1918897"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2030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36" fill="hold"/>
                                        <p:tgtEl>
                                          <p:spTgt spid="6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87" fill="hold"/>
                                        <p:tgtEl>
                                          <p:spTgt spid="70"/>
                                        </p:tgtEl>
                                      </p:cBhvr>
                                    </p:cmd>
                                  </p:childTnLst>
                                </p:cTn>
                              </p:par>
                              <p:par>
                                <p:cTn id="11" presetID="63" presetClass="path" presetSubtype="0" accel="50000" decel="50000" fill="hold" nodeType="withEffect">
                                  <p:stCondLst>
                                    <p:cond delay="0"/>
                                  </p:stCondLst>
                                  <p:childTnLst>
                                    <p:animMotion origin="layout" path="M 4.58333E-6 -4.81481E-6 L 0.85273 0.00834 " pathEditMode="relative" rAng="0" ptsTypes="AA">
                                      <p:cBhvr>
                                        <p:cTn id="12" dur="4000" fill="hold"/>
                                        <p:tgtEl>
                                          <p:spTgt spid="41"/>
                                        </p:tgtEl>
                                        <p:attrNameLst>
                                          <p:attrName>ppt_x</p:attrName>
                                          <p:attrName>ppt_y</p:attrName>
                                        </p:attrNameLst>
                                      </p:cBhvr>
                                      <p:rCtr x="42630" y="417"/>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85273 0.00834 L 2.30833 -0.0037 " pathEditMode="relative" rAng="0" ptsTypes="AA">
                                      <p:cBhvr>
                                        <p:cTn id="16" dur="3750" fill="hold"/>
                                        <p:tgtEl>
                                          <p:spTgt spid="41"/>
                                        </p:tgtEl>
                                        <p:attrNameLst>
                                          <p:attrName>ppt_x</p:attrName>
                                          <p:attrName>ppt_y</p:attrName>
                                        </p:attrNameLst>
                                      </p:cBhvr>
                                      <p:rCtr x="72773"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7"/>
                </p:tgtEl>
              </p:cMediaNode>
            </p:audio>
            <p:audio>
              <p:cMediaNode vol="80000">
                <p:cTn id="18" fill="hold" display="0">
                  <p:stCondLst>
                    <p:cond delay="indefinite"/>
                  </p:stCondLst>
                  <p:endCondLst>
                    <p:cond evt="onStopAudio" delay="0">
                      <p:tgtEl>
                        <p:sldTgt/>
                      </p:tgtEl>
                    </p:cond>
                  </p:endCondLst>
                </p:cTn>
                <p:tgtEl>
                  <p:spTgt spid="7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152228"/>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933650" y="453894"/>
            <a:ext cx="10324699" cy="1299197"/>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7" y="478454"/>
              <a:ext cx="9629392"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4.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Tìm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chung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và</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riêng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các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câu</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ca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dao</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để</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xếp</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vào</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thích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hợp</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nêu</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bảng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953F5695-C835-D0A1-D8E5-16904F751A54}"/>
              </a:ext>
            </a:extLst>
          </p:cNvPr>
          <p:cNvPicPr>
            <a:picLocks noChangeAspect="1"/>
          </p:cNvPicPr>
          <p:nvPr/>
        </p:nvPicPr>
        <p:blipFill>
          <a:blip r:embed="rId3"/>
          <a:stretch>
            <a:fillRect/>
          </a:stretch>
        </p:blipFill>
        <p:spPr>
          <a:xfrm>
            <a:off x="1824037" y="2266950"/>
            <a:ext cx="8562975" cy="3676650"/>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180975" y="85725"/>
            <a:ext cx="11868150" cy="666093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Table 50">
            <a:extLst>
              <a:ext uri="{FF2B5EF4-FFF2-40B4-BE49-F238E27FC236}">
                <a16:creationId xmlns:a16="http://schemas.microsoft.com/office/drawing/2014/main" id="{4DC3C020-0340-1CA3-BB2C-A04ADA7791DE}"/>
              </a:ext>
            </a:extLst>
          </p:cNvPr>
          <p:cNvGraphicFramePr>
            <a:graphicFrameLocks noGrp="1"/>
          </p:cNvGraphicFramePr>
          <p:nvPr>
            <p:extLst>
              <p:ext uri="{D42A27DB-BD31-4B8C-83A1-F6EECF244321}">
                <p14:modId xmlns:p14="http://schemas.microsoft.com/office/powerpoint/2010/main" val="2860828633"/>
              </p:ext>
            </p:extLst>
          </p:nvPr>
        </p:nvGraphicFramePr>
        <p:xfrm>
          <a:off x="733425" y="2915760"/>
          <a:ext cx="10839450" cy="3866875"/>
        </p:xfrm>
        <a:graphic>
          <a:graphicData uri="http://schemas.openxmlformats.org/drawingml/2006/table">
            <a:tbl>
              <a:tblPr firstRow="1" bandRow="1">
                <a:tableStyleId>{00A15C55-8517-42AA-B614-E9B94910E393}</a:tableStyleId>
              </a:tblPr>
              <a:tblGrid>
                <a:gridCol w="1575046">
                  <a:extLst>
                    <a:ext uri="{9D8B030D-6E8A-4147-A177-3AD203B41FA5}">
                      <a16:colId xmlns:a16="http://schemas.microsoft.com/office/drawing/2014/main" val="76665252"/>
                    </a:ext>
                  </a:extLst>
                </a:gridCol>
                <a:gridCol w="2760734">
                  <a:extLst>
                    <a:ext uri="{9D8B030D-6E8A-4147-A177-3AD203B41FA5}">
                      <a16:colId xmlns:a16="http://schemas.microsoft.com/office/drawing/2014/main" val="3077596263"/>
                    </a:ext>
                  </a:extLst>
                </a:gridCol>
                <a:gridCol w="2167890">
                  <a:extLst>
                    <a:ext uri="{9D8B030D-6E8A-4147-A177-3AD203B41FA5}">
                      <a16:colId xmlns:a16="http://schemas.microsoft.com/office/drawing/2014/main" val="3685117947"/>
                    </a:ext>
                  </a:extLst>
                </a:gridCol>
                <a:gridCol w="1528089">
                  <a:extLst>
                    <a:ext uri="{9D8B030D-6E8A-4147-A177-3AD203B41FA5}">
                      <a16:colId xmlns:a16="http://schemas.microsoft.com/office/drawing/2014/main" val="3138085765"/>
                    </a:ext>
                  </a:extLst>
                </a:gridCol>
                <a:gridCol w="2807691">
                  <a:extLst>
                    <a:ext uri="{9D8B030D-6E8A-4147-A177-3AD203B41FA5}">
                      <a16:colId xmlns:a16="http://schemas.microsoft.com/office/drawing/2014/main" val="2277314360"/>
                    </a:ext>
                  </a:extLst>
                </a:gridCol>
              </a:tblGrid>
              <a:tr h="496495">
                <a:tc gridSpan="3">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chung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2">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riêng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1108709"/>
                  </a:ext>
                </a:extLst>
              </a:tr>
              <a:tr h="803076">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vật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6EBD"/>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hiện</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địa</a:t>
                      </a:r>
                      <a:r>
                        <a:rPr lang="en-US" sz="2400" dirty="0">
                          <a:solidFill>
                            <a:srgbClr val="002060"/>
                          </a:solidFill>
                        </a:rPr>
                        <a:t> </a:t>
                      </a:r>
                      <a:r>
                        <a:rPr lang="en-US" sz="2400" dirty="0" err="1">
                          <a:solidFill>
                            <a:srgbClr val="002060"/>
                          </a:solidFill>
                        </a:rPr>
                        <a:t>lý</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70BC"/>
                    </a:solidFill>
                  </a:tcPr>
                </a:tc>
                <a:extLst>
                  <a:ext uri="{0D108BD9-81ED-4DB2-BD59-A6C34878D82A}">
                    <a16:rowId xmlns:a16="http://schemas.microsoft.com/office/drawing/2014/main" val="2560832772"/>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567690"/>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301527"/>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665307"/>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989212"/>
                  </a:ext>
                </a:extLst>
              </a:tr>
            </a:tbl>
          </a:graphicData>
        </a:graphic>
      </p:graphicFrame>
      <p:pic>
        <p:nvPicPr>
          <p:cNvPr id="51" name="Picture 50">
            <a:extLst>
              <a:ext uri="{FF2B5EF4-FFF2-40B4-BE49-F238E27FC236}">
                <a16:creationId xmlns:a16="http://schemas.microsoft.com/office/drawing/2014/main" id="{2F94BE0A-2B5E-9FAD-2666-E2329E700111}"/>
              </a:ext>
            </a:extLst>
          </p:cNvPr>
          <p:cNvPicPr>
            <a:picLocks noChangeAspect="1"/>
          </p:cNvPicPr>
          <p:nvPr/>
        </p:nvPicPr>
        <p:blipFill>
          <a:blip r:embed="rId3"/>
          <a:stretch>
            <a:fillRect/>
          </a:stretch>
        </p:blipFill>
        <p:spPr>
          <a:xfrm>
            <a:off x="2619375" y="207908"/>
            <a:ext cx="6348412" cy="2630542"/>
          </a:xfrm>
          <a:prstGeom prst="rect">
            <a:avLst/>
          </a:prstGeom>
        </p:spPr>
      </p:pic>
      <p:cxnSp>
        <p:nvCxnSpPr>
          <p:cNvPr id="53" name="Straight Connector 52">
            <a:extLst>
              <a:ext uri="{FF2B5EF4-FFF2-40B4-BE49-F238E27FC236}">
                <a16:creationId xmlns:a16="http://schemas.microsoft.com/office/drawing/2014/main" id="{81E1CE5B-B7D6-DF08-8A8F-52884D3CBE14}"/>
              </a:ext>
            </a:extLst>
          </p:cNvPr>
          <p:cNvCxnSpPr/>
          <p:nvPr/>
        </p:nvCxnSpPr>
        <p:spPr>
          <a:xfrm>
            <a:off x="3143250" y="600075"/>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FAF676B-374D-C359-D1CF-E84D07EAD9FB}"/>
              </a:ext>
            </a:extLst>
          </p:cNvPr>
          <p:cNvSpPr txBox="1"/>
          <p:nvPr/>
        </p:nvSpPr>
        <p:spPr>
          <a:xfrm>
            <a:off x="8801099" y="4238625"/>
            <a:ext cx="1390651" cy="369332"/>
          </a:xfrm>
          <a:prstGeom prst="rect">
            <a:avLst/>
          </a:prstGeom>
          <a:noFill/>
        </p:spPr>
        <p:txBody>
          <a:bodyPr wrap="square" rtlCol="0">
            <a:spAutoFit/>
          </a:bodyPr>
          <a:lstStyle/>
          <a:p>
            <a:r>
              <a:rPr lang="en-US" dirty="0" err="1">
                <a:solidFill>
                  <a:srgbClr val="FF0000"/>
                </a:solidFill>
              </a:rPr>
              <a:t>Đồng</a:t>
            </a:r>
            <a:r>
              <a:rPr lang="en-US" dirty="0">
                <a:solidFill>
                  <a:srgbClr val="FF0000"/>
                </a:solidFill>
              </a:rPr>
              <a:t> </a:t>
            </a:r>
            <a:r>
              <a:rPr lang="en-US" dirty="0" err="1">
                <a:solidFill>
                  <a:srgbClr val="FF0000"/>
                </a:solidFill>
              </a:rPr>
              <a:t>Đăng</a:t>
            </a:r>
            <a:r>
              <a:rPr lang="en-US" dirty="0">
                <a:solidFill>
                  <a:srgbClr val="FF0000"/>
                </a:solidFill>
              </a:rPr>
              <a:t>,</a:t>
            </a:r>
          </a:p>
        </p:txBody>
      </p:sp>
      <p:cxnSp>
        <p:nvCxnSpPr>
          <p:cNvPr id="55" name="Straight Connector 54">
            <a:extLst>
              <a:ext uri="{FF2B5EF4-FFF2-40B4-BE49-F238E27FC236}">
                <a16:creationId xmlns:a16="http://schemas.microsoft.com/office/drawing/2014/main" id="{C2F39ADE-A829-0629-6B65-8736C77299A0}"/>
              </a:ext>
            </a:extLst>
          </p:cNvPr>
          <p:cNvCxnSpPr>
            <a:cxnSpLocks/>
          </p:cNvCxnSpPr>
          <p:nvPr/>
        </p:nvCxnSpPr>
        <p:spPr>
          <a:xfrm>
            <a:off x="4162425" y="590550"/>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A52B2A-A77C-9F20-DC2D-724B7E473AB5}"/>
              </a:ext>
            </a:extLst>
          </p:cNvPr>
          <p:cNvSpPr txBox="1"/>
          <p:nvPr/>
        </p:nvSpPr>
        <p:spPr>
          <a:xfrm>
            <a:off x="2333624" y="4248150"/>
            <a:ext cx="1390651" cy="369332"/>
          </a:xfrm>
          <a:prstGeom prst="rect">
            <a:avLst/>
          </a:prstGeom>
          <a:noFill/>
        </p:spPr>
        <p:txBody>
          <a:bodyPr wrap="square" rtlCol="0">
            <a:spAutoFit/>
          </a:bodyPr>
          <a:lstStyle/>
          <a:p>
            <a:r>
              <a:rPr lang="en-US" dirty="0" err="1">
                <a:solidFill>
                  <a:srgbClr val="FF0000"/>
                </a:solidFill>
              </a:rPr>
              <a:t>phố</a:t>
            </a:r>
            <a:r>
              <a:rPr lang="en-US" dirty="0">
                <a:solidFill>
                  <a:srgbClr val="FF0000"/>
                </a:solidFill>
              </a:rPr>
              <a:t>,</a:t>
            </a:r>
          </a:p>
        </p:txBody>
      </p:sp>
      <p:cxnSp>
        <p:nvCxnSpPr>
          <p:cNvPr id="58" name="Straight Connector 57">
            <a:extLst>
              <a:ext uri="{FF2B5EF4-FFF2-40B4-BE49-F238E27FC236}">
                <a16:creationId xmlns:a16="http://schemas.microsoft.com/office/drawing/2014/main" id="{C8F9A362-ACCC-776B-FD00-6D328EC4D401}"/>
              </a:ext>
            </a:extLst>
          </p:cNvPr>
          <p:cNvCxnSpPr>
            <a:cxnSpLocks/>
          </p:cNvCxnSpPr>
          <p:nvPr/>
        </p:nvCxnSpPr>
        <p:spPr>
          <a:xfrm>
            <a:off x="4524375" y="600075"/>
            <a:ext cx="5143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ABDA4B5-D7BD-08C3-DC19-E8652DAA92D4}"/>
              </a:ext>
            </a:extLst>
          </p:cNvPr>
          <p:cNvSpPr txBox="1"/>
          <p:nvPr/>
        </p:nvSpPr>
        <p:spPr>
          <a:xfrm>
            <a:off x="9953624" y="4248150"/>
            <a:ext cx="1390651" cy="369332"/>
          </a:xfrm>
          <a:prstGeom prst="rect">
            <a:avLst/>
          </a:prstGeom>
          <a:noFill/>
        </p:spPr>
        <p:txBody>
          <a:bodyPr wrap="square" rtlCol="0">
            <a:spAutoFit/>
          </a:bodyPr>
          <a:lstStyle/>
          <a:p>
            <a:r>
              <a:rPr lang="en-US" dirty="0" err="1">
                <a:solidFill>
                  <a:srgbClr val="FF0000"/>
                </a:solidFill>
              </a:rPr>
              <a:t>Kỳ</a:t>
            </a:r>
            <a:r>
              <a:rPr lang="en-US" dirty="0">
                <a:solidFill>
                  <a:srgbClr val="FF0000"/>
                </a:solidFill>
              </a:rPr>
              <a:t> </a:t>
            </a:r>
            <a:r>
              <a:rPr lang="en-US" dirty="0" err="1">
                <a:solidFill>
                  <a:srgbClr val="FF0000"/>
                </a:solidFill>
              </a:rPr>
              <a:t>Lừa</a:t>
            </a:r>
            <a:endParaRPr lang="en-US" dirty="0">
              <a:solidFill>
                <a:srgbClr val="FF0000"/>
              </a:solidFill>
            </a:endParaRPr>
          </a:p>
        </p:txBody>
      </p:sp>
      <p:cxnSp>
        <p:nvCxnSpPr>
          <p:cNvPr id="62" name="Straight Connector 61">
            <a:extLst>
              <a:ext uri="{FF2B5EF4-FFF2-40B4-BE49-F238E27FC236}">
                <a16:creationId xmlns:a16="http://schemas.microsoft.com/office/drawing/2014/main" id="{E7B203EA-B32E-DCC4-C977-A14C9010B335}"/>
              </a:ext>
            </a:extLst>
          </p:cNvPr>
          <p:cNvCxnSpPr>
            <a:cxnSpLocks/>
          </p:cNvCxnSpPr>
          <p:nvPr/>
        </p:nvCxnSpPr>
        <p:spPr>
          <a:xfrm>
            <a:off x="31718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1C38C3F-F11E-EA61-62E9-7402A25AF7B1}"/>
              </a:ext>
            </a:extLst>
          </p:cNvPr>
          <p:cNvSpPr txBox="1"/>
          <p:nvPr/>
        </p:nvSpPr>
        <p:spPr>
          <a:xfrm>
            <a:off x="771524" y="4276725"/>
            <a:ext cx="1390651" cy="369332"/>
          </a:xfrm>
          <a:prstGeom prst="rect">
            <a:avLst/>
          </a:prstGeom>
          <a:noFill/>
        </p:spPr>
        <p:txBody>
          <a:bodyPr wrap="square" rtlCol="0">
            <a:spAutoFit/>
          </a:bodyPr>
          <a:lstStyle/>
          <a:p>
            <a:r>
              <a:rPr lang="en-US" dirty="0" err="1">
                <a:solidFill>
                  <a:srgbClr val="FF0000"/>
                </a:solidFill>
              </a:rPr>
              <a:t>nàng</a:t>
            </a:r>
            <a:endParaRPr lang="en-US" dirty="0">
              <a:solidFill>
                <a:srgbClr val="FF0000"/>
              </a:solidFill>
            </a:endParaRPr>
          </a:p>
        </p:txBody>
      </p:sp>
      <p:cxnSp>
        <p:nvCxnSpPr>
          <p:cNvPr id="65" name="Straight Connector 64">
            <a:extLst>
              <a:ext uri="{FF2B5EF4-FFF2-40B4-BE49-F238E27FC236}">
                <a16:creationId xmlns:a16="http://schemas.microsoft.com/office/drawing/2014/main" id="{0ACB9DD4-D4C5-79C9-F8C3-09AEFD33C23C}"/>
              </a:ext>
            </a:extLst>
          </p:cNvPr>
          <p:cNvCxnSpPr>
            <a:cxnSpLocks/>
          </p:cNvCxnSpPr>
          <p:nvPr/>
        </p:nvCxnSpPr>
        <p:spPr>
          <a:xfrm>
            <a:off x="35909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70ED458-CF64-BD3C-0720-76A52B29F08D}"/>
              </a:ext>
            </a:extLst>
          </p:cNvPr>
          <p:cNvSpPr txBox="1"/>
          <p:nvPr/>
        </p:nvSpPr>
        <p:spPr>
          <a:xfrm>
            <a:off x="7267574" y="4257675"/>
            <a:ext cx="1390651" cy="369332"/>
          </a:xfrm>
          <a:prstGeom prst="rect">
            <a:avLst/>
          </a:prstGeom>
          <a:noFill/>
        </p:spPr>
        <p:txBody>
          <a:bodyPr wrap="square" rtlCol="0">
            <a:spAutoFit/>
          </a:bodyPr>
          <a:lstStyle/>
          <a:p>
            <a:r>
              <a:rPr lang="en-US" dirty="0" err="1">
                <a:solidFill>
                  <a:srgbClr val="FF0000"/>
                </a:solidFill>
              </a:rPr>
              <a:t>Tô</a:t>
            </a:r>
            <a:r>
              <a:rPr lang="en-US" dirty="0">
                <a:solidFill>
                  <a:srgbClr val="FF0000"/>
                </a:solidFill>
              </a:rPr>
              <a:t> </a:t>
            </a:r>
            <a:r>
              <a:rPr lang="en-US" dirty="0" err="1">
                <a:solidFill>
                  <a:srgbClr val="FF0000"/>
                </a:solidFill>
              </a:rPr>
              <a:t>Thị</a:t>
            </a:r>
            <a:endParaRPr lang="en-US" dirty="0">
              <a:solidFill>
                <a:srgbClr val="FF0000"/>
              </a:solidFill>
            </a:endParaRPr>
          </a:p>
        </p:txBody>
      </p:sp>
      <p:cxnSp>
        <p:nvCxnSpPr>
          <p:cNvPr id="67" name="Straight Connector 66">
            <a:extLst>
              <a:ext uri="{FF2B5EF4-FFF2-40B4-BE49-F238E27FC236}">
                <a16:creationId xmlns:a16="http://schemas.microsoft.com/office/drawing/2014/main" id="{9BFC797D-E909-186E-9901-CA563B6350C0}"/>
              </a:ext>
            </a:extLst>
          </p:cNvPr>
          <p:cNvCxnSpPr>
            <a:cxnSpLocks/>
          </p:cNvCxnSpPr>
          <p:nvPr/>
        </p:nvCxnSpPr>
        <p:spPr>
          <a:xfrm>
            <a:off x="4286250" y="8286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1F17DFA-E1F1-83B3-6A71-D0722608B11E}"/>
              </a:ext>
            </a:extLst>
          </p:cNvPr>
          <p:cNvSpPr txBox="1"/>
          <p:nvPr/>
        </p:nvSpPr>
        <p:spPr>
          <a:xfrm>
            <a:off x="2924174" y="4257675"/>
            <a:ext cx="1390651" cy="369332"/>
          </a:xfrm>
          <a:prstGeom prst="rect">
            <a:avLst/>
          </a:prstGeom>
          <a:noFill/>
        </p:spPr>
        <p:txBody>
          <a:bodyPr wrap="square" rtlCol="0">
            <a:spAutoFit/>
          </a:bodyPr>
          <a:lstStyle/>
          <a:p>
            <a:r>
              <a:rPr lang="en-US" dirty="0" err="1">
                <a:solidFill>
                  <a:srgbClr val="FF0000"/>
                </a:solidFill>
              </a:rPr>
              <a:t>chùa</a:t>
            </a:r>
            <a:endParaRPr lang="en-US" dirty="0">
              <a:solidFill>
                <a:srgbClr val="FF0000"/>
              </a:solidFill>
            </a:endParaRPr>
          </a:p>
        </p:txBody>
      </p:sp>
      <p:cxnSp>
        <p:nvCxnSpPr>
          <p:cNvPr id="69" name="Straight Connector 68">
            <a:extLst>
              <a:ext uri="{FF2B5EF4-FFF2-40B4-BE49-F238E27FC236}">
                <a16:creationId xmlns:a16="http://schemas.microsoft.com/office/drawing/2014/main" id="{DABE619F-E133-DAD7-1140-75DAB416A8CE}"/>
              </a:ext>
            </a:extLst>
          </p:cNvPr>
          <p:cNvCxnSpPr>
            <a:cxnSpLocks/>
          </p:cNvCxnSpPr>
          <p:nvPr/>
        </p:nvCxnSpPr>
        <p:spPr>
          <a:xfrm>
            <a:off x="4676775" y="847725"/>
            <a:ext cx="7429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68DAFEF-7273-9B56-4D7D-E34C36C58AE2}"/>
              </a:ext>
            </a:extLst>
          </p:cNvPr>
          <p:cNvSpPr txBox="1"/>
          <p:nvPr/>
        </p:nvSpPr>
        <p:spPr>
          <a:xfrm>
            <a:off x="8820149" y="4533900"/>
            <a:ext cx="1390651" cy="369332"/>
          </a:xfrm>
          <a:prstGeom prst="rect">
            <a:avLst/>
          </a:prstGeom>
          <a:noFill/>
        </p:spPr>
        <p:txBody>
          <a:bodyPr wrap="square" rtlCol="0">
            <a:spAutoFit/>
          </a:bodyPr>
          <a:lstStyle/>
          <a:p>
            <a:r>
              <a:rPr lang="en-US" dirty="0">
                <a:solidFill>
                  <a:srgbClr val="FF0000"/>
                </a:solidFill>
              </a:rPr>
              <a:t>Tam Thanh</a:t>
            </a:r>
          </a:p>
        </p:txBody>
      </p:sp>
      <p:cxnSp>
        <p:nvCxnSpPr>
          <p:cNvPr id="72" name="Straight Connector 71">
            <a:extLst>
              <a:ext uri="{FF2B5EF4-FFF2-40B4-BE49-F238E27FC236}">
                <a16:creationId xmlns:a16="http://schemas.microsoft.com/office/drawing/2014/main" id="{25DA7591-0D71-DA8C-B2E4-EBEC3565FC91}"/>
              </a:ext>
            </a:extLst>
          </p:cNvPr>
          <p:cNvCxnSpPr>
            <a:cxnSpLocks/>
          </p:cNvCxnSpPr>
          <p:nvPr/>
        </p:nvCxnSpPr>
        <p:spPr>
          <a:xfrm>
            <a:off x="6505575" y="781050"/>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3D827F26-503F-E361-6AD6-386854A284D9}"/>
              </a:ext>
            </a:extLst>
          </p:cNvPr>
          <p:cNvSpPr txBox="1"/>
          <p:nvPr/>
        </p:nvSpPr>
        <p:spPr>
          <a:xfrm>
            <a:off x="8839199" y="4933950"/>
            <a:ext cx="1390651" cy="369332"/>
          </a:xfrm>
          <a:prstGeom prst="rect">
            <a:avLst/>
          </a:prstGeom>
          <a:noFill/>
        </p:spPr>
        <p:txBody>
          <a:bodyPr wrap="square" rtlCol="0">
            <a:spAutoFit/>
          </a:bodyPr>
          <a:lstStyle/>
          <a:p>
            <a:r>
              <a:rPr lang="en-US" dirty="0" err="1">
                <a:solidFill>
                  <a:srgbClr val="FF0000"/>
                </a:solidFill>
              </a:rPr>
              <a:t>Nông</a:t>
            </a:r>
            <a:r>
              <a:rPr lang="en-US" dirty="0">
                <a:solidFill>
                  <a:srgbClr val="FF0000"/>
                </a:solidFill>
              </a:rPr>
              <a:t> </a:t>
            </a:r>
            <a:r>
              <a:rPr lang="en-US" dirty="0" err="1">
                <a:solidFill>
                  <a:srgbClr val="FF0000"/>
                </a:solidFill>
              </a:rPr>
              <a:t>Cống</a:t>
            </a:r>
            <a:r>
              <a:rPr lang="en-US" dirty="0">
                <a:solidFill>
                  <a:srgbClr val="FF0000"/>
                </a:solidFill>
              </a:rPr>
              <a:t>,</a:t>
            </a:r>
          </a:p>
        </p:txBody>
      </p:sp>
      <p:cxnSp>
        <p:nvCxnSpPr>
          <p:cNvPr id="76" name="Straight Connector 75">
            <a:extLst>
              <a:ext uri="{FF2B5EF4-FFF2-40B4-BE49-F238E27FC236}">
                <a16:creationId xmlns:a16="http://schemas.microsoft.com/office/drawing/2014/main" id="{0A29684B-DD1B-5913-E7AE-335DCB64CD5A}"/>
              </a:ext>
            </a:extLst>
          </p:cNvPr>
          <p:cNvCxnSpPr>
            <a:cxnSpLocks/>
          </p:cNvCxnSpPr>
          <p:nvPr/>
        </p:nvCxnSpPr>
        <p:spPr>
          <a:xfrm>
            <a:off x="7381875" y="7905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61F06D8A-9F82-F81A-80B3-4992F7819AD9}"/>
              </a:ext>
            </a:extLst>
          </p:cNvPr>
          <p:cNvSpPr txBox="1"/>
          <p:nvPr/>
        </p:nvSpPr>
        <p:spPr>
          <a:xfrm>
            <a:off x="2362199" y="4924425"/>
            <a:ext cx="1390651" cy="369332"/>
          </a:xfrm>
          <a:prstGeom prst="rect">
            <a:avLst/>
          </a:prstGeom>
          <a:noFill/>
        </p:spPr>
        <p:txBody>
          <a:bodyPr wrap="square" rtlCol="0">
            <a:spAutoFit/>
          </a:bodyPr>
          <a:lstStyle/>
          <a:p>
            <a:r>
              <a:rPr lang="en-US" dirty="0" err="1">
                <a:solidFill>
                  <a:srgbClr val="FF0000"/>
                </a:solidFill>
              </a:rPr>
              <a:t>tỉnh</a:t>
            </a:r>
            <a:endParaRPr lang="en-US" dirty="0">
              <a:solidFill>
                <a:srgbClr val="FF0000"/>
              </a:solidFill>
            </a:endParaRPr>
          </a:p>
        </p:txBody>
      </p:sp>
      <p:cxnSp>
        <p:nvCxnSpPr>
          <p:cNvPr id="79" name="Straight Connector 78">
            <a:extLst>
              <a:ext uri="{FF2B5EF4-FFF2-40B4-BE49-F238E27FC236}">
                <a16:creationId xmlns:a16="http://schemas.microsoft.com/office/drawing/2014/main" id="{7D09205C-286D-6C54-CE05-B26EDEDD207C}"/>
              </a:ext>
            </a:extLst>
          </p:cNvPr>
          <p:cNvCxnSpPr>
            <a:cxnSpLocks/>
          </p:cNvCxnSpPr>
          <p:nvPr/>
        </p:nvCxnSpPr>
        <p:spPr>
          <a:xfrm>
            <a:off x="7743825" y="790575"/>
            <a:ext cx="4191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0E72CA5-2457-298A-2F1A-3E0A64B4B9E4}"/>
              </a:ext>
            </a:extLst>
          </p:cNvPr>
          <p:cNvSpPr txBox="1"/>
          <p:nvPr/>
        </p:nvSpPr>
        <p:spPr>
          <a:xfrm>
            <a:off x="10020299" y="4943475"/>
            <a:ext cx="1390651" cy="369332"/>
          </a:xfrm>
          <a:prstGeom prst="rect">
            <a:avLst/>
          </a:prstGeom>
          <a:noFill/>
        </p:spPr>
        <p:txBody>
          <a:bodyPr wrap="square" rtlCol="0">
            <a:spAutoFit/>
          </a:bodyPr>
          <a:lstStyle/>
          <a:p>
            <a:r>
              <a:rPr lang="en-US" dirty="0" err="1">
                <a:solidFill>
                  <a:srgbClr val="FF0000"/>
                </a:solidFill>
              </a:rPr>
              <a:t>tỉnh</a:t>
            </a:r>
            <a:r>
              <a:rPr lang="en-US" dirty="0">
                <a:solidFill>
                  <a:srgbClr val="FF0000"/>
                </a:solidFill>
              </a:rPr>
              <a:t> (Thanh)</a:t>
            </a:r>
          </a:p>
        </p:txBody>
      </p:sp>
      <p:cxnSp>
        <p:nvCxnSpPr>
          <p:cNvPr id="82" name="Straight Connector 81">
            <a:extLst>
              <a:ext uri="{FF2B5EF4-FFF2-40B4-BE49-F238E27FC236}">
                <a16:creationId xmlns:a16="http://schemas.microsoft.com/office/drawing/2014/main" id="{B223A785-E990-CD21-85DB-94D3E0B0921A}"/>
              </a:ext>
            </a:extLst>
          </p:cNvPr>
          <p:cNvCxnSpPr>
            <a:cxnSpLocks/>
          </p:cNvCxnSpPr>
          <p:nvPr/>
        </p:nvCxnSpPr>
        <p:spPr>
          <a:xfrm>
            <a:off x="6829425" y="1028700"/>
            <a:ext cx="9620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8C8A683-2840-66A2-9BC4-31124AB152CF}"/>
              </a:ext>
            </a:extLst>
          </p:cNvPr>
          <p:cNvSpPr txBox="1"/>
          <p:nvPr/>
        </p:nvSpPr>
        <p:spPr>
          <a:xfrm>
            <a:off x="7286624" y="4933950"/>
            <a:ext cx="1590676" cy="369332"/>
          </a:xfrm>
          <a:prstGeom prst="rect">
            <a:avLst/>
          </a:prstGeom>
          <a:noFill/>
        </p:spPr>
        <p:txBody>
          <a:bodyPr wrap="square" rtlCol="0">
            <a:spAutoFit/>
          </a:bodyPr>
          <a:lstStyle/>
          <a:p>
            <a:r>
              <a:rPr lang="en-US" dirty="0" err="1">
                <a:solidFill>
                  <a:srgbClr val="FF0000"/>
                </a:solidFill>
              </a:rPr>
              <a:t>Triệu</a:t>
            </a:r>
            <a:r>
              <a:rPr lang="en-US" dirty="0">
                <a:solidFill>
                  <a:srgbClr val="FF0000"/>
                </a:solidFill>
              </a:rPr>
              <a:t> </a:t>
            </a:r>
            <a:r>
              <a:rPr lang="en-US" dirty="0" err="1">
                <a:solidFill>
                  <a:srgbClr val="FF0000"/>
                </a:solidFill>
              </a:rPr>
              <a:t>Thị</a:t>
            </a:r>
            <a:r>
              <a:rPr lang="en-US" dirty="0">
                <a:solidFill>
                  <a:srgbClr val="FF0000"/>
                </a:solidFill>
              </a:rPr>
              <a:t> Trinh</a:t>
            </a:r>
          </a:p>
        </p:txBody>
      </p:sp>
      <p:cxnSp>
        <p:nvCxnSpPr>
          <p:cNvPr id="86" name="Straight Connector 85">
            <a:extLst>
              <a:ext uri="{FF2B5EF4-FFF2-40B4-BE49-F238E27FC236}">
                <a16:creationId xmlns:a16="http://schemas.microsoft.com/office/drawing/2014/main" id="{F7B23237-4737-E401-2EFD-45E5B0CCA35B}"/>
              </a:ext>
            </a:extLst>
          </p:cNvPr>
          <p:cNvCxnSpPr>
            <a:cxnSpLocks/>
          </p:cNvCxnSpPr>
          <p:nvPr/>
        </p:nvCxnSpPr>
        <p:spPr>
          <a:xfrm>
            <a:off x="3248025" y="1390650"/>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2AD273B-0E0E-8BA1-A3ED-79A68C565DDD}"/>
              </a:ext>
            </a:extLst>
          </p:cNvPr>
          <p:cNvSpPr txBox="1"/>
          <p:nvPr/>
        </p:nvSpPr>
        <p:spPr>
          <a:xfrm>
            <a:off x="5048249" y="5572125"/>
            <a:ext cx="1390651" cy="369332"/>
          </a:xfrm>
          <a:prstGeom prst="rect">
            <a:avLst/>
          </a:prstGeom>
          <a:noFill/>
        </p:spPr>
        <p:txBody>
          <a:bodyPr wrap="square" rtlCol="0">
            <a:spAutoFit/>
          </a:bodyPr>
          <a:lstStyle/>
          <a:p>
            <a:r>
              <a:rPr lang="en-US" dirty="0" err="1">
                <a:solidFill>
                  <a:srgbClr val="FF0000"/>
                </a:solidFill>
              </a:rPr>
              <a:t>gió</a:t>
            </a:r>
            <a:r>
              <a:rPr lang="en-US" dirty="0">
                <a:solidFill>
                  <a:srgbClr val="FF0000"/>
                </a:solidFill>
              </a:rPr>
              <a:t>,</a:t>
            </a:r>
          </a:p>
        </p:txBody>
      </p:sp>
      <p:cxnSp>
        <p:nvCxnSpPr>
          <p:cNvPr id="89" name="Straight Connector 88">
            <a:extLst>
              <a:ext uri="{FF2B5EF4-FFF2-40B4-BE49-F238E27FC236}">
                <a16:creationId xmlns:a16="http://schemas.microsoft.com/office/drawing/2014/main" id="{7DDD1ADC-F072-FAC8-BC51-CBFF0C2414AB}"/>
              </a:ext>
            </a:extLst>
          </p:cNvPr>
          <p:cNvCxnSpPr>
            <a:cxnSpLocks/>
          </p:cNvCxnSpPr>
          <p:nvPr/>
        </p:nvCxnSpPr>
        <p:spPr>
          <a:xfrm>
            <a:off x="4219575" y="14001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7244C03-D2FD-9B91-05CD-1CC73755C246}"/>
              </a:ext>
            </a:extLst>
          </p:cNvPr>
          <p:cNvSpPr txBox="1"/>
          <p:nvPr/>
        </p:nvSpPr>
        <p:spPr>
          <a:xfrm>
            <a:off x="2285999" y="5457825"/>
            <a:ext cx="1390651" cy="369332"/>
          </a:xfrm>
          <a:prstGeom prst="rect">
            <a:avLst/>
          </a:prstGeom>
          <a:noFill/>
        </p:spPr>
        <p:txBody>
          <a:bodyPr wrap="square" rtlCol="0">
            <a:spAutoFit/>
          </a:bodyPr>
          <a:lstStyle/>
          <a:p>
            <a:r>
              <a:rPr lang="en-US" dirty="0" err="1">
                <a:solidFill>
                  <a:srgbClr val="FF0000"/>
                </a:solidFill>
              </a:rPr>
              <a:t>trúc</a:t>
            </a:r>
            <a:r>
              <a:rPr lang="en-US" dirty="0">
                <a:solidFill>
                  <a:srgbClr val="FF0000"/>
                </a:solidFill>
              </a:rPr>
              <a:t>,</a:t>
            </a:r>
          </a:p>
        </p:txBody>
      </p:sp>
      <p:cxnSp>
        <p:nvCxnSpPr>
          <p:cNvPr id="91" name="Straight Connector 90">
            <a:extLst>
              <a:ext uri="{FF2B5EF4-FFF2-40B4-BE49-F238E27FC236}">
                <a16:creationId xmlns:a16="http://schemas.microsoft.com/office/drawing/2014/main" id="{387A520E-E487-6F3A-9832-0AB9A77FFF09}"/>
              </a:ext>
            </a:extLst>
          </p:cNvPr>
          <p:cNvCxnSpPr>
            <a:cxnSpLocks/>
          </p:cNvCxnSpPr>
          <p:nvPr/>
        </p:nvCxnSpPr>
        <p:spPr>
          <a:xfrm>
            <a:off x="3333750" y="160972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7232B9E-B712-126D-6DCB-F38C053B1600}"/>
              </a:ext>
            </a:extLst>
          </p:cNvPr>
          <p:cNvSpPr txBox="1"/>
          <p:nvPr/>
        </p:nvSpPr>
        <p:spPr>
          <a:xfrm>
            <a:off x="2819399" y="5457825"/>
            <a:ext cx="1390651" cy="369332"/>
          </a:xfrm>
          <a:prstGeom prst="rect">
            <a:avLst/>
          </a:prstGeom>
          <a:noFill/>
        </p:spPr>
        <p:txBody>
          <a:bodyPr wrap="square" rtlCol="0">
            <a:spAutoFit/>
          </a:bodyPr>
          <a:lstStyle/>
          <a:p>
            <a:r>
              <a:rPr lang="en-US" dirty="0" err="1">
                <a:solidFill>
                  <a:srgbClr val="FF0000"/>
                </a:solidFill>
              </a:rPr>
              <a:t>chuông</a:t>
            </a:r>
            <a:r>
              <a:rPr lang="en-US" dirty="0">
                <a:solidFill>
                  <a:srgbClr val="FF0000"/>
                </a:solidFill>
              </a:rPr>
              <a:t>,</a:t>
            </a:r>
          </a:p>
        </p:txBody>
      </p:sp>
      <p:cxnSp>
        <p:nvCxnSpPr>
          <p:cNvPr id="94" name="Straight Connector 93">
            <a:extLst>
              <a:ext uri="{FF2B5EF4-FFF2-40B4-BE49-F238E27FC236}">
                <a16:creationId xmlns:a16="http://schemas.microsoft.com/office/drawing/2014/main" id="{D578EEA8-DF10-7DD8-C5E0-F4615D8AA360}"/>
              </a:ext>
            </a:extLst>
          </p:cNvPr>
          <p:cNvCxnSpPr>
            <a:cxnSpLocks/>
          </p:cNvCxnSpPr>
          <p:nvPr/>
        </p:nvCxnSpPr>
        <p:spPr>
          <a:xfrm>
            <a:off x="3905250" y="162877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C2ED788-E84C-A48B-E24A-586AB1185EAF}"/>
              </a:ext>
            </a:extLst>
          </p:cNvPr>
          <p:cNvSpPr txBox="1"/>
          <p:nvPr/>
        </p:nvSpPr>
        <p:spPr>
          <a:xfrm>
            <a:off x="8829674" y="5457825"/>
            <a:ext cx="1390651" cy="369332"/>
          </a:xfrm>
          <a:prstGeom prst="rect">
            <a:avLst/>
          </a:prstGeom>
          <a:noFill/>
        </p:spPr>
        <p:txBody>
          <a:bodyPr wrap="square" rtlCol="0">
            <a:spAutoFit/>
          </a:bodyPr>
          <a:lstStyle/>
          <a:p>
            <a:r>
              <a:rPr lang="en-US" dirty="0" err="1">
                <a:solidFill>
                  <a:srgbClr val="FF0000"/>
                </a:solidFill>
              </a:rPr>
              <a:t>Trấn</a:t>
            </a:r>
            <a:r>
              <a:rPr lang="en-US" dirty="0">
                <a:solidFill>
                  <a:srgbClr val="FF0000"/>
                </a:solidFill>
              </a:rPr>
              <a:t> Vũ,</a:t>
            </a:r>
          </a:p>
        </p:txBody>
      </p:sp>
      <p:cxnSp>
        <p:nvCxnSpPr>
          <p:cNvPr id="97" name="Straight Connector 96">
            <a:extLst>
              <a:ext uri="{FF2B5EF4-FFF2-40B4-BE49-F238E27FC236}">
                <a16:creationId xmlns:a16="http://schemas.microsoft.com/office/drawing/2014/main" id="{799569F3-297A-A05D-07BA-AB241ACA0808}"/>
              </a:ext>
            </a:extLst>
          </p:cNvPr>
          <p:cNvCxnSpPr>
            <a:cxnSpLocks/>
          </p:cNvCxnSpPr>
          <p:nvPr/>
        </p:nvCxnSpPr>
        <p:spPr>
          <a:xfrm>
            <a:off x="5124450" y="1638300"/>
            <a:ext cx="7905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309D091-836B-B760-8395-4D3BAE0E7D54}"/>
              </a:ext>
            </a:extLst>
          </p:cNvPr>
          <p:cNvSpPr txBox="1"/>
          <p:nvPr/>
        </p:nvSpPr>
        <p:spPr>
          <a:xfrm>
            <a:off x="9696449" y="5457825"/>
            <a:ext cx="1390651" cy="369332"/>
          </a:xfrm>
          <a:prstGeom prst="rect">
            <a:avLst/>
          </a:prstGeom>
          <a:noFill/>
        </p:spPr>
        <p:txBody>
          <a:bodyPr wrap="square" rtlCol="0">
            <a:spAutoFit/>
          </a:bodyPr>
          <a:lstStyle/>
          <a:p>
            <a:r>
              <a:rPr lang="en-US" dirty="0" err="1">
                <a:solidFill>
                  <a:srgbClr val="FF0000"/>
                </a:solidFill>
              </a:rPr>
              <a:t>Thọ</a:t>
            </a:r>
            <a:r>
              <a:rPr lang="en-US" dirty="0">
                <a:solidFill>
                  <a:srgbClr val="FF0000"/>
                </a:solidFill>
              </a:rPr>
              <a:t> </a:t>
            </a:r>
            <a:r>
              <a:rPr lang="en-US" dirty="0" err="1">
                <a:solidFill>
                  <a:srgbClr val="FF0000"/>
                </a:solidFill>
              </a:rPr>
              <a:t>Xương</a:t>
            </a:r>
            <a:endParaRPr lang="en-US" dirty="0">
              <a:solidFill>
                <a:srgbClr val="FF0000"/>
              </a:solidFill>
            </a:endParaRPr>
          </a:p>
        </p:txBody>
      </p:sp>
      <p:cxnSp>
        <p:nvCxnSpPr>
          <p:cNvPr id="100" name="Straight Connector 99">
            <a:extLst>
              <a:ext uri="{FF2B5EF4-FFF2-40B4-BE49-F238E27FC236}">
                <a16:creationId xmlns:a16="http://schemas.microsoft.com/office/drawing/2014/main" id="{8EA8484C-D62D-EA35-A91D-37639A02712C}"/>
              </a:ext>
            </a:extLst>
          </p:cNvPr>
          <p:cNvCxnSpPr>
            <a:cxnSpLocks/>
          </p:cNvCxnSpPr>
          <p:nvPr/>
        </p:nvCxnSpPr>
        <p:spPr>
          <a:xfrm>
            <a:off x="3829050" y="18573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1278AA33-C841-3501-726C-1EA7B19053C8}"/>
              </a:ext>
            </a:extLst>
          </p:cNvPr>
          <p:cNvSpPr txBox="1"/>
          <p:nvPr/>
        </p:nvSpPr>
        <p:spPr>
          <a:xfrm>
            <a:off x="5410199" y="5572125"/>
            <a:ext cx="1390651" cy="369332"/>
          </a:xfrm>
          <a:prstGeom prst="rect">
            <a:avLst/>
          </a:prstGeom>
          <a:noFill/>
        </p:spPr>
        <p:txBody>
          <a:bodyPr wrap="square" rtlCol="0">
            <a:spAutoFit/>
          </a:bodyPr>
          <a:lstStyle/>
          <a:p>
            <a:r>
              <a:rPr lang="en-US" dirty="0" err="1">
                <a:solidFill>
                  <a:srgbClr val="FF0000"/>
                </a:solidFill>
              </a:rPr>
              <a:t>khói</a:t>
            </a:r>
            <a:r>
              <a:rPr lang="en-US" dirty="0">
                <a:solidFill>
                  <a:srgbClr val="FF0000"/>
                </a:solidFill>
              </a:rPr>
              <a:t>,</a:t>
            </a:r>
          </a:p>
        </p:txBody>
      </p:sp>
      <p:cxnSp>
        <p:nvCxnSpPr>
          <p:cNvPr id="103" name="Straight Connector 102">
            <a:extLst>
              <a:ext uri="{FF2B5EF4-FFF2-40B4-BE49-F238E27FC236}">
                <a16:creationId xmlns:a16="http://schemas.microsoft.com/office/drawing/2014/main" id="{FD6DC9AE-C35F-9C40-EF70-46DD01F93800}"/>
              </a:ext>
            </a:extLst>
          </p:cNvPr>
          <p:cNvCxnSpPr>
            <a:cxnSpLocks/>
          </p:cNvCxnSpPr>
          <p:nvPr/>
        </p:nvCxnSpPr>
        <p:spPr>
          <a:xfrm>
            <a:off x="4838700" y="1857375"/>
            <a:ext cx="5048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1AA41C36-E7C8-3CAA-9928-3FAD2565E75F}"/>
              </a:ext>
            </a:extLst>
          </p:cNvPr>
          <p:cNvSpPr txBox="1"/>
          <p:nvPr/>
        </p:nvSpPr>
        <p:spPr>
          <a:xfrm>
            <a:off x="5924549" y="5572125"/>
            <a:ext cx="1390651" cy="369332"/>
          </a:xfrm>
          <a:prstGeom prst="rect">
            <a:avLst/>
          </a:prstGeom>
          <a:noFill/>
        </p:spPr>
        <p:txBody>
          <a:bodyPr wrap="square" rtlCol="0">
            <a:spAutoFit/>
          </a:bodyPr>
          <a:lstStyle/>
          <a:p>
            <a:r>
              <a:rPr lang="en-US" dirty="0" err="1">
                <a:solidFill>
                  <a:srgbClr val="FF0000"/>
                </a:solidFill>
              </a:rPr>
              <a:t>sương</a:t>
            </a:r>
            <a:endParaRPr lang="en-US" dirty="0">
              <a:solidFill>
                <a:srgbClr val="FF0000"/>
              </a:solidFill>
            </a:endParaRPr>
          </a:p>
        </p:txBody>
      </p:sp>
      <p:cxnSp>
        <p:nvCxnSpPr>
          <p:cNvPr id="107" name="Straight Connector 106">
            <a:extLst>
              <a:ext uri="{FF2B5EF4-FFF2-40B4-BE49-F238E27FC236}">
                <a16:creationId xmlns:a16="http://schemas.microsoft.com/office/drawing/2014/main" id="{FAAFBFC0-FB70-7AC7-CD35-493CF4E4A499}"/>
              </a:ext>
            </a:extLst>
          </p:cNvPr>
          <p:cNvCxnSpPr>
            <a:cxnSpLocks/>
          </p:cNvCxnSpPr>
          <p:nvPr/>
        </p:nvCxnSpPr>
        <p:spPr>
          <a:xfrm>
            <a:off x="3276600" y="2095500"/>
            <a:ext cx="3429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567FA695-5FEF-456A-20CC-133B645F5BF9}"/>
              </a:ext>
            </a:extLst>
          </p:cNvPr>
          <p:cNvSpPr txBox="1"/>
          <p:nvPr/>
        </p:nvSpPr>
        <p:spPr>
          <a:xfrm>
            <a:off x="3676649" y="5467350"/>
            <a:ext cx="1390651" cy="369332"/>
          </a:xfrm>
          <a:prstGeom prst="rect">
            <a:avLst/>
          </a:prstGeom>
          <a:noFill/>
        </p:spPr>
        <p:txBody>
          <a:bodyPr wrap="square" rtlCol="0">
            <a:spAutoFit/>
          </a:bodyPr>
          <a:lstStyle/>
          <a:p>
            <a:r>
              <a:rPr lang="en-US" dirty="0" err="1">
                <a:solidFill>
                  <a:srgbClr val="FF0000"/>
                </a:solidFill>
              </a:rPr>
              <a:t>chày</a:t>
            </a:r>
            <a:r>
              <a:rPr lang="en-US" dirty="0">
                <a:solidFill>
                  <a:srgbClr val="FF0000"/>
                </a:solidFill>
              </a:rPr>
              <a:t>,</a:t>
            </a:r>
          </a:p>
        </p:txBody>
      </p:sp>
      <p:cxnSp>
        <p:nvCxnSpPr>
          <p:cNvPr id="110" name="Straight Connector 109">
            <a:extLst>
              <a:ext uri="{FF2B5EF4-FFF2-40B4-BE49-F238E27FC236}">
                <a16:creationId xmlns:a16="http://schemas.microsoft.com/office/drawing/2014/main" id="{F730A99C-E1D0-CE97-9A15-DFB1B018CE12}"/>
              </a:ext>
            </a:extLst>
          </p:cNvPr>
          <p:cNvCxnSpPr>
            <a:cxnSpLocks/>
          </p:cNvCxnSpPr>
          <p:nvPr/>
        </p:nvCxnSpPr>
        <p:spPr>
          <a:xfrm>
            <a:off x="3676650" y="2114550"/>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F5CDF43-314E-AC4A-A91D-33F55B994AC3}"/>
              </a:ext>
            </a:extLst>
          </p:cNvPr>
          <p:cNvSpPr txBox="1"/>
          <p:nvPr/>
        </p:nvSpPr>
        <p:spPr>
          <a:xfrm>
            <a:off x="8743949" y="5734050"/>
            <a:ext cx="1390651" cy="369332"/>
          </a:xfrm>
          <a:prstGeom prst="rect">
            <a:avLst/>
          </a:prstGeom>
          <a:noFill/>
        </p:spPr>
        <p:txBody>
          <a:bodyPr wrap="square" rtlCol="0">
            <a:spAutoFit/>
          </a:bodyPr>
          <a:lstStyle/>
          <a:p>
            <a:r>
              <a:rPr lang="en-US" dirty="0" err="1">
                <a:solidFill>
                  <a:srgbClr val="FF0000"/>
                </a:solidFill>
              </a:rPr>
              <a:t>Yên</a:t>
            </a:r>
            <a:r>
              <a:rPr lang="en-US" dirty="0">
                <a:solidFill>
                  <a:srgbClr val="FF0000"/>
                </a:solidFill>
              </a:rPr>
              <a:t> Thái,</a:t>
            </a:r>
          </a:p>
        </p:txBody>
      </p:sp>
      <p:cxnSp>
        <p:nvCxnSpPr>
          <p:cNvPr id="113" name="Straight Connector 112">
            <a:extLst>
              <a:ext uri="{FF2B5EF4-FFF2-40B4-BE49-F238E27FC236}">
                <a16:creationId xmlns:a16="http://schemas.microsoft.com/office/drawing/2014/main" id="{153882E9-F287-110F-9520-20EEFF832033}"/>
              </a:ext>
            </a:extLst>
          </p:cNvPr>
          <p:cNvCxnSpPr>
            <a:cxnSpLocks/>
          </p:cNvCxnSpPr>
          <p:nvPr/>
        </p:nvCxnSpPr>
        <p:spPr>
          <a:xfrm>
            <a:off x="4572000" y="212407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B7968A3F-FF98-3CA0-358B-AE96062954C6}"/>
              </a:ext>
            </a:extLst>
          </p:cNvPr>
          <p:cNvSpPr txBox="1"/>
          <p:nvPr/>
        </p:nvSpPr>
        <p:spPr>
          <a:xfrm>
            <a:off x="2352674" y="5781675"/>
            <a:ext cx="1390651" cy="369332"/>
          </a:xfrm>
          <a:prstGeom prst="rect">
            <a:avLst/>
          </a:prstGeom>
          <a:noFill/>
        </p:spPr>
        <p:txBody>
          <a:bodyPr wrap="square" rtlCol="0">
            <a:spAutoFit/>
          </a:bodyPr>
          <a:lstStyle/>
          <a:p>
            <a:r>
              <a:rPr lang="en-US" dirty="0" err="1">
                <a:solidFill>
                  <a:srgbClr val="FF0000"/>
                </a:solidFill>
              </a:rPr>
              <a:t>gương</a:t>
            </a:r>
            <a:endParaRPr lang="en-US" dirty="0">
              <a:solidFill>
                <a:srgbClr val="FF0000"/>
              </a:solidFill>
            </a:endParaRPr>
          </a:p>
        </p:txBody>
      </p:sp>
      <p:cxnSp>
        <p:nvCxnSpPr>
          <p:cNvPr id="115" name="Straight Connector 114">
            <a:extLst>
              <a:ext uri="{FF2B5EF4-FFF2-40B4-BE49-F238E27FC236}">
                <a16:creationId xmlns:a16="http://schemas.microsoft.com/office/drawing/2014/main" id="{191DC588-F932-FA76-FE91-B8C970D221E3}"/>
              </a:ext>
            </a:extLst>
          </p:cNvPr>
          <p:cNvCxnSpPr>
            <a:cxnSpLocks/>
          </p:cNvCxnSpPr>
          <p:nvPr/>
        </p:nvCxnSpPr>
        <p:spPr>
          <a:xfrm>
            <a:off x="5143500" y="210502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E436C630-B990-BE76-2439-52EFC465553A}"/>
              </a:ext>
            </a:extLst>
          </p:cNvPr>
          <p:cNvSpPr txBox="1"/>
          <p:nvPr/>
        </p:nvSpPr>
        <p:spPr>
          <a:xfrm>
            <a:off x="9705974" y="5753100"/>
            <a:ext cx="1390651" cy="369332"/>
          </a:xfrm>
          <a:prstGeom prst="rect">
            <a:avLst/>
          </a:prstGeom>
          <a:noFill/>
        </p:spPr>
        <p:txBody>
          <a:bodyPr wrap="square" rtlCol="0">
            <a:spAutoFit/>
          </a:bodyPr>
          <a:lstStyle/>
          <a:p>
            <a:r>
              <a:rPr lang="en-US" dirty="0" err="1">
                <a:solidFill>
                  <a:srgbClr val="FF0000"/>
                </a:solidFill>
              </a:rPr>
              <a:t>Tây</a:t>
            </a:r>
            <a:r>
              <a:rPr lang="en-US" dirty="0">
                <a:solidFill>
                  <a:srgbClr val="FF0000"/>
                </a:solidFill>
              </a:rPr>
              <a:t> </a:t>
            </a:r>
            <a:r>
              <a:rPr lang="en-US" dirty="0" err="1">
                <a:solidFill>
                  <a:srgbClr val="FF0000"/>
                </a:solidFill>
              </a:rPr>
              <a:t>Hồ</a:t>
            </a:r>
            <a:endParaRPr lang="en-US" dirty="0">
              <a:solidFill>
                <a:srgbClr val="FF0000"/>
              </a:solidFill>
            </a:endParaRPr>
          </a:p>
        </p:txBody>
      </p:sp>
      <p:cxnSp>
        <p:nvCxnSpPr>
          <p:cNvPr id="117" name="Straight Connector 116">
            <a:extLst>
              <a:ext uri="{FF2B5EF4-FFF2-40B4-BE49-F238E27FC236}">
                <a16:creationId xmlns:a16="http://schemas.microsoft.com/office/drawing/2014/main" id="{2AA2E5B6-3F00-4D8D-A808-DB69904FF215}"/>
              </a:ext>
            </a:extLst>
          </p:cNvPr>
          <p:cNvCxnSpPr>
            <a:cxnSpLocks/>
          </p:cNvCxnSpPr>
          <p:nvPr/>
        </p:nvCxnSpPr>
        <p:spPr>
          <a:xfrm>
            <a:off x="6438900" y="1914525"/>
            <a:ext cx="2762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4B1EEA0-5468-9EE0-8E12-B9208C561570}"/>
              </a:ext>
            </a:extLst>
          </p:cNvPr>
          <p:cNvSpPr txBox="1"/>
          <p:nvPr/>
        </p:nvSpPr>
        <p:spPr>
          <a:xfrm>
            <a:off x="2371724" y="6124575"/>
            <a:ext cx="1390651" cy="369332"/>
          </a:xfrm>
          <a:prstGeom prst="rect">
            <a:avLst/>
          </a:prstGeom>
          <a:noFill/>
        </p:spPr>
        <p:txBody>
          <a:bodyPr wrap="square" rtlCol="0">
            <a:spAutoFit/>
          </a:bodyPr>
          <a:lstStyle/>
          <a:p>
            <a:r>
              <a:rPr lang="en-US" dirty="0" err="1">
                <a:solidFill>
                  <a:srgbClr val="FF0000"/>
                </a:solidFill>
              </a:rPr>
              <a:t>trời</a:t>
            </a:r>
            <a:r>
              <a:rPr lang="en-US" dirty="0">
                <a:solidFill>
                  <a:srgbClr val="FF0000"/>
                </a:solidFill>
              </a:rPr>
              <a:t>,</a:t>
            </a:r>
          </a:p>
        </p:txBody>
      </p:sp>
      <p:cxnSp>
        <p:nvCxnSpPr>
          <p:cNvPr id="120" name="Straight Connector 119">
            <a:extLst>
              <a:ext uri="{FF2B5EF4-FFF2-40B4-BE49-F238E27FC236}">
                <a16:creationId xmlns:a16="http://schemas.microsoft.com/office/drawing/2014/main" id="{709FDE4F-28B3-4E25-E0DF-AD9F676412B1}"/>
              </a:ext>
            </a:extLst>
          </p:cNvPr>
          <p:cNvCxnSpPr>
            <a:cxnSpLocks/>
          </p:cNvCxnSpPr>
          <p:nvPr/>
        </p:nvCxnSpPr>
        <p:spPr>
          <a:xfrm>
            <a:off x="6772275" y="1914525"/>
            <a:ext cx="228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525F4360-A71C-4BF1-2BFA-025D3E032FCB}"/>
              </a:ext>
            </a:extLst>
          </p:cNvPr>
          <p:cNvSpPr txBox="1"/>
          <p:nvPr/>
        </p:nvSpPr>
        <p:spPr>
          <a:xfrm>
            <a:off x="5095874" y="6124575"/>
            <a:ext cx="1390651" cy="369332"/>
          </a:xfrm>
          <a:prstGeom prst="rect">
            <a:avLst/>
          </a:prstGeom>
          <a:noFill/>
        </p:spPr>
        <p:txBody>
          <a:bodyPr wrap="square" rtlCol="0">
            <a:spAutoFit/>
          </a:bodyPr>
          <a:lstStyle/>
          <a:p>
            <a:r>
              <a:rPr lang="en-US" dirty="0" err="1">
                <a:solidFill>
                  <a:srgbClr val="FF0000"/>
                </a:solidFill>
              </a:rPr>
              <a:t>mưa</a:t>
            </a:r>
            <a:r>
              <a:rPr lang="en-US" dirty="0">
                <a:solidFill>
                  <a:srgbClr val="FF0000"/>
                </a:solidFill>
              </a:rPr>
              <a:t>,</a:t>
            </a:r>
          </a:p>
        </p:txBody>
      </p:sp>
      <p:cxnSp>
        <p:nvCxnSpPr>
          <p:cNvPr id="124" name="Straight Connector 123">
            <a:extLst>
              <a:ext uri="{FF2B5EF4-FFF2-40B4-BE49-F238E27FC236}">
                <a16:creationId xmlns:a16="http://schemas.microsoft.com/office/drawing/2014/main" id="{68512EDC-1530-FD06-A625-FCFB2FB4C116}"/>
              </a:ext>
            </a:extLst>
          </p:cNvPr>
          <p:cNvCxnSpPr>
            <a:cxnSpLocks/>
          </p:cNvCxnSpPr>
          <p:nvPr/>
        </p:nvCxnSpPr>
        <p:spPr>
          <a:xfrm>
            <a:off x="6581775" y="2619375"/>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56BC23FC-0049-1B56-CAF7-ED39E35CBA5A}"/>
              </a:ext>
            </a:extLst>
          </p:cNvPr>
          <p:cNvSpPr txBox="1"/>
          <p:nvPr/>
        </p:nvSpPr>
        <p:spPr>
          <a:xfrm>
            <a:off x="2838449" y="6124575"/>
            <a:ext cx="1390651" cy="369332"/>
          </a:xfrm>
          <a:prstGeom prst="rect">
            <a:avLst/>
          </a:prstGeom>
          <a:noFill/>
        </p:spPr>
        <p:txBody>
          <a:bodyPr wrap="square" rtlCol="0">
            <a:spAutoFit/>
          </a:bodyPr>
          <a:lstStyle/>
          <a:p>
            <a:r>
              <a:rPr lang="en-US" dirty="0" err="1">
                <a:solidFill>
                  <a:srgbClr val="FF0000"/>
                </a:solidFill>
              </a:rPr>
              <a:t>nước</a:t>
            </a:r>
            <a:r>
              <a:rPr lang="en-US" dirty="0">
                <a:solidFill>
                  <a:srgbClr val="FF0000"/>
                </a:solidFill>
              </a:rPr>
              <a:t>,</a:t>
            </a:r>
          </a:p>
        </p:txBody>
      </p:sp>
      <p:cxnSp>
        <p:nvCxnSpPr>
          <p:cNvPr id="126" name="Straight Connector 125">
            <a:extLst>
              <a:ext uri="{FF2B5EF4-FFF2-40B4-BE49-F238E27FC236}">
                <a16:creationId xmlns:a16="http://schemas.microsoft.com/office/drawing/2014/main" id="{67016666-7894-0D0F-D7A3-E816B7678CF8}"/>
              </a:ext>
            </a:extLst>
          </p:cNvPr>
          <p:cNvCxnSpPr>
            <a:cxnSpLocks/>
          </p:cNvCxnSpPr>
          <p:nvPr/>
        </p:nvCxnSpPr>
        <p:spPr>
          <a:xfrm>
            <a:off x="702945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7B93B34-3AAD-7EEB-2A25-6B15868BDAD4}"/>
              </a:ext>
            </a:extLst>
          </p:cNvPr>
          <p:cNvSpPr txBox="1"/>
          <p:nvPr/>
        </p:nvSpPr>
        <p:spPr>
          <a:xfrm>
            <a:off x="3448049" y="6134100"/>
            <a:ext cx="1390651" cy="369332"/>
          </a:xfrm>
          <a:prstGeom prst="rect">
            <a:avLst/>
          </a:prstGeom>
          <a:noFill/>
        </p:spPr>
        <p:txBody>
          <a:bodyPr wrap="square" rtlCol="0">
            <a:spAutoFit/>
          </a:bodyPr>
          <a:lstStyle/>
          <a:p>
            <a:r>
              <a:rPr lang="en-US" dirty="0" err="1">
                <a:solidFill>
                  <a:srgbClr val="FF0000"/>
                </a:solidFill>
              </a:rPr>
              <a:t>bạc</a:t>
            </a:r>
            <a:r>
              <a:rPr lang="en-US" dirty="0">
                <a:solidFill>
                  <a:srgbClr val="FF0000"/>
                </a:solidFill>
              </a:rPr>
              <a:t>,</a:t>
            </a:r>
          </a:p>
        </p:txBody>
      </p:sp>
      <p:cxnSp>
        <p:nvCxnSpPr>
          <p:cNvPr id="131" name="Straight Connector 130">
            <a:extLst>
              <a:ext uri="{FF2B5EF4-FFF2-40B4-BE49-F238E27FC236}">
                <a16:creationId xmlns:a16="http://schemas.microsoft.com/office/drawing/2014/main" id="{DE51CFD2-7FC2-7A82-5BDC-4E131588B28E}"/>
              </a:ext>
            </a:extLst>
          </p:cNvPr>
          <p:cNvCxnSpPr>
            <a:cxnSpLocks/>
          </p:cNvCxnSpPr>
          <p:nvPr/>
        </p:nvCxnSpPr>
        <p:spPr>
          <a:xfrm>
            <a:off x="803910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9CB9222-3FFD-EE7B-0610-9BCCEACE3BA7}"/>
              </a:ext>
            </a:extLst>
          </p:cNvPr>
          <p:cNvSpPr txBox="1"/>
          <p:nvPr/>
        </p:nvSpPr>
        <p:spPr>
          <a:xfrm>
            <a:off x="3933824" y="6124575"/>
            <a:ext cx="1390651" cy="369332"/>
          </a:xfrm>
          <a:prstGeom prst="rect">
            <a:avLst/>
          </a:prstGeom>
          <a:noFill/>
        </p:spPr>
        <p:txBody>
          <a:bodyPr wrap="square" rtlCol="0">
            <a:spAutoFit/>
          </a:bodyPr>
          <a:lstStyle/>
          <a:p>
            <a:r>
              <a:rPr lang="en-US" dirty="0" err="1">
                <a:solidFill>
                  <a:srgbClr val="FF0000"/>
                </a:solidFill>
              </a:rPr>
              <a:t>cơm</a:t>
            </a:r>
            <a:endParaRPr lang="en-US" dirty="0">
              <a:solidFill>
                <a:srgbClr val="FF0000"/>
              </a:solidFill>
            </a:endParaRPr>
          </a:p>
        </p:txBody>
      </p:sp>
      <p:cxnSp>
        <p:nvCxnSpPr>
          <p:cNvPr id="134" name="Straight Connector 133">
            <a:extLst>
              <a:ext uri="{FF2B5EF4-FFF2-40B4-BE49-F238E27FC236}">
                <a16:creationId xmlns:a16="http://schemas.microsoft.com/office/drawing/2014/main" id="{1CDF4669-FD3D-F643-0E98-E2C810C547C2}"/>
              </a:ext>
            </a:extLst>
          </p:cNvPr>
          <p:cNvCxnSpPr>
            <a:cxnSpLocks/>
          </p:cNvCxnSpPr>
          <p:nvPr/>
        </p:nvCxnSpPr>
        <p:spPr>
          <a:xfrm>
            <a:off x="8382000" y="2619375"/>
            <a:ext cx="304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F04DADBE-4211-8319-1C6D-502C92509741}"/>
              </a:ext>
            </a:extLst>
          </p:cNvPr>
          <p:cNvSpPr txBox="1"/>
          <p:nvPr/>
        </p:nvSpPr>
        <p:spPr>
          <a:xfrm>
            <a:off x="3314699" y="6391275"/>
            <a:ext cx="1390651" cy="369332"/>
          </a:xfrm>
          <a:prstGeom prst="rect">
            <a:avLst/>
          </a:prstGeom>
          <a:noFill/>
        </p:spPr>
        <p:txBody>
          <a:bodyPr wrap="square" rtlCol="0">
            <a:spAutoFit/>
          </a:bodyPr>
          <a:lstStyle/>
          <a:p>
            <a:r>
              <a:rPr lang="en-US" dirty="0" err="1">
                <a:solidFill>
                  <a:srgbClr val="FF0000"/>
                </a:solidFill>
              </a:rPr>
              <a:t>vàng</a:t>
            </a:r>
            <a:endParaRPr lang="en-US" dirty="0">
              <a:solidFill>
                <a:srgbClr val="FF0000"/>
              </a:solidFill>
            </a:endParaRPr>
          </a:p>
        </p:txBody>
      </p:sp>
      <p:cxnSp>
        <p:nvCxnSpPr>
          <p:cNvPr id="138" name="Straight Connector 137">
            <a:extLst>
              <a:ext uri="{FF2B5EF4-FFF2-40B4-BE49-F238E27FC236}">
                <a16:creationId xmlns:a16="http://schemas.microsoft.com/office/drawing/2014/main" id="{D879078C-FFAB-2B52-BC0A-7F719F94B771}"/>
              </a:ext>
            </a:extLst>
          </p:cNvPr>
          <p:cNvCxnSpPr>
            <a:cxnSpLocks/>
          </p:cNvCxnSpPr>
          <p:nvPr/>
        </p:nvCxnSpPr>
        <p:spPr>
          <a:xfrm>
            <a:off x="7077075" y="1924050"/>
            <a:ext cx="381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6CB89CBD-9DB1-4DCF-406B-965D525D4373}"/>
              </a:ext>
            </a:extLst>
          </p:cNvPr>
          <p:cNvSpPr txBox="1"/>
          <p:nvPr/>
        </p:nvSpPr>
        <p:spPr>
          <a:xfrm>
            <a:off x="5686424" y="6124575"/>
            <a:ext cx="1390651" cy="369332"/>
          </a:xfrm>
          <a:prstGeom prst="rect">
            <a:avLst/>
          </a:prstGeom>
          <a:noFill/>
        </p:spPr>
        <p:txBody>
          <a:bodyPr wrap="square" rtlCol="0">
            <a:spAutoFit/>
          </a:bodyPr>
          <a:lstStyle/>
          <a:p>
            <a:r>
              <a:rPr lang="en-US" dirty="0" err="1">
                <a:solidFill>
                  <a:srgbClr val="FF0000"/>
                </a:solidFill>
              </a:rPr>
              <a:t>nắng</a:t>
            </a:r>
            <a:endParaRPr lang="en-US" dirty="0">
              <a:solidFill>
                <a:srgbClr val="FF0000"/>
              </a:solidFill>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arn(inVertical)">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arn(inVertic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down)">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barn(inVertical)">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down)">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arn(inVertical)">
                                      <p:cBhvr>
                                        <p:cTn id="70" dur="5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down)">
                                      <p:cBhvr>
                                        <p:cTn id="75" dur="500"/>
                                        <p:tgtEl>
                                          <p:spTgt spid="6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barn(inVertical)">
                                      <p:cBhvr>
                                        <p:cTn id="80" dur="500"/>
                                        <p:tgtEl>
                                          <p:spTgt spid="7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down)">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down)">
                                      <p:cBhvr>
                                        <p:cTn id="95" dur="500"/>
                                        <p:tgtEl>
                                          <p:spTgt spid="76"/>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barn(inVertical)">
                                      <p:cBhvr>
                                        <p:cTn id="100" dur="500"/>
                                        <p:tgtEl>
                                          <p:spTgt spid="7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wipe(down)">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barn(inVertical)">
                                      <p:cBhvr>
                                        <p:cTn id="110" dur="500"/>
                                        <p:tgtEl>
                                          <p:spTgt spid="8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wipe(down)">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barn(inVertical)">
                                      <p:cBhvr>
                                        <p:cTn id="120" dur="500"/>
                                        <p:tgtEl>
                                          <p:spTgt spid="8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wipe(down)">
                                      <p:cBhvr>
                                        <p:cTn id="125" dur="500"/>
                                        <p:tgtEl>
                                          <p:spTgt spid="86"/>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barn(inVertical)">
                                      <p:cBhvr>
                                        <p:cTn id="130" dur="500"/>
                                        <p:tgtEl>
                                          <p:spTgt spid="8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wipe(down)">
                                      <p:cBhvr>
                                        <p:cTn id="135" dur="500"/>
                                        <p:tgtEl>
                                          <p:spTgt spid="89"/>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barn(inVertical)">
                                      <p:cBhvr>
                                        <p:cTn id="140" dur="500"/>
                                        <p:tgtEl>
                                          <p:spTgt spid="9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91"/>
                                        </p:tgtEl>
                                        <p:attrNameLst>
                                          <p:attrName>style.visibility</p:attrName>
                                        </p:attrNameLst>
                                      </p:cBhvr>
                                      <p:to>
                                        <p:strVal val="visible"/>
                                      </p:to>
                                    </p:set>
                                    <p:animEffect transition="in" filter="wipe(down)">
                                      <p:cBhvr>
                                        <p:cTn id="145" dur="500"/>
                                        <p:tgtEl>
                                          <p:spTgt spid="91"/>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93"/>
                                        </p:tgtEl>
                                        <p:attrNameLst>
                                          <p:attrName>style.visibility</p:attrName>
                                        </p:attrNameLst>
                                      </p:cBhvr>
                                      <p:to>
                                        <p:strVal val="visible"/>
                                      </p:to>
                                    </p:set>
                                    <p:animEffect transition="in" filter="barn(inVertical)">
                                      <p:cBhvr>
                                        <p:cTn id="150" dur="500"/>
                                        <p:tgtEl>
                                          <p:spTgt spid="9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wipe(down)">
                                      <p:cBhvr>
                                        <p:cTn id="155" dur="5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96"/>
                                        </p:tgtEl>
                                        <p:attrNameLst>
                                          <p:attrName>style.visibility</p:attrName>
                                        </p:attrNameLst>
                                      </p:cBhvr>
                                      <p:to>
                                        <p:strVal val="visible"/>
                                      </p:to>
                                    </p:set>
                                    <p:animEffect transition="in" filter="barn(inVertical)">
                                      <p:cBhvr>
                                        <p:cTn id="160" dur="500"/>
                                        <p:tgtEl>
                                          <p:spTgt spid="9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animEffect transition="in" filter="wipe(down)">
                                      <p:cBhvr>
                                        <p:cTn id="165" dur="500"/>
                                        <p:tgtEl>
                                          <p:spTgt spid="97"/>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99"/>
                                        </p:tgtEl>
                                        <p:attrNameLst>
                                          <p:attrName>style.visibility</p:attrName>
                                        </p:attrNameLst>
                                      </p:cBhvr>
                                      <p:to>
                                        <p:strVal val="visible"/>
                                      </p:to>
                                    </p:set>
                                    <p:animEffect transition="in" filter="barn(inVertical)">
                                      <p:cBhvr>
                                        <p:cTn id="170" dur="500"/>
                                        <p:tgtEl>
                                          <p:spTgt spid="99"/>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nodeType="clickEffect">
                                  <p:stCondLst>
                                    <p:cond delay="0"/>
                                  </p:stCondLst>
                                  <p:childTnLst>
                                    <p:set>
                                      <p:cBhvr>
                                        <p:cTn id="174" dur="1" fill="hold">
                                          <p:stCondLst>
                                            <p:cond delay="0"/>
                                          </p:stCondLst>
                                        </p:cTn>
                                        <p:tgtEl>
                                          <p:spTgt spid="100"/>
                                        </p:tgtEl>
                                        <p:attrNameLst>
                                          <p:attrName>style.visibility</p:attrName>
                                        </p:attrNameLst>
                                      </p:cBhvr>
                                      <p:to>
                                        <p:strVal val="visible"/>
                                      </p:to>
                                    </p:set>
                                    <p:animEffect transition="in" filter="wipe(down)">
                                      <p:cBhvr>
                                        <p:cTn id="175" dur="500"/>
                                        <p:tgtEl>
                                          <p:spTgt spid="100"/>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102"/>
                                        </p:tgtEl>
                                        <p:attrNameLst>
                                          <p:attrName>style.visibility</p:attrName>
                                        </p:attrNameLst>
                                      </p:cBhvr>
                                      <p:to>
                                        <p:strVal val="visible"/>
                                      </p:to>
                                    </p:set>
                                    <p:animEffect transition="in" filter="barn(inVertical)">
                                      <p:cBhvr>
                                        <p:cTn id="180" dur="500"/>
                                        <p:tgtEl>
                                          <p:spTgt spid="102"/>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103"/>
                                        </p:tgtEl>
                                        <p:attrNameLst>
                                          <p:attrName>style.visibility</p:attrName>
                                        </p:attrNameLst>
                                      </p:cBhvr>
                                      <p:to>
                                        <p:strVal val="visible"/>
                                      </p:to>
                                    </p:set>
                                    <p:animEffect transition="in" filter="wipe(down)">
                                      <p:cBhvr>
                                        <p:cTn id="185" dur="500"/>
                                        <p:tgtEl>
                                          <p:spTgt spid="103"/>
                                        </p:tgtEl>
                                      </p:cBhvr>
                                    </p:animEffect>
                                  </p:childTnLst>
                                </p:cTn>
                              </p:par>
                            </p:childTnLst>
                          </p:cTn>
                        </p:par>
                      </p:childTnLst>
                    </p:cTn>
                  </p:par>
                  <p:par>
                    <p:cTn id="186" fill="hold">
                      <p:stCondLst>
                        <p:cond delay="indefinite"/>
                      </p:stCondLst>
                      <p:childTnLst>
                        <p:par>
                          <p:cTn id="187" fill="hold">
                            <p:stCondLst>
                              <p:cond delay="0"/>
                            </p:stCondLst>
                            <p:childTnLst>
                              <p:par>
                                <p:cTn id="188" presetID="16" presetClass="entr" presetSubtype="21" fill="hold" grpId="0" nodeType="clickEffect">
                                  <p:stCondLst>
                                    <p:cond delay="0"/>
                                  </p:stCondLst>
                                  <p:childTnLst>
                                    <p:set>
                                      <p:cBhvr>
                                        <p:cTn id="189" dur="1" fill="hold">
                                          <p:stCondLst>
                                            <p:cond delay="0"/>
                                          </p:stCondLst>
                                        </p:cTn>
                                        <p:tgtEl>
                                          <p:spTgt spid="106"/>
                                        </p:tgtEl>
                                        <p:attrNameLst>
                                          <p:attrName>style.visibility</p:attrName>
                                        </p:attrNameLst>
                                      </p:cBhvr>
                                      <p:to>
                                        <p:strVal val="visible"/>
                                      </p:to>
                                    </p:set>
                                    <p:animEffect transition="in" filter="barn(inVertical)">
                                      <p:cBhvr>
                                        <p:cTn id="190" dur="500"/>
                                        <p:tgtEl>
                                          <p:spTgt spid="106"/>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107"/>
                                        </p:tgtEl>
                                        <p:attrNameLst>
                                          <p:attrName>style.visibility</p:attrName>
                                        </p:attrNameLst>
                                      </p:cBhvr>
                                      <p:to>
                                        <p:strVal val="visible"/>
                                      </p:to>
                                    </p:set>
                                    <p:animEffect transition="in" filter="wipe(down)">
                                      <p:cBhvr>
                                        <p:cTn id="195" dur="500"/>
                                        <p:tgtEl>
                                          <p:spTgt spid="107"/>
                                        </p:tgtEl>
                                      </p:cBhvr>
                                    </p:animEffect>
                                  </p:childTnLst>
                                </p:cTn>
                              </p:par>
                            </p:childTnLst>
                          </p:cTn>
                        </p:par>
                      </p:childTnLst>
                    </p:cTn>
                  </p:par>
                  <p:par>
                    <p:cTn id="196" fill="hold">
                      <p:stCondLst>
                        <p:cond delay="indefinite"/>
                      </p:stCondLst>
                      <p:childTnLst>
                        <p:par>
                          <p:cTn id="197" fill="hold">
                            <p:stCondLst>
                              <p:cond delay="0"/>
                            </p:stCondLst>
                            <p:childTnLst>
                              <p:par>
                                <p:cTn id="198" presetID="16" presetClass="entr" presetSubtype="21" fill="hold" grpId="0" nodeType="clickEffect">
                                  <p:stCondLst>
                                    <p:cond delay="0"/>
                                  </p:stCondLst>
                                  <p:childTnLst>
                                    <p:set>
                                      <p:cBhvr>
                                        <p:cTn id="199" dur="1" fill="hold">
                                          <p:stCondLst>
                                            <p:cond delay="0"/>
                                          </p:stCondLst>
                                        </p:cTn>
                                        <p:tgtEl>
                                          <p:spTgt spid="109"/>
                                        </p:tgtEl>
                                        <p:attrNameLst>
                                          <p:attrName>style.visibility</p:attrName>
                                        </p:attrNameLst>
                                      </p:cBhvr>
                                      <p:to>
                                        <p:strVal val="visible"/>
                                      </p:to>
                                    </p:set>
                                    <p:animEffect transition="in" filter="barn(inVertical)">
                                      <p:cBhvr>
                                        <p:cTn id="200" dur="500"/>
                                        <p:tgtEl>
                                          <p:spTgt spid="109"/>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110"/>
                                        </p:tgtEl>
                                        <p:attrNameLst>
                                          <p:attrName>style.visibility</p:attrName>
                                        </p:attrNameLst>
                                      </p:cBhvr>
                                      <p:to>
                                        <p:strVal val="visible"/>
                                      </p:to>
                                    </p:set>
                                    <p:animEffect transition="in" filter="wipe(down)">
                                      <p:cBhvr>
                                        <p:cTn id="205" dur="500"/>
                                        <p:tgtEl>
                                          <p:spTgt spid="110"/>
                                        </p:tgtEl>
                                      </p:cBhvr>
                                    </p:animEffect>
                                  </p:childTnLst>
                                </p:cTn>
                              </p:par>
                            </p:childTnLst>
                          </p:cTn>
                        </p:par>
                      </p:childTnLst>
                    </p:cTn>
                  </p:par>
                  <p:par>
                    <p:cTn id="206" fill="hold">
                      <p:stCondLst>
                        <p:cond delay="indefinite"/>
                      </p:stCondLst>
                      <p:childTnLst>
                        <p:par>
                          <p:cTn id="207" fill="hold">
                            <p:stCondLst>
                              <p:cond delay="0"/>
                            </p:stCondLst>
                            <p:childTnLst>
                              <p:par>
                                <p:cTn id="208" presetID="16" presetClass="entr" presetSubtype="21" fill="hold" grpId="0" nodeType="clickEffect">
                                  <p:stCondLst>
                                    <p:cond delay="0"/>
                                  </p:stCondLst>
                                  <p:childTnLst>
                                    <p:set>
                                      <p:cBhvr>
                                        <p:cTn id="209" dur="1" fill="hold">
                                          <p:stCondLst>
                                            <p:cond delay="0"/>
                                          </p:stCondLst>
                                        </p:cTn>
                                        <p:tgtEl>
                                          <p:spTgt spid="112"/>
                                        </p:tgtEl>
                                        <p:attrNameLst>
                                          <p:attrName>style.visibility</p:attrName>
                                        </p:attrNameLst>
                                      </p:cBhvr>
                                      <p:to>
                                        <p:strVal val="visible"/>
                                      </p:to>
                                    </p:set>
                                    <p:animEffect transition="in" filter="barn(inVertical)">
                                      <p:cBhvr>
                                        <p:cTn id="210" dur="500"/>
                                        <p:tgtEl>
                                          <p:spTgt spid="112"/>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nodeType="clickEffect">
                                  <p:stCondLst>
                                    <p:cond delay="0"/>
                                  </p:stCondLst>
                                  <p:childTnLst>
                                    <p:set>
                                      <p:cBhvr>
                                        <p:cTn id="214" dur="1" fill="hold">
                                          <p:stCondLst>
                                            <p:cond delay="0"/>
                                          </p:stCondLst>
                                        </p:cTn>
                                        <p:tgtEl>
                                          <p:spTgt spid="113"/>
                                        </p:tgtEl>
                                        <p:attrNameLst>
                                          <p:attrName>style.visibility</p:attrName>
                                        </p:attrNameLst>
                                      </p:cBhvr>
                                      <p:to>
                                        <p:strVal val="visible"/>
                                      </p:to>
                                    </p:set>
                                    <p:animEffect transition="in" filter="wipe(down)">
                                      <p:cBhvr>
                                        <p:cTn id="215" dur="500"/>
                                        <p:tgtEl>
                                          <p:spTgt spid="113"/>
                                        </p:tgtEl>
                                      </p:cBhvr>
                                    </p:animEffect>
                                  </p:childTnLst>
                                </p:cTn>
                              </p:par>
                            </p:childTnLst>
                          </p:cTn>
                        </p:par>
                      </p:childTnLst>
                    </p:cTn>
                  </p:par>
                  <p:par>
                    <p:cTn id="216" fill="hold">
                      <p:stCondLst>
                        <p:cond delay="indefinite"/>
                      </p:stCondLst>
                      <p:childTnLst>
                        <p:par>
                          <p:cTn id="217" fill="hold">
                            <p:stCondLst>
                              <p:cond delay="0"/>
                            </p:stCondLst>
                            <p:childTnLst>
                              <p:par>
                                <p:cTn id="218" presetID="16" presetClass="entr" presetSubtype="21" fill="hold" grpId="0" nodeType="clickEffect">
                                  <p:stCondLst>
                                    <p:cond delay="0"/>
                                  </p:stCondLst>
                                  <p:childTnLst>
                                    <p:set>
                                      <p:cBhvr>
                                        <p:cTn id="219" dur="1" fill="hold">
                                          <p:stCondLst>
                                            <p:cond delay="0"/>
                                          </p:stCondLst>
                                        </p:cTn>
                                        <p:tgtEl>
                                          <p:spTgt spid="114"/>
                                        </p:tgtEl>
                                        <p:attrNameLst>
                                          <p:attrName>style.visibility</p:attrName>
                                        </p:attrNameLst>
                                      </p:cBhvr>
                                      <p:to>
                                        <p:strVal val="visible"/>
                                      </p:to>
                                    </p:set>
                                    <p:animEffect transition="in" filter="barn(inVertical)">
                                      <p:cBhvr>
                                        <p:cTn id="220" dur="500"/>
                                        <p:tgtEl>
                                          <p:spTgt spid="114"/>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nodeType="clickEffect">
                                  <p:stCondLst>
                                    <p:cond delay="0"/>
                                  </p:stCondLst>
                                  <p:childTnLst>
                                    <p:set>
                                      <p:cBhvr>
                                        <p:cTn id="224" dur="1" fill="hold">
                                          <p:stCondLst>
                                            <p:cond delay="0"/>
                                          </p:stCondLst>
                                        </p:cTn>
                                        <p:tgtEl>
                                          <p:spTgt spid="115"/>
                                        </p:tgtEl>
                                        <p:attrNameLst>
                                          <p:attrName>style.visibility</p:attrName>
                                        </p:attrNameLst>
                                      </p:cBhvr>
                                      <p:to>
                                        <p:strVal val="visible"/>
                                      </p:to>
                                    </p:set>
                                    <p:animEffect transition="in" filter="wipe(down)">
                                      <p:cBhvr>
                                        <p:cTn id="225" dur="500"/>
                                        <p:tgtEl>
                                          <p:spTgt spid="115"/>
                                        </p:tgtEl>
                                      </p:cBhvr>
                                    </p:animEffect>
                                  </p:childTnLst>
                                </p:cTn>
                              </p:par>
                            </p:childTnLst>
                          </p:cTn>
                        </p:par>
                      </p:childTnLst>
                    </p:cTn>
                  </p:par>
                  <p:par>
                    <p:cTn id="226" fill="hold">
                      <p:stCondLst>
                        <p:cond delay="indefinite"/>
                      </p:stCondLst>
                      <p:childTnLst>
                        <p:par>
                          <p:cTn id="227" fill="hold">
                            <p:stCondLst>
                              <p:cond delay="0"/>
                            </p:stCondLst>
                            <p:childTnLst>
                              <p:par>
                                <p:cTn id="228" presetID="16" presetClass="entr" presetSubtype="21" fill="hold" grpId="0" nodeType="clickEffect">
                                  <p:stCondLst>
                                    <p:cond delay="0"/>
                                  </p:stCondLst>
                                  <p:childTnLst>
                                    <p:set>
                                      <p:cBhvr>
                                        <p:cTn id="229" dur="1" fill="hold">
                                          <p:stCondLst>
                                            <p:cond delay="0"/>
                                          </p:stCondLst>
                                        </p:cTn>
                                        <p:tgtEl>
                                          <p:spTgt spid="116"/>
                                        </p:tgtEl>
                                        <p:attrNameLst>
                                          <p:attrName>style.visibility</p:attrName>
                                        </p:attrNameLst>
                                      </p:cBhvr>
                                      <p:to>
                                        <p:strVal val="visible"/>
                                      </p:to>
                                    </p:set>
                                    <p:animEffect transition="in" filter="barn(inVertical)">
                                      <p:cBhvr>
                                        <p:cTn id="230" dur="500"/>
                                        <p:tgtEl>
                                          <p:spTgt spid="116"/>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4" fill="hold" nodeType="clickEffect">
                                  <p:stCondLst>
                                    <p:cond delay="0"/>
                                  </p:stCondLst>
                                  <p:childTnLst>
                                    <p:set>
                                      <p:cBhvr>
                                        <p:cTn id="234" dur="1" fill="hold">
                                          <p:stCondLst>
                                            <p:cond delay="0"/>
                                          </p:stCondLst>
                                        </p:cTn>
                                        <p:tgtEl>
                                          <p:spTgt spid="117"/>
                                        </p:tgtEl>
                                        <p:attrNameLst>
                                          <p:attrName>style.visibility</p:attrName>
                                        </p:attrNameLst>
                                      </p:cBhvr>
                                      <p:to>
                                        <p:strVal val="visible"/>
                                      </p:to>
                                    </p:set>
                                    <p:animEffect transition="in" filter="wipe(down)">
                                      <p:cBhvr>
                                        <p:cTn id="235" dur="500"/>
                                        <p:tgtEl>
                                          <p:spTgt spid="117"/>
                                        </p:tgtEl>
                                      </p:cBhvr>
                                    </p:animEffect>
                                  </p:childTnLst>
                                </p:cTn>
                              </p:par>
                            </p:childTnLst>
                          </p:cTn>
                        </p:par>
                      </p:childTnLst>
                    </p:cTn>
                  </p:par>
                  <p:par>
                    <p:cTn id="236" fill="hold">
                      <p:stCondLst>
                        <p:cond delay="indefinite"/>
                      </p:stCondLst>
                      <p:childTnLst>
                        <p:par>
                          <p:cTn id="237" fill="hold">
                            <p:stCondLst>
                              <p:cond delay="0"/>
                            </p:stCondLst>
                            <p:childTnLst>
                              <p:par>
                                <p:cTn id="238" presetID="16" presetClass="entr" presetSubtype="21" fill="hold" grpId="0" nodeType="clickEffect">
                                  <p:stCondLst>
                                    <p:cond delay="0"/>
                                  </p:stCondLst>
                                  <p:childTnLst>
                                    <p:set>
                                      <p:cBhvr>
                                        <p:cTn id="239" dur="1" fill="hold">
                                          <p:stCondLst>
                                            <p:cond delay="0"/>
                                          </p:stCondLst>
                                        </p:cTn>
                                        <p:tgtEl>
                                          <p:spTgt spid="119"/>
                                        </p:tgtEl>
                                        <p:attrNameLst>
                                          <p:attrName>style.visibility</p:attrName>
                                        </p:attrNameLst>
                                      </p:cBhvr>
                                      <p:to>
                                        <p:strVal val="visible"/>
                                      </p:to>
                                    </p:set>
                                    <p:animEffect transition="in" filter="barn(inVertical)">
                                      <p:cBhvr>
                                        <p:cTn id="240" dur="500"/>
                                        <p:tgtEl>
                                          <p:spTgt spid="119"/>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nodeType="click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wipe(down)">
                                      <p:cBhvr>
                                        <p:cTn id="245" dur="500"/>
                                        <p:tgtEl>
                                          <p:spTgt spid="120"/>
                                        </p:tgtEl>
                                      </p:cBhvr>
                                    </p:animEffect>
                                  </p:childTnLst>
                                </p:cTn>
                              </p:par>
                            </p:childTnLst>
                          </p:cTn>
                        </p:par>
                      </p:childTnLst>
                    </p:cTn>
                  </p:par>
                  <p:par>
                    <p:cTn id="246" fill="hold">
                      <p:stCondLst>
                        <p:cond delay="indefinite"/>
                      </p:stCondLst>
                      <p:childTnLst>
                        <p:par>
                          <p:cTn id="247" fill="hold">
                            <p:stCondLst>
                              <p:cond delay="0"/>
                            </p:stCondLst>
                            <p:childTnLst>
                              <p:par>
                                <p:cTn id="248" presetID="16" presetClass="entr" presetSubtype="21" fill="hold" grpId="0" nodeType="clickEffect">
                                  <p:stCondLst>
                                    <p:cond delay="0"/>
                                  </p:stCondLst>
                                  <p:childTnLst>
                                    <p:set>
                                      <p:cBhvr>
                                        <p:cTn id="249" dur="1" fill="hold">
                                          <p:stCondLst>
                                            <p:cond delay="0"/>
                                          </p:stCondLst>
                                        </p:cTn>
                                        <p:tgtEl>
                                          <p:spTgt spid="122"/>
                                        </p:tgtEl>
                                        <p:attrNameLst>
                                          <p:attrName>style.visibility</p:attrName>
                                        </p:attrNameLst>
                                      </p:cBhvr>
                                      <p:to>
                                        <p:strVal val="visible"/>
                                      </p:to>
                                    </p:set>
                                    <p:animEffect transition="in" filter="barn(inVertical)">
                                      <p:cBhvr>
                                        <p:cTn id="250" dur="500"/>
                                        <p:tgtEl>
                                          <p:spTgt spid="12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nodeType="click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wipe(down)">
                                      <p:cBhvr>
                                        <p:cTn id="255" dur="500"/>
                                        <p:tgtEl>
                                          <p:spTgt spid="138"/>
                                        </p:tgtEl>
                                      </p:cBhvr>
                                    </p:animEffect>
                                  </p:childTnLst>
                                </p:cTn>
                              </p:par>
                            </p:childTnLst>
                          </p:cTn>
                        </p:par>
                      </p:childTnLst>
                    </p:cTn>
                  </p:par>
                  <p:par>
                    <p:cTn id="256" fill="hold">
                      <p:stCondLst>
                        <p:cond delay="indefinite"/>
                      </p:stCondLst>
                      <p:childTnLst>
                        <p:par>
                          <p:cTn id="257" fill="hold">
                            <p:stCondLst>
                              <p:cond delay="0"/>
                            </p:stCondLst>
                            <p:childTnLst>
                              <p:par>
                                <p:cTn id="258" presetID="16" presetClass="entr" presetSubtype="21" fill="hold" grpId="0" nodeType="clickEffect">
                                  <p:stCondLst>
                                    <p:cond delay="0"/>
                                  </p:stCondLst>
                                  <p:childTnLst>
                                    <p:set>
                                      <p:cBhvr>
                                        <p:cTn id="259" dur="1" fill="hold">
                                          <p:stCondLst>
                                            <p:cond delay="0"/>
                                          </p:stCondLst>
                                        </p:cTn>
                                        <p:tgtEl>
                                          <p:spTgt spid="140"/>
                                        </p:tgtEl>
                                        <p:attrNameLst>
                                          <p:attrName>style.visibility</p:attrName>
                                        </p:attrNameLst>
                                      </p:cBhvr>
                                      <p:to>
                                        <p:strVal val="visible"/>
                                      </p:to>
                                    </p:set>
                                    <p:animEffect transition="in" filter="barn(inVertical)">
                                      <p:cBhvr>
                                        <p:cTn id="260" dur="500"/>
                                        <p:tgtEl>
                                          <p:spTgt spid="140"/>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nodeType="clickEffect">
                                  <p:stCondLst>
                                    <p:cond delay="0"/>
                                  </p:stCondLst>
                                  <p:childTnLst>
                                    <p:set>
                                      <p:cBhvr>
                                        <p:cTn id="264" dur="1" fill="hold">
                                          <p:stCondLst>
                                            <p:cond delay="0"/>
                                          </p:stCondLst>
                                        </p:cTn>
                                        <p:tgtEl>
                                          <p:spTgt spid="124"/>
                                        </p:tgtEl>
                                        <p:attrNameLst>
                                          <p:attrName>style.visibility</p:attrName>
                                        </p:attrNameLst>
                                      </p:cBhvr>
                                      <p:to>
                                        <p:strVal val="visible"/>
                                      </p:to>
                                    </p:set>
                                    <p:animEffect transition="in" filter="wipe(down)">
                                      <p:cBhvr>
                                        <p:cTn id="265" dur="500"/>
                                        <p:tgtEl>
                                          <p:spTgt spid="124"/>
                                        </p:tgtEl>
                                      </p:cBhvr>
                                    </p:animEffect>
                                  </p:childTnLst>
                                </p:cTn>
                              </p:par>
                            </p:childTnLst>
                          </p:cTn>
                        </p:par>
                      </p:childTnLst>
                    </p:cTn>
                  </p:par>
                  <p:par>
                    <p:cTn id="266" fill="hold">
                      <p:stCondLst>
                        <p:cond delay="indefinite"/>
                      </p:stCondLst>
                      <p:childTnLst>
                        <p:par>
                          <p:cTn id="267" fill="hold">
                            <p:stCondLst>
                              <p:cond delay="0"/>
                            </p:stCondLst>
                            <p:childTnLst>
                              <p:par>
                                <p:cTn id="268" presetID="16" presetClass="entr" presetSubtype="21" fill="hold" grpId="0" nodeType="clickEffect">
                                  <p:stCondLst>
                                    <p:cond delay="0"/>
                                  </p:stCondLst>
                                  <p:childTnLst>
                                    <p:set>
                                      <p:cBhvr>
                                        <p:cTn id="269" dur="1" fill="hold">
                                          <p:stCondLst>
                                            <p:cond delay="0"/>
                                          </p:stCondLst>
                                        </p:cTn>
                                        <p:tgtEl>
                                          <p:spTgt spid="125"/>
                                        </p:tgtEl>
                                        <p:attrNameLst>
                                          <p:attrName>style.visibility</p:attrName>
                                        </p:attrNameLst>
                                      </p:cBhvr>
                                      <p:to>
                                        <p:strVal val="visible"/>
                                      </p:to>
                                    </p:set>
                                    <p:animEffect transition="in" filter="barn(inVertical)">
                                      <p:cBhvr>
                                        <p:cTn id="270" dur="500"/>
                                        <p:tgtEl>
                                          <p:spTgt spid="125"/>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nodeType="clickEffect">
                                  <p:stCondLst>
                                    <p:cond delay="0"/>
                                  </p:stCondLst>
                                  <p:childTnLst>
                                    <p:set>
                                      <p:cBhvr>
                                        <p:cTn id="274" dur="1" fill="hold">
                                          <p:stCondLst>
                                            <p:cond delay="0"/>
                                          </p:stCondLst>
                                        </p:cTn>
                                        <p:tgtEl>
                                          <p:spTgt spid="126"/>
                                        </p:tgtEl>
                                        <p:attrNameLst>
                                          <p:attrName>style.visibility</p:attrName>
                                        </p:attrNameLst>
                                      </p:cBhvr>
                                      <p:to>
                                        <p:strVal val="visible"/>
                                      </p:to>
                                    </p:set>
                                    <p:animEffect transition="in" filter="wipe(down)">
                                      <p:cBhvr>
                                        <p:cTn id="275" dur="500"/>
                                        <p:tgtEl>
                                          <p:spTgt spid="126"/>
                                        </p:tgtEl>
                                      </p:cBhvr>
                                    </p:animEffect>
                                  </p:childTnLst>
                                </p:cTn>
                              </p:par>
                            </p:childTnLst>
                          </p:cTn>
                        </p:par>
                      </p:childTnLst>
                    </p:cTn>
                  </p:par>
                  <p:par>
                    <p:cTn id="276" fill="hold">
                      <p:stCondLst>
                        <p:cond delay="indefinite"/>
                      </p:stCondLst>
                      <p:childTnLst>
                        <p:par>
                          <p:cTn id="277" fill="hold">
                            <p:stCondLst>
                              <p:cond delay="0"/>
                            </p:stCondLst>
                            <p:childTnLst>
                              <p:par>
                                <p:cTn id="278" presetID="16" presetClass="entr" presetSubtype="21" fill="hold" grpId="0" nodeType="clickEffect">
                                  <p:stCondLst>
                                    <p:cond delay="0"/>
                                  </p:stCondLst>
                                  <p:childTnLst>
                                    <p:set>
                                      <p:cBhvr>
                                        <p:cTn id="279" dur="1" fill="hold">
                                          <p:stCondLst>
                                            <p:cond delay="0"/>
                                          </p:stCondLst>
                                        </p:cTn>
                                        <p:tgtEl>
                                          <p:spTgt spid="128"/>
                                        </p:tgtEl>
                                        <p:attrNameLst>
                                          <p:attrName>style.visibility</p:attrName>
                                        </p:attrNameLst>
                                      </p:cBhvr>
                                      <p:to>
                                        <p:strVal val="visible"/>
                                      </p:to>
                                    </p:set>
                                    <p:animEffect transition="in" filter="barn(inVertical)">
                                      <p:cBhvr>
                                        <p:cTn id="280" dur="500"/>
                                        <p:tgtEl>
                                          <p:spTgt spid="128"/>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nodeType="clickEffect">
                                  <p:stCondLst>
                                    <p:cond delay="0"/>
                                  </p:stCondLst>
                                  <p:childTnLst>
                                    <p:set>
                                      <p:cBhvr>
                                        <p:cTn id="284" dur="1" fill="hold">
                                          <p:stCondLst>
                                            <p:cond delay="0"/>
                                          </p:stCondLst>
                                        </p:cTn>
                                        <p:tgtEl>
                                          <p:spTgt spid="131"/>
                                        </p:tgtEl>
                                        <p:attrNameLst>
                                          <p:attrName>style.visibility</p:attrName>
                                        </p:attrNameLst>
                                      </p:cBhvr>
                                      <p:to>
                                        <p:strVal val="visible"/>
                                      </p:to>
                                    </p:set>
                                    <p:animEffect transition="in" filter="wipe(down)">
                                      <p:cBhvr>
                                        <p:cTn id="285" dur="500"/>
                                        <p:tgtEl>
                                          <p:spTgt spid="131"/>
                                        </p:tgtEl>
                                      </p:cBhvr>
                                    </p:animEffect>
                                  </p:childTnLst>
                                </p:cTn>
                              </p:par>
                            </p:childTnLst>
                          </p:cTn>
                        </p:par>
                      </p:childTnLst>
                    </p:cTn>
                  </p:par>
                  <p:par>
                    <p:cTn id="286" fill="hold">
                      <p:stCondLst>
                        <p:cond delay="indefinite"/>
                      </p:stCondLst>
                      <p:childTnLst>
                        <p:par>
                          <p:cTn id="287" fill="hold">
                            <p:stCondLst>
                              <p:cond delay="0"/>
                            </p:stCondLst>
                            <p:childTnLst>
                              <p:par>
                                <p:cTn id="288" presetID="16" presetClass="entr" presetSubtype="21" fill="hold" grpId="0" nodeType="clickEffect">
                                  <p:stCondLst>
                                    <p:cond delay="0"/>
                                  </p:stCondLst>
                                  <p:childTnLst>
                                    <p:set>
                                      <p:cBhvr>
                                        <p:cTn id="289" dur="1" fill="hold">
                                          <p:stCondLst>
                                            <p:cond delay="0"/>
                                          </p:stCondLst>
                                        </p:cTn>
                                        <p:tgtEl>
                                          <p:spTgt spid="133"/>
                                        </p:tgtEl>
                                        <p:attrNameLst>
                                          <p:attrName>style.visibility</p:attrName>
                                        </p:attrNameLst>
                                      </p:cBhvr>
                                      <p:to>
                                        <p:strVal val="visible"/>
                                      </p:to>
                                    </p:set>
                                    <p:animEffect transition="in" filter="barn(inVertical)">
                                      <p:cBhvr>
                                        <p:cTn id="290" dur="500"/>
                                        <p:tgtEl>
                                          <p:spTgt spid="133"/>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4" fill="hold" nodeType="clickEffect">
                                  <p:stCondLst>
                                    <p:cond delay="0"/>
                                  </p:stCondLst>
                                  <p:childTnLst>
                                    <p:set>
                                      <p:cBhvr>
                                        <p:cTn id="294" dur="1" fill="hold">
                                          <p:stCondLst>
                                            <p:cond delay="0"/>
                                          </p:stCondLst>
                                        </p:cTn>
                                        <p:tgtEl>
                                          <p:spTgt spid="134"/>
                                        </p:tgtEl>
                                        <p:attrNameLst>
                                          <p:attrName>style.visibility</p:attrName>
                                        </p:attrNameLst>
                                      </p:cBhvr>
                                      <p:to>
                                        <p:strVal val="visible"/>
                                      </p:to>
                                    </p:set>
                                    <p:animEffect transition="in" filter="wipe(down)">
                                      <p:cBhvr>
                                        <p:cTn id="295" dur="500"/>
                                        <p:tgtEl>
                                          <p:spTgt spid="134"/>
                                        </p:tgtEl>
                                      </p:cBhvr>
                                    </p:animEffect>
                                  </p:childTnLst>
                                </p:cTn>
                              </p:par>
                            </p:childTnLst>
                          </p:cTn>
                        </p:par>
                      </p:childTnLst>
                    </p:cTn>
                  </p:par>
                  <p:par>
                    <p:cTn id="296" fill="hold">
                      <p:stCondLst>
                        <p:cond delay="indefinite"/>
                      </p:stCondLst>
                      <p:childTnLst>
                        <p:par>
                          <p:cTn id="297" fill="hold">
                            <p:stCondLst>
                              <p:cond delay="0"/>
                            </p:stCondLst>
                            <p:childTnLst>
                              <p:par>
                                <p:cTn id="298" presetID="16" presetClass="entr" presetSubtype="21" fill="hold" grpId="0" nodeType="clickEffect">
                                  <p:stCondLst>
                                    <p:cond delay="0"/>
                                  </p:stCondLst>
                                  <p:childTnLst>
                                    <p:set>
                                      <p:cBhvr>
                                        <p:cTn id="299" dur="1" fill="hold">
                                          <p:stCondLst>
                                            <p:cond delay="0"/>
                                          </p:stCondLst>
                                        </p:cTn>
                                        <p:tgtEl>
                                          <p:spTgt spid="136"/>
                                        </p:tgtEl>
                                        <p:attrNameLst>
                                          <p:attrName>style.visibility</p:attrName>
                                        </p:attrNameLst>
                                      </p:cBhvr>
                                      <p:to>
                                        <p:strVal val="visible"/>
                                      </p:to>
                                    </p:set>
                                    <p:animEffect transition="in" filter="barn(inVertical)">
                                      <p:cBhvr>
                                        <p:cTn id="30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1" grpId="0"/>
      <p:bldP spid="64" grpId="0"/>
      <p:bldP spid="66" grpId="0"/>
      <p:bldP spid="68" grpId="0"/>
      <p:bldP spid="71" grpId="0"/>
      <p:bldP spid="75" grpId="0"/>
      <p:bldP spid="78" grpId="0"/>
      <p:bldP spid="81" grpId="0"/>
      <p:bldP spid="84" grpId="0"/>
      <p:bldP spid="88" grpId="0"/>
      <p:bldP spid="90" grpId="0"/>
      <p:bldP spid="93" grpId="0"/>
      <p:bldP spid="96" grpId="0"/>
      <p:bldP spid="99" grpId="0"/>
      <p:bldP spid="102" grpId="0"/>
      <p:bldP spid="106" grpId="0"/>
      <p:bldP spid="109" grpId="0"/>
      <p:bldP spid="112" grpId="0"/>
      <p:bldP spid="114" grpId="0"/>
      <p:bldP spid="116" grpId="0"/>
      <p:bldP spid="119" grpId="0"/>
      <p:bldP spid="122" grpId="0"/>
      <p:bldP spid="125" grpId="0"/>
      <p:bldP spid="128" grpId="0"/>
      <p:bldP spid="133" grpId="0"/>
      <p:bldP spid="136" grpId="0"/>
      <p:bldP spid="1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908"/>
          <a:stretch/>
        </p:blipFill>
        <p:spPr bwMode="auto">
          <a:xfrm>
            <a:off x="0" y="1"/>
            <a:ext cx="12420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0" y="5257800"/>
            <a:ext cx="12192000" cy="530303"/>
            <a:chOff x="61210" y="4038600"/>
            <a:chExt cx="9067800" cy="417850"/>
          </a:xfrm>
        </p:grpSpPr>
        <p:sp>
          <p:nvSpPr>
            <p:cNvPr id="39" name="Rectangle 38"/>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5" name="Tiếng còi tàu Hỏa mp3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29200" y="-1143000"/>
            <a:ext cx="609600" cy="1371600"/>
          </a:xfrm>
          <a:prstGeom prst="rect">
            <a:avLst/>
          </a:prstGeom>
        </p:spPr>
      </p:pic>
      <p:pic>
        <p:nvPicPr>
          <p:cNvPr id="58" name="Tieng-tau-hoa-chay-www_nhacchuongvui_com (mp3cut.n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650317" y="7848600"/>
            <a:ext cx="609600" cy="609600"/>
          </a:xfrm>
          <a:prstGeom prst="rect">
            <a:avLst/>
          </a:prstGeom>
        </p:spPr>
      </p:pic>
      <p:grpSp>
        <p:nvGrpSpPr>
          <p:cNvPr id="30" name="Group 29">
            <a:extLst>
              <a:ext uri="{FF2B5EF4-FFF2-40B4-BE49-F238E27FC236}">
                <a16:creationId xmlns:a16="http://schemas.microsoft.com/office/drawing/2014/main" id="{8C6E80CC-6366-41A0-8226-C0CC30878453}"/>
              </a:ext>
            </a:extLst>
          </p:cNvPr>
          <p:cNvGrpSpPr/>
          <p:nvPr/>
        </p:nvGrpSpPr>
        <p:grpSpPr>
          <a:xfrm>
            <a:off x="-8945820" y="2313861"/>
            <a:ext cx="8570064" cy="3479354"/>
            <a:chOff x="-8569912" y="2197692"/>
            <a:chExt cx="8570064" cy="3479354"/>
          </a:xfrm>
        </p:grpSpPr>
        <p:grpSp>
          <p:nvGrpSpPr>
            <p:cNvPr id="31" name="Group 30">
              <a:extLst>
                <a:ext uri="{FF2B5EF4-FFF2-40B4-BE49-F238E27FC236}">
                  <a16:creationId xmlns:a16="http://schemas.microsoft.com/office/drawing/2014/main" id="{18BA2828-0A7F-4A7F-8B32-05F745437588}"/>
                </a:ext>
              </a:extLst>
            </p:cNvPr>
            <p:cNvGrpSpPr/>
            <p:nvPr/>
          </p:nvGrpSpPr>
          <p:grpSpPr>
            <a:xfrm>
              <a:off x="-8569912" y="2197692"/>
              <a:ext cx="8570064" cy="3479354"/>
              <a:chOff x="-8569912" y="2197692"/>
              <a:chExt cx="8570064" cy="3479354"/>
            </a:xfrm>
          </p:grpSpPr>
          <p:pic>
            <p:nvPicPr>
              <p:cNvPr id="33" name="Picture 32">
                <a:extLst>
                  <a:ext uri="{FF2B5EF4-FFF2-40B4-BE49-F238E27FC236}">
                    <a16:creationId xmlns:a16="http://schemas.microsoft.com/office/drawing/2014/main" id="{6830EE9D-EC31-477E-81BF-1006B300F2C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backgroundRemoval>
                        </a14:imgEffect>
                      </a14:imgLayer>
                    </a14:imgProps>
                  </a:ext>
                  <a:ext uri="{28A0092B-C50C-407E-A947-70E740481C1C}">
                    <a14:useLocalDpi xmlns:a14="http://schemas.microsoft.com/office/drawing/2010/main" val="0"/>
                  </a:ext>
                </a:extLst>
              </a:blip>
              <a:srcRect l="1" t="26404" r="-3708" b="30605"/>
              <a:stretch/>
            </p:blipFill>
            <p:spPr bwMode="auto">
              <a:xfrm flipH="1">
                <a:off x="-7148376" y="3613556"/>
                <a:ext cx="7148528"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Flowchart: Process 33">
                <a:extLst>
                  <a:ext uri="{FF2B5EF4-FFF2-40B4-BE49-F238E27FC236}">
                    <a16:creationId xmlns:a16="http://schemas.microsoft.com/office/drawing/2014/main" id="{9B4FDB27-9C3A-4570-97D7-322F022F1714}"/>
                  </a:ext>
                </a:extLst>
              </p:cNvPr>
              <p:cNvSpPr/>
              <p:nvPr/>
            </p:nvSpPr>
            <p:spPr>
              <a:xfrm>
                <a:off x="-8569912" y="2197692"/>
                <a:ext cx="8442839" cy="1628827"/>
              </a:xfrm>
              <a:prstGeom prst="flowChartProcess">
                <a:avLst/>
              </a:prstGeom>
              <a:solidFill>
                <a:schemeClr val="bg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5. Nghe </a:t>
                </a:r>
                <a:r>
                  <a:rPr kumimoji="0" lang="en-US" sz="8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viết</a:t>
                </a:r>
                <a:endPar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endParaRPr>
              </a:p>
            </p:txBody>
          </p:sp>
        </p:grpSp>
        <p:pic>
          <p:nvPicPr>
            <p:cNvPr id="32" name="Picture 31">
              <a:extLst>
                <a:ext uri="{FF2B5EF4-FFF2-40B4-BE49-F238E27FC236}">
                  <a16:creationId xmlns:a16="http://schemas.microsoft.com/office/drawing/2014/main" id="{C6A88E69-300A-4CF7-8C8A-EBF19B3E32B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100000" l="0" r="100000">
                          <a14:foregroundMark x1="3226" y1="37313" x2="8961" y2="31343"/>
                          <a14:foregroundMark x1="86022" y1="34627" x2="89606" y2="32836"/>
                          <a14:foregroundMark x1="2151" y1="17612" x2="717" y2="24179"/>
                          <a14:foregroundMark x1="717" y1="15821" x2="2509" y2="24179"/>
                          <a14:foregroundMark x1="2151" y1="19403" x2="1434" y2="27463"/>
                          <a14:backgroundMark x1="84229" y1="51642" x2="91398" y2="70149"/>
                          <a14:backgroundMark x1="98566" y1="24776" x2="98566" y2="31642"/>
                          <a14:backgroundMark x1="6093" y1="30746" x2="6452" y2="34627"/>
                          <a14:backgroundMark x1="4659" y1="31045" x2="6810" y2="40896"/>
                          <a14:backgroundMark x1="1075" y1="31343" x2="3226" y2="41493"/>
                          <a14:backgroundMark x1="9319" y1="28955" x2="10394" y2="37910"/>
                          <a14:backgroundMark x1="717" y1="17015" x2="0" y2="23284"/>
                          <a14:backgroundMark x1="2509" y1="12537" x2="2867" y2="22090"/>
                          <a14:backgroundMark x1="2151" y1="15224" x2="1075" y2="24776"/>
                          <a14:backgroundMark x1="1075" y1="24776" x2="1075" y2="40299"/>
                          <a14:backgroundMark x1="0" y1="33731" x2="358" y2="41493"/>
                          <a14:backgroundMark x1="2867" y1="24179" x2="3943" y2="44776"/>
                          <a14:backgroundMark x1="0" y1="17313" x2="4659" y2="37015"/>
                          <a14:backgroundMark x1="4659" y1="17015" x2="4659" y2="36119"/>
                          <a14:backgroundMark x1="3226" y1="16119" x2="3226" y2="40299"/>
                          <a14:backgroundMark x1="3943" y1="22090" x2="9677" y2="41791"/>
                          <a14:backgroundMark x1="358" y1="14030" x2="8961" y2="32537"/>
                          <a14:backgroundMark x1="1792" y1="15821" x2="10394" y2="41493"/>
                        </a14:backgroundRemoval>
                      </a14:imgEffect>
                    </a14:imgLayer>
                  </a14:imgProps>
                </a:ext>
                <a:ext uri="{28A0092B-C50C-407E-A947-70E740481C1C}">
                  <a14:useLocalDpi xmlns:a14="http://schemas.microsoft.com/office/drawing/2010/main" val="0"/>
                </a:ext>
              </a:extLst>
            </a:blip>
            <a:srcRect/>
            <a:stretch/>
          </p:blipFill>
          <p:spPr bwMode="auto">
            <a:xfrm flipH="1">
              <a:off x="-8468964" y="3431156"/>
              <a:ext cx="1918897"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2118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12" fill="hold"/>
                                        <p:tgtEl>
                                          <p:spTgt spid="5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87" fill="hold"/>
                                        <p:tgtEl>
                                          <p:spTgt spid="58"/>
                                        </p:tgtEl>
                                      </p:cBhvr>
                                    </p:cmd>
                                  </p:childTnLst>
                                </p:cTn>
                              </p:par>
                              <p:par>
                                <p:cTn id="11" presetID="63" presetClass="path" presetSubtype="0" accel="50000" decel="50000" fill="hold" nodeType="withEffect">
                                  <p:stCondLst>
                                    <p:cond delay="0"/>
                                  </p:stCondLst>
                                  <p:childTnLst>
                                    <p:animMotion origin="layout" path="M 1.66667E-6 -2.22222E-6 L 0.85273 0.00834 " pathEditMode="relative" rAng="0" ptsTypes="AA">
                                      <p:cBhvr>
                                        <p:cTn id="12" dur="4000" fill="hold"/>
                                        <p:tgtEl>
                                          <p:spTgt spid="30"/>
                                        </p:tgtEl>
                                        <p:attrNameLst>
                                          <p:attrName>ppt_x</p:attrName>
                                          <p:attrName>ppt_y</p:attrName>
                                        </p:attrNameLst>
                                      </p:cBhvr>
                                      <p:rCtr x="42630" y="417"/>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85273 0.00834 L 2.30833 -0.0037 " pathEditMode="relative" rAng="0" ptsTypes="AA">
                                      <p:cBhvr>
                                        <p:cTn id="16" dur="3750" fill="hold"/>
                                        <p:tgtEl>
                                          <p:spTgt spid="30"/>
                                        </p:tgtEl>
                                        <p:attrNameLst>
                                          <p:attrName>ppt_x</p:attrName>
                                          <p:attrName>ppt_y</p:attrName>
                                        </p:attrNameLst>
                                      </p:cBhvr>
                                      <p:rCtr x="72773"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5"/>
                </p:tgtEl>
              </p:cMediaNode>
            </p:audio>
            <p:audio>
              <p:cMediaNode vol="80000">
                <p:cTn id="18" fill="hold" display="0">
                  <p:stCondLst>
                    <p:cond delay="indefinite"/>
                  </p:stCondLst>
                  <p:endCondLst>
                    <p:cond evt="onStopAudio" delay="0">
                      <p:tgtEl>
                        <p:sldTgt/>
                      </p:tgtEl>
                    </p:cond>
                  </p:endCondLst>
                </p:cTn>
                <p:tgtEl>
                  <p:spTgt spid="5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80">
            <a:extLst>
              <a:ext uri="{FF2B5EF4-FFF2-40B4-BE49-F238E27FC236}">
                <a16:creationId xmlns:a16="http://schemas.microsoft.com/office/drawing/2014/main" id="{6BC8E7BB-9088-5856-8A53-4C527E1B3BF5}"/>
              </a:ext>
            </a:extLst>
          </p:cNvPr>
          <p:cNvSpPr/>
          <p:nvPr/>
        </p:nvSpPr>
        <p:spPr>
          <a:xfrm>
            <a:off x="190501" y="170543"/>
            <a:ext cx="11715751" cy="6344557"/>
          </a:xfrm>
          <a:custGeom>
            <a:avLst/>
            <a:gdLst>
              <a:gd name="connsiteX0" fmla="*/ 0 w 11715751"/>
              <a:gd name="connsiteY0" fmla="*/ 665861 h 6344557"/>
              <a:gd name="connsiteX1" fmla="*/ 665861 w 11715751"/>
              <a:gd name="connsiteY1" fmla="*/ 0 h 6344557"/>
              <a:gd name="connsiteX2" fmla="*/ 11049890 w 11715751"/>
              <a:gd name="connsiteY2" fmla="*/ 0 h 6344557"/>
              <a:gd name="connsiteX3" fmla="*/ 11715751 w 11715751"/>
              <a:gd name="connsiteY3" fmla="*/ 665861 h 6344557"/>
              <a:gd name="connsiteX4" fmla="*/ 11715751 w 11715751"/>
              <a:gd name="connsiteY4" fmla="*/ 5678696 h 6344557"/>
              <a:gd name="connsiteX5" fmla="*/ 11049890 w 11715751"/>
              <a:gd name="connsiteY5" fmla="*/ 6344557 h 6344557"/>
              <a:gd name="connsiteX6" fmla="*/ 665861 w 11715751"/>
              <a:gd name="connsiteY6" fmla="*/ 6344557 h 6344557"/>
              <a:gd name="connsiteX7" fmla="*/ 0 w 11715751"/>
              <a:gd name="connsiteY7" fmla="*/ 5678696 h 6344557"/>
              <a:gd name="connsiteX8" fmla="*/ 0 w 11715751"/>
              <a:gd name="connsiteY8" fmla="*/ 665861 h 634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751" h="6344557" fill="none" extrusionOk="0">
                <a:moveTo>
                  <a:pt x="0" y="665861"/>
                </a:moveTo>
                <a:cubicBezTo>
                  <a:pt x="2351" y="361756"/>
                  <a:pt x="313232" y="25369"/>
                  <a:pt x="665861" y="0"/>
                </a:cubicBezTo>
                <a:cubicBezTo>
                  <a:pt x="5161937" y="72427"/>
                  <a:pt x="9638498" y="61419"/>
                  <a:pt x="11049890" y="0"/>
                </a:cubicBezTo>
                <a:cubicBezTo>
                  <a:pt x="11415679" y="-13467"/>
                  <a:pt x="11673984" y="285483"/>
                  <a:pt x="11715751" y="665861"/>
                </a:cubicBezTo>
                <a:cubicBezTo>
                  <a:pt x="11816627" y="1594892"/>
                  <a:pt x="11608438" y="3519894"/>
                  <a:pt x="11715751" y="5678696"/>
                </a:cubicBezTo>
                <a:cubicBezTo>
                  <a:pt x="11723478" y="6007224"/>
                  <a:pt x="11393628" y="6317645"/>
                  <a:pt x="11049890" y="6344557"/>
                </a:cubicBezTo>
                <a:cubicBezTo>
                  <a:pt x="8904050" y="6374384"/>
                  <a:pt x="5369519" y="6265251"/>
                  <a:pt x="665861" y="6344557"/>
                </a:cubicBezTo>
                <a:cubicBezTo>
                  <a:pt x="350256" y="6338663"/>
                  <a:pt x="-40117" y="6054374"/>
                  <a:pt x="0" y="5678696"/>
                </a:cubicBezTo>
                <a:cubicBezTo>
                  <a:pt x="50037" y="4318100"/>
                  <a:pt x="770" y="2958738"/>
                  <a:pt x="0" y="665861"/>
                </a:cubicBezTo>
                <a:close/>
              </a:path>
              <a:path w="11715751" h="6344557" stroke="0" extrusionOk="0">
                <a:moveTo>
                  <a:pt x="0" y="665861"/>
                </a:moveTo>
                <a:cubicBezTo>
                  <a:pt x="24848" y="304889"/>
                  <a:pt x="326171" y="58453"/>
                  <a:pt x="665861" y="0"/>
                </a:cubicBezTo>
                <a:cubicBezTo>
                  <a:pt x="4207078" y="123000"/>
                  <a:pt x="9826920" y="-96860"/>
                  <a:pt x="11049890" y="0"/>
                </a:cubicBezTo>
                <a:cubicBezTo>
                  <a:pt x="11385118" y="-24782"/>
                  <a:pt x="11729236" y="270930"/>
                  <a:pt x="11715751" y="665861"/>
                </a:cubicBezTo>
                <a:cubicBezTo>
                  <a:pt x="11718924" y="2368440"/>
                  <a:pt x="11810018" y="3448176"/>
                  <a:pt x="11715751" y="5678696"/>
                </a:cubicBezTo>
                <a:cubicBezTo>
                  <a:pt x="11649620" y="6070399"/>
                  <a:pt x="11392918" y="6340512"/>
                  <a:pt x="11049890" y="6344557"/>
                </a:cubicBezTo>
                <a:cubicBezTo>
                  <a:pt x="9554577" y="6183850"/>
                  <a:pt x="2999158" y="6384224"/>
                  <a:pt x="665861" y="6344557"/>
                </a:cubicBezTo>
                <a:cubicBezTo>
                  <a:pt x="290166" y="6342951"/>
                  <a:pt x="-49815" y="6023873"/>
                  <a:pt x="0" y="5678696"/>
                </a:cubicBezTo>
                <a:cubicBezTo>
                  <a:pt x="32216" y="4898572"/>
                  <a:pt x="57206" y="3057505"/>
                  <a:pt x="0" y="665861"/>
                </a:cubicBezTo>
                <a:close/>
              </a:path>
            </a:pathLst>
          </a:custGeom>
          <a:solidFill>
            <a:sysClr val="window" lastClr="FFFFFF">
              <a:alpha val="76000"/>
            </a:sysClr>
          </a:solidFill>
          <a:ln w="38100" cap="flat" cmpd="sng" algn="ctr">
            <a:solidFill>
              <a:srgbClr val="002060"/>
            </a:solidFill>
            <a:prstDash val="dash"/>
            <a:miter lim="800000"/>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a:effectLst/>
        </p:spPr>
        <p:txBody>
          <a:bodyPr rtlCol="0" anchor="t"/>
          <a:lstStyle/>
          <a:p>
            <a:pPr marL="457189" algn="just" defTabSz="914377">
              <a:spcBef>
                <a:spcPts val="1200"/>
              </a:spcBef>
              <a:defRPr/>
            </a:pPr>
            <a:endParaRPr lang="en-US" sz="2800" b="1" kern="0" dirty="0">
              <a:solidFill>
                <a:srgbClr val="002060"/>
              </a:solidFill>
              <a:latin typeface="Arial"/>
              <a:ea typeface="微软雅黑 Light"/>
              <a:cs typeface="Calibri" panose="020F0502020204030204" pitchFamily="34" charset="0"/>
            </a:endParaRPr>
          </a:p>
        </p:txBody>
      </p:sp>
      <p:sp>
        <p:nvSpPr>
          <p:cNvPr id="9" name="TextBox 8">
            <a:extLst>
              <a:ext uri="{FF2B5EF4-FFF2-40B4-BE49-F238E27FC236}">
                <a16:creationId xmlns:a16="http://schemas.microsoft.com/office/drawing/2014/main" id="{CB41434B-FC45-2011-7EDA-1A200A4C3D01}"/>
              </a:ext>
            </a:extLst>
          </p:cNvPr>
          <p:cNvSpPr txBox="1"/>
          <p:nvPr/>
        </p:nvSpPr>
        <p:spPr>
          <a:xfrm>
            <a:off x="386496" y="170543"/>
            <a:ext cx="10743757" cy="913007"/>
          </a:xfrm>
          <a:prstGeom prst="rect">
            <a:avLst/>
          </a:prstGeom>
          <a:noFill/>
        </p:spPr>
        <p:txBody>
          <a:bodyPr wrap="square" rtlCol="0">
            <a:spAutoFit/>
          </a:bodyPr>
          <a:lstStyle/>
          <a:p>
            <a:pPr algn="ctr" defTabSz="1219170">
              <a:spcAft>
                <a:spcPts val="800"/>
              </a:spcAft>
              <a:defRPr/>
            </a:pPr>
            <a:r>
              <a:rPr lang="en-US" sz="5333" spc="-200" dirty="0" err="1">
                <a:solidFill>
                  <a:srgbClr val="FF0000"/>
                </a:solidFill>
                <a:latin typeface="Calibri" panose="020F0502020204030204" pitchFamily="34" charset="0"/>
                <a:ea typeface="微软雅黑 Light"/>
                <a:cs typeface="Calibri" panose="020F0502020204030204" pitchFamily="34" charset="0"/>
              </a:rPr>
              <a:t>Đi</a:t>
            </a:r>
            <a:r>
              <a:rPr lang="en-US" sz="5333" spc="-200" dirty="0">
                <a:solidFill>
                  <a:srgbClr val="FF0000"/>
                </a:solidFill>
                <a:latin typeface="Calibri" panose="020F0502020204030204" pitchFamily="34" charset="0"/>
                <a:ea typeface="微软雅黑 Light"/>
                <a:cs typeface="Calibri" panose="020F0502020204030204" pitchFamily="34" charset="0"/>
              </a:rPr>
              <a:t> </a:t>
            </a:r>
            <a:r>
              <a:rPr lang="en-US" sz="5333" spc="-200" dirty="0" err="1">
                <a:solidFill>
                  <a:srgbClr val="FF0000"/>
                </a:solidFill>
                <a:latin typeface="Calibri" panose="020F0502020204030204" pitchFamily="34" charset="0"/>
                <a:ea typeface="微软雅黑 Light"/>
                <a:cs typeface="Calibri" panose="020F0502020204030204" pitchFamily="34" charset="0"/>
              </a:rPr>
              <a:t>máy</a:t>
            </a:r>
            <a:r>
              <a:rPr lang="en-US" sz="5333" spc="-200" dirty="0">
                <a:solidFill>
                  <a:srgbClr val="FF0000"/>
                </a:solidFill>
                <a:latin typeface="Calibri" panose="020F0502020204030204" pitchFamily="34" charset="0"/>
                <a:ea typeface="微软雅黑 Light"/>
                <a:cs typeface="Calibri" panose="020F0502020204030204" pitchFamily="34" charset="0"/>
              </a:rPr>
              <a:t> bay Hà </a:t>
            </a:r>
            <a:r>
              <a:rPr lang="en-US" sz="5333" spc="-200" dirty="0" err="1">
                <a:solidFill>
                  <a:srgbClr val="FF0000"/>
                </a:solidFill>
                <a:latin typeface="Calibri" panose="020F0502020204030204" pitchFamily="34" charset="0"/>
                <a:ea typeface="微软雅黑 Light"/>
                <a:cs typeface="Calibri" panose="020F0502020204030204" pitchFamily="34" charset="0"/>
              </a:rPr>
              <a:t>Nội</a:t>
            </a:r>
            <a:r>
              <a:rPr lang="en-US" sz="5333" spc="-200" dirty="0">
                <a:solidFill>
                  <a:srgbClr val="FF0000"/>
                </a:solidFill>
                <a:latin typeface="Calibri" panose="020F0502020204030204" pitchFamily="34" charset="0"/>
                <a:ea typeface="微软雅黑 Light"/>
                <a:cs typeface="Calibri" panose="020F0502020204030204" pitchFamily="34" charset="0"/>
              </a:rPr>
              <a:t> – </a:t>
            </a:r>
            <a:r>
              <a:rPr lang="en-US" sz="5333" spc="-200" dirty="0" err="1">
                <a:solidFill>
                  <a:srgbClr val="FF0000"/>
                </a:solidFill>
                <a:latin typeface="Calibri" panose="020F0502020204030204" pitchFamily="34" charset="0"/>
                <a:ea typeface="微软雅黑 Light"/>
                <a:cs typeface="Calibri" panose="020F0502020204030204" pitchFamily="34" charset="0"/>
              </a:rPr>
              <a:t>Điện</a:t>
            </a:r>
            <a:r>
              <a:rPr lang="en-US" sz="5333" spc="-200" dirty="0">
                <a:solidFill>
                  <a:srgbClr val="FF0000"/>
                </a:solidFill>
                <a:latin typeface="Calibri" panose="020F0502020204030204" pitchFamily="34" charset="0"/>
                <a:ea typeface="微软雅黑 Light"/>
                <a:cs typeface="Calibri" panose="020F0502020204030204" pitchFamily="34" charset="0"/>
              </a:rPr>
              <a:t> </a:t>
            </a:r>
            <a:r>
              <a:rPr lang="en-US" sz="5333" spc="-200" dirty="0" err="1">
                <a:solidFill>
                  <a:srgbClr val="FF0000"/>
                </a:solidFill>
                <a:latin typeface="Calibri" panose="020F0502020204030204" pitchFamily="34" charset="0"/>
                <a:ea typeface="微软雅黑 Light"/>
                <a:cs typeface="Calibri" panose="020F0502020204030204" pitchFamily="34" charset="0"/>
              </a:rPr>
              <a:t>Biên</a:t>
            </a:r>
            <a:endParaRPr lang="en-US" sz="5333" spc="-200" dirty="0">
              <a:solidFill>
                <a:srgbClr val="FF0000"/>
              </a:solidFill>
              <a:latin typeface="Calibri" panose="020F0502020204030204" pitchFamily="34" charset="0"/>
              <a:ea typeface="微软雅黑 Light"/>
              <a:cs typeface="Calibri" panose="020F0502020204030204" pitchFamily="34" charset="0"/>
            </a:endParaRPr>
          </a:p>
        </p:txBody>
      </p:sp>
      <p:sp>
        <p:nvSpPr>
          <p:cNvPr id="10" name="TextBox 9">
            <a:extLst>
              <a:ext uri="{FF2B5EF4-FFF2-40B4-BE49-F238E27FC236}">
                <a16:creationId xmlns:a16="http://schemas.microsoft.com/office/drawing/2014/main" id="{6A372985-7779-605D-0651-4C38381DBD91}"/>
              </a:ext>
            </a:extLst>
          </p:cNvPr>
          <p:cNvSpPr txBox="1"/>
          <p:nvPr/>
        </p:nvSpPr>
        <p:spPr>
          <a:xfrm>
            <a:off x="624658" y="1086726"/>
            <a:ext cx="10942685" cy="4113498"/>
          </a:xfrm>
          <a:prstGeom prst="rect">
            <a:avLst/>
          </a:prstGeom>
          <a:noFill/>
        </p:spPr>
        <p:txBody>
          <a:bodyPr wrap="square" rtlCol="0">
            <a:spAutoFit/>
          </a:bodyPr>
          <a:lstStyle/>
          <a:p>
            <a:pPr algn="just" defTabSz="914377"/>
            <a:r>
              <a:rPr lang="en-US" sz="3733" dirty="0">
                <a:solidFill>
                  <a:sysClr val="windowText" lastClr="000000"/>
                </a:solidFill>
                <a:latin typeface="Calibri" panose="020F0502020204030204" pitchFamily="34" charset="0"/>
                <a:ea typeface="微软雅黑 Light"/>
                <a:cs typeface="Calibri" panose="020F0502020204030204" pitchFamily="34" charset="0"/>
              </a:rPr>
              <a:t>   </a:t>
            </a:r>
            <a:r>
              <a:rPr lang="vi-VN" sz="3733" dirty="0">
                <a:solidFill>
                  <a:sysClr val="windowText" lastClr="000000"/>
                </a:solidFill>
                <a:latin typeface="Calibri" panose="020F0502020204030204" pitchFamily="34" charset="0"/>
                <a:ea typeface="微软雅黑 Light"/>
                <a:cs typeface="Calibri" panose="020F0502020204030204" pitchFamily="34" charset="0"/>
              </a:rPr>
              <a:t>Từ trên máy bay nhìn xuống, phố xá Hà Nội nhỏ xinh như mô hình triển lãm... Những ruộng, những gò đống, bãi bờ với những màu xanh, nâu, vàng, trắng và nhiều hình dạng khác nhau gợi ra những bức tranh giàu màu sắc. Núi Thầy, rồi núi Ba Vì, sông Đà, dãy núi Hoà Bình,... triền miên một dải miền tây ẩn hiện dưới làn mây lúc dày lúc mỏng.</a:t>
            </a:r>
            <a:endParaRPr lang="en-US" sz="3733" dirty="0">
              <a:solidFill>
                <a:sysClr val="windowText" lastClr="000000"/>
              </a:solidFill>
              <a:latin typeface="Calibri" panose="020F0502020204030204" pitchFamily="34" charset="0"/>
              <a:ea typeface="微软雅黑 Light"/>
              <a:cs typeface="Calibri" panose="020F0502020204030204" pitchFamily="34" charset="0"/>
            </a:endParaRPr>
          </a:p>
        </p:txBody>
      </p:sp>
      <p:grpSp>
        <p:nvGrpSpPr>
          <p:cNvPr id="11" name="Group 10">
            <a:extLst>
              <a:ext uri="{FF2B5EF4-FFF2-40B4-BE49-F238E27FC236}">
                <a16:creationId xmlns:a16="http://schemas.microsoft.com/office/drawing/2014/main" id="{B9D595D8-5FE0-B653-ABCA-EDF74F6DF620}"/>
              </a:ext>
            </a:extLst>
          </p:cNvPr>
          <p:cNvGrpSpPr/>
          <p:nvPr/>
        </p:nvGrpSpPr>
        <p:grpSpPr>
          <a:xfrm>
            <a:off x="4367947" y="5156028"/>
            <a:ext cx="7514492" cy="987595"/>
            <a:chOff x="2170968" y="4847445"/>
            <a:chExt cx="7514492" cy="696497"/>
          </a:xfrm>
        </p:grpSpPr>
        <p:sp>
          <p:nvSpPr>
            <p:cNvPr id="12" name="i$liďé">
              <a:extLst>
                <a:ext uri="{FF2B5EF4-FFF2-40B4-BE49-F238E27FC236}">
                  <a16:creationId xmlns:a16="http://schemas.microsoft.com/office/drawing/2014/main" id="{FCD722E8-4136-B9DA-2E39-AE8421C3148B}"/>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Arial"/>
                <a:ea typeface="微软雅黑"/>
              </a:endParaRPr>
            </a:p>
          </p:txBody>
        </p:sp>
        <p:sp>
          <p:nvSpPr>
            <p:cNvPr id="13" name="Rectangle 12">
              <a:extLst>
                <a:ext uri="{FF2B5EF4-FFF2-40B4-BE49-F238E27FC236}">
                  <a16:creationId xmlns:a16="http://schemas.microsoft.com/office/drawing/2014/main" id="{F2D2D99B-2F60-AF14-E3BB-40DB320664AE}"/>
                </a:ext>
              </a:extLst>
            </p:cNvPr>
            <p:cNvSpPr/>
            <p:nvPr/>
          </p:nvSpPr>
          <p:spPr>
            <a:xfrm>
              <a:off x="2584786" y="4941489"/>
              <a:ext cx="6957799" cy="551283"/>
            </a:xfrm>
            <a:prstGeom prst="rect">
              <a:avLst/>
            </a:prstGeom>
          </p:spPr>
          <p:txBody>
            <a:bodyPr wrap="square">
              <a:spAutoFit/>
            </a:bodyPr>
            <a:lstStyle/>
            <a:p>
              <a:pPr defTabSz="914377">
                <a:lnSpc>
                  <a:spcPct val="120000"/>
                </a:lnSpc>
                <a:spcAft>
                  <a:spcPts val="1067"/>
                </a:spcAft>
              </a:pP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3733" dirty="0">
                <a:solidFill>
                  <a:srgbClr val="000000"/>
                </a:solidFill>
                <a:latin typeface="HP001 4 hàng" panose="020B0603050302020204" pitchFamily="34"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8865722A-4F24-EEC8-7D45-0CF13B2291D8}"/>
              </a:ext>
            </a:extLst>
          </p:cNvPr>
          <p:cNvGrpSpPr/>
          <p:nvPr/>
        </p:nvGrpSpPr>
        <p:grpSpPr>
          <a:xfrm>
            <a:off x="4029075" y="5229223"/>
            <a:ext cx="7824789" cy="920110"/>
            <a:chOff x="2170968" y="4847445"/>
            <a:chExt cx="7514492" cy="696497"/>
          </a:xfrm>
        </p:grpSpPr>
        <p:sp>
          <p:nvSpPr>
            <p:cNvPr id="15" name="i$liďé">
              <a:extLst>
                <a:ext uri="{FF2B5EF4-FFF2-40B4-BE49-F238E27FC236}">
                  <a16:creationId xmlns:a16="http://schemas.microsoft.com/office/drawing/2014/main" id="{60CDA3A1-3912-40A2-6083-B4F8742E29BE}"/>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Arial"/>
                <a:ea typeface="微软雅黑"/>
              </a:endParaRPr>
            </a:p>
          </p:txBody>
        </p:sp>
        <p:sp>
          <p:nvSpPr>
            <p:cNvPr id="16" name="Rectangle 15">
              <a:extLst>
                <a:ext uri="{FF2B5EF4-FFF2-40B4-BE49-F238E27FC236}">
                  <a16:creationId xmlns:a16="http://schemas.microsoft.com/office/drawing/2014/main" id="{7EDA9A45-5300-8813-FC2F-51F7C114F03C}"/>
                </a:ext>
              </a:extLst>
            </p:cNvPr>
            <p:cNvSpPr/>
            <p:nvPr/>
          </p:nvSpPr>
          <p:spPr>
            <a:xfrm>
              <a:off x="2279772" y="4941489"/>
              <a:ext cx="7262814" cy="442658"/>
            </a:xfrm>
            <a:prstGeom prst="rect">
              <a:avLst/>
            </a:prstGeom>
          </p:spPr>
          <p:txBody>
            <a:bodyPr wrap="square">
              <a:spAutoFit/>
            </a:bodyPr>
            <a:lstStyle/>
            <a:p>
              <a:pPr marL="0" marR="0" algn="just">
                <a:spcBef>
                  <a:spcPts val="0"/>
                </a:spcBef>
                <a:spcAft>
                  <a:spcPts val="0"/>
                </a:spcAft>
              </a:pP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Miêu</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tả</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đẹp</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Hà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Nội</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nhìn</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từ</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1883306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314398" cy="1569660"/>
            <a:chOff x="2507810" y="833324"/>
            <a:chExt cx="7314398" cy="1569660"/>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4"/>
              <a:ext cx="7170344" cy="1569660"/>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651864" y="1062320"/>
              <a:ext cx="717034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 viết bài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lưu</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8986298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Cute Pre-K Lesson by Slidesgo">
  <a:themeElements>
    <a:clrScheme name="Simple Light">
      <a:dk1>
        <a:srgbClr val="272727"/>
      </a:dk1>
      <a:lt1>
        <a:srgbClr val="FFFAEB"/>
      </a:lt1>
      <a:dk2>
        <a:srgbClr val="FFFFFF"/>
      </a:dk2>
      <a:lt2>
        <a:srgbClr val="EEEEEE"/>
      </a:lt2>
      <a:accent1>
        <a:srgbClr val="A3BAD9"/>
      </a:accent1>
      <a:accent2>
        <a:srgbClr val="738CBF"/>
      </a:accent2>
      <a:accent3>
        <a:srgbClr val="F4A95D"/>
      </a:accent3>
      <a:accent4>
        <a:srgbClr val="FBAFAA"/>
      </a:accent4>
      <a:accent5>
        <a:srgbClr val="CFD982"/>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501</Words>
  <Application>Microsoft Office PowerPoint</Application>
  <PresentationFormat>Widescreen</PresentationFormat>
  <Paragraphs>84</Paragraphs>
  <Slides>18</Slides>
  <Notes>5</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DengXian</vt:lpstr>
      <vt:lpstr>SimHei</vt:lpstr>
      <vt:lpstr>.TMC-Ong Do</vt:lpstr>
      <vt:lpstr>Arial</vt:lpstr>
      <vt:lpstr>Calibri</vt:lpstr>
      <vt:lpstr>Cambria</vt:lpstr>
      <vt:lpstr>HP001 4 hàng</vt:lpstr>
      <vt:lpstr>Londrina Solid</vt:lpstr>
      <vt:lpstr>Poppins</vt:lpstr>
      <vt:lpstr>Times New Roman</vt:lpstr>
      <vt:lpstr>汉仪小麦体简</vt:lpstr>
      <vt:lpstr>Cute Pre-K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2023-10-15T09:06:09Z</dcterms:created>
  <dcterms:modified xsi:type="dcterms:W3CDTF">2025-04-05T10:20:13Z</dcterms:modified>
  <cp:category>9Slide.vn</cp:category>
</cp:coreProperties>
</file>