
<file path=[Content_Types].xml><?xml version="1.0" encoding="utf-8"?>
<Types xmlns="http://schemas.openxmlformats.org/package/2006/content-types">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2"/>
  </p:notesMasterIdLst>
  <p:sldIdLst>
    <p:sldId id="291" r:id="rId2"/>
    <p:sldId id="275" r:id="rId3"/>
    <p:sldId id="293" r:id="rId4"/>
    <p:sldId id="324" r:id="rId5"/>
    <p:sldId id="501" r:id="rId6"/>
    <p:sldId id="497" r:id="rId7"/>
    <p:sldId id="500" r:id="rId8"/>
    <p:sldId id="502" r:id="rId9"/>
    <p:sldId id="503" r:id="rId10"/>
    <p:sldId id="504" r:id="rId11"/>
    <p:sldId id="505" r:id="rId12"/>
    <p:sldId id="506" r:id="rId13"/>
    <p:sldId id="507" r:id="rId14"/>
    <p:sldId id="351" r:id="rId15"/>
    <p:sldId id="352" r:id="rId16"/>
    <p:sldId id="353" r:id="rId17"/>
    <p:sldId id="354" r:id="rId18"/>
    <p:sldId id="355" r:id="rId19"/>
    <p:sldId id="510" r:id="rId20"/>
    <p:sldId id="34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032" autoAdjust="0"/>
  </p:normalViewPr>
  <p:slideViewPr>
    <p:cSldViewPr snapToGrid="0">
      <p:cViewPr varScale="1">
        <p:scale>
          <a:sx n="58" d="100"/>
          <a:sy n="58" d="100"/>
        </p:scale>
        <p:origin x="164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A4969F-8F65-48F1-BB6A-4A89DB7029DA}"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4C4A4-FA71-46B1-B652-82DBE7FD6869}" type="slidenum">
              <a:rPr lang="en-US" smtClean="0"/>
              <a:t>‹#›</a:t>
            </a:fld>
            <a:endParaRPr lang="en-US"/>
          </a:p>
        </p:txBody>
      </p:sp>
    </p:spTree>
    <p:extLst>
      <p:ext uri="{BB962C8B-B14F-4D97-AF65-F5344CB8AC3E}">
        <p14:creationId xmlns:p14="http://schemas.microsoft.com/office/powerpoint/2010/main" val="4092199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44C4A4-FA71-46B1-B652-82DBE7FD6869}" type="slidenum">
              <a:rPr lang="en-US" smtClean="0"/>
              <a:t>1</a:t>
            </a:fld>
            <a:endParaRPr lang="en-US"/>
          </a:p>
        </p:txBody>
      </p:sp>
    </p:spTree>
    <p:extLst>
      <p:ext uri="{BB962C8B-B14F-4D97-AF65-F5344CB8AC3E}">
        <p14:creationId xmlns:p14="http://schemas.microsoft.com/office/powerpoint/2010/main" val="3693637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099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444C4A4-FA71-46B1-B652-82DBE7FD6869}" type="slidenum">
              <a:rPr lang="en-US" smtClean="0"/>
              <a:t>4</a:t>
            </a:fld>
            <a:endParaRPr lang="en-US"/>
          </a:p>
        </p:txBody>
      </p:sp>
    </p:spTree>
    <p:extLst>
      <p:ext uri="{BB962C8B-B14F-4D97-AF65-F5344CB8AC3E}">
        <p14:creationId xmlns:p14="http://schemas.microsoft.com/office/powerpoint/2010/main" val="3110416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1036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2025/4/5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82273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939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824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398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281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69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712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3395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456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95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42709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501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382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764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098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46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0563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046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543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241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0" y="1905000"/>
            <a:ext cx="2552700" cy="3028950"/>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579269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238152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168432" y="1871003"/>
            <a:ext cx="3635924" cy="4471743"/>
          </a:xfrm>
          <a:custGeom>
            <a:avLst/>
            <a:gdLst>
              <a:gd name="connsiteX0" fmla="*/ 0 w 3635829"/>
              <a:gd name="connsiteY0" fmla="*/ 0 h 4471743"/>
              <a:gd name="connsiteX1" fmla="*/ 3635829 w 3635829"/>
              <a:gd name="connsiteY1" fmla="*/ 0 h 4471743"/>
              <a:gd name="connsiteX2" fmla="*/ 3635829 w 3635829"/>
              <a:gd name="connsiteY2" fmla="*/ 4471743 h 4471743"/>
              <a:gd name="connsiteX3" fmla="*/ 0 w 3635829"/>
              <a:gd name="connsiteY3" fmla="*/ 4471743 h 4471743"/>
            </a:gdLst>
            <a:ahLst/>
            <a:cxnLst>
              <a:cxn ang="0">
                <a:pos x="connsiteX0" y="connsiteY0"/>
              </a:cxn>
              <a:cxn ang="0">
                <a:pos x="connsiteX1" y="connsiteY1"/>
              </a:cxn>
              <a:cxn ang="0">
                <a:pos x="connsiteX2" y="connsiteY2"/>
              </a:cxn>
              <a:cxn ang="0">
                <a:pos x="connsiteX3" y="connsiteY3"/>
              </a:cxn>
            </a:cxnLst>
            <a:rect l="l" t="t" r="r" b="b"/>
            <a:pathLst>
              <a:path w="3635829" h="4471743">
                <a:moveTo>
                  <a:pt x="0" y="0"/>
                </a:moveTo>
                <a:lnTo>
                  <a:pt x="3635829" y="0"/>
                </a:lnTo>
                <a:lnTo>
                  <a:pt x="3635829" y="4471743"/>
                </a:lnTo>
                <a:lnTo>
                  <a:pt x="0" y="4471743"/>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4991233" y="667658"/>
            <a:ext cx="6032657" cy="2818492"/>
          </a:xfrm>
          <a:custGeom>
            <a:avLst/>
            <a:gdLst>
              <a:gd name="connsiteX0" fmla="*/ 0 w 6032499"/>
              <a:gd name="connsiteY0" fmla="*/ 0 h 2818492"/>
              <a:gd name="connsiteX1" fmla="*/ 6032499 w 6032499"/>
              <a:gd name="connsiteY1" fmla="*/ 0 h 2818492"/>
              <a:gd name="connsiteX2" fmla="*/ 6032499 w 6032499"/>
              <a:gd name="connsiteY2" fmla="*/ 2818492 h 2818492"/>
              <a:gd name="connsiteX3" fmla="*/ 0 w 6032499"/>
              <a:gd name="connsiteY3" fmla="*/ 2818492 h 2818492"/>
            </a:gdLst>
            <a:ahLst/>
            <a:cxnLst>
              <a:cxn ang="0">
                <a:pos x="connsiteX0" y="connsiteY0"/>
              </a:cxn>
              <a:cxn ang="0">
                <a:pos x="connsiteX1" y="connsiteY1"/>
              </a:cxn>
              <a:cxn ang="0">
                <a:pos x="connsiteX2" y="connsiteY2"/>
              </a:cxn>
              <a:cxn ang="0">
                <a:pos x="connsiteX3" y="connsiteY3"/>
              </a:cxn>
            </a:cxnLst>
            <a:rect l="l" t="t" r="r" b="b"/>
            <a:pathLst>
              <a:path w="6032499" h="2818492">
                <a:moveTo>
                  <a:pt x="0" y="0"/>
                </a:moveTo>
                <a:lnTo>
                  <a:pt x="6032499" y="0"/>
                </a:lnTo>
                <a:lnTo>
                  <a:pt x="6032499" y="2818492"/>
                </a:lnTo>
                <a:lnTo>
                  <a:pt x="0" y="2818492"/>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2"/>
          </p:nvPr>
        </p:nvSpPr>
        <p:spPr>
          <a:xfrm>
            <a:off x="6096159" y="3657605"/>
            <a:ext cx="4927729" cy="2685141"/>
          </a:xfrm>
          <a:custGeom>
            <a:avLst/>
            <a:gdLst>
              <a:gd name="connsiteX0" fmla="*/ 0 w 4927600"/>
              <a:gd name="connsiteY0" fmla="*/ 0 h 2685141"/>
              <a:gd name="connsiteX1" fmla="*/ 4927600 w 4927600"/>
              <a:gd name="connsiteY1" fmla="*/ 0 h 2685141"/>
              <a:gd name="connsiteX2" fmla="*/ 4927600 w 4927600"/>
              <a:gd name="connsiteY2" fmla="*/ 2685141 h 2685141"/>
              <a:gd name="connsiteX3" fmla="*/ 0 w 4927600"/>
              <a:gd name="connsiteY3" fmla="*/ 2685141 h 2685141"/>
            </a:gdLst>
            <a:ahLst/>
            <a:cxnLst>
              <a:cxn ang="0">
                <a:pos x="connsiteX0" y="connsiteY0"/>
              </a:cxn>
              <a:cxn ang="0">
                <a:pos x="connsiteX1" y="connsiteY1"/>
              </a:cxn>
              <a:cxn ang="0">
                <a:pos x="connsiteX2" y="connsiteY2"/>
              </a:cxn>
              <a:cxn ang="0">
                <a:pos x="connsiteX3" y="connsiteY3"/>
              </a:cxn>
            </a:cxnLst>
            <a:rect l="l" t="t" r="r" b="b"/>
            <a:pathLst>
              <a:path w="4927600" h="2685141">
                <a:moveTo>
                  <a:pt x="0" y="0"/>
                </a:moveTo>
                <a:lnTo>
                  <a:pt x="4927600" y="0"/>
                </a:lnTo>
                <a:lnTo>
                  <a:pt x="4927600" y="2685141"/>
                </a:lnTo>
                <a:lnTo>
                  <a:pt x="0" y="2685141"/>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598392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3102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a:pattFill prst="pct5">
            <a:fgClr>
              <a:schemeClr val="accent1"/>
            </a:fgClr>
            <a:bgClr>
              <a:schemeClr val="bg1"/>
            </a:bgClr>
          </a:pattFill>
        </p:spPr>
        <p:txBody>
          <a:bodyPr/>
          <a:lstStyle>
            <a:lvl1pPr>
              <a:defRPr sz="1000"/>
            </a:lvl1pPr>
          </a:lstStyle>
          <a:p>
            <a:endParaRPr lang="en-US"/>
          </a:p>
        </p:txBody>
      </p:sp>
    </p:spTree>
    <p:extLst>
      <p:ext uri="{BB962C8B-B14F-4D97-AF65-F5344CB8AC3E}">
        <p14:creationId xmlns:p14="http://schemas.microsoft.com/office/powerpoint/2010/main" val="66384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Freeform: Shape 2"/>
          <p:cNvSpPr/>
          <p:nvPr userDrawn="1"/>
        </p:nvSpPr>
        <p:spPr>
          <a:xfrm>
            <a:off x="1" y="-176981"/>
            <a:ext cx="12191999" cy="4291740"/>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9D4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7681" y="1156519"/>
            <a:ext cx="9199044" cy="5146631"/>
          </a:xfrm>
          <a:prstGeom prst="rect">
            <a:avLst/>
          </a:prstGeom>
        </p:spPr>
      </p:pic>
      <p:sp>
        <p:nvSpPr>
          <p:cNvPr id="8" name="Picture Placeholder 7"/>
          <p:cNvSpPr>
            <a:spLocks noGrp="1"/>
          </p:cNvSpPr>
          <p:nvPr>
            <p:ph type="pic" sz="quarter" idx="10"/>
          </p:nvPr>
        </p:nvSpPr>
        <p:spPr>
          <a:xfrm>
            <a:off x="4930140" y="1410612"/>
            <a:ext cx="5801591" cy="3627203"/>
          </a:xfrm>
          <a:custGeom>
            <a:avLst/>
            <a:gdLst>
              <a:gd name="connsiteX0" fmla="*/ 0 w 5778698"/>
              <a:gd name="connsiteY0" fmla="*/ 0 h 3627202"/>
              <a:gd name="connsiteX1" fmla="*/ 5778698 w 5778698"/>
              <a:gd name="connsiteY1" fmla="*/ 0 h 3627202"/>
              <a:gd name="connsiteX2" fmla="*/ 5778698 w 5778698"/>
              <a:gd name="connsiteY2" fmla="*/ 3627202 h 3627202"/>
              <a:gd name="connsiteX3" fmla="*/ 0 w 5778698"/>
              <a:gd name="connsiteY3" fmla="*/ 3627202 h 3627202"/>
            </a:gdLst>
            <a:ahLst/>
            <a:cxnLst>
              <a:cxn ang="0">
                <a:pos x="connsiteX0" y="connsiteY0"/>
              </a:cxn>
              <a:cxn ang="0">
                <a:pos x="connsiteX1" y="connsiteY1"/>
              </a:cxn>
              <a:cxn ang="0">
                <a:pos x="connsiteX2" y="connsiteY2"/>
              </a:cxn>
              <a:cxn ang="0">
                <a:pos x="connsiteX3" y="connsiteY3"/>
              </a:cxn>
            </a:cxnLst>
            <a:rect l="l" t="t" r="r" b="b"/>
            <a:pathLst>
              <a:path w="5778698" h="3627202">
                <a:moveTo>
                  <a:pt x="0" y="0"/>
                </a:moveTo>
                <a:lnTo>
                  <a:pt x="5778698" y="0"/>
                </a:lnTo>
                <a:lnTo>
                  <a:pt x="5778698" y="3627202"/>
                </a:lnTo>
                <a:lnTo>
                  <a:pt x="0" y="3627202"/>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dirty="0"/>
            </a:lvl1pPr>
          </a:lstStyle>
          <a:p>
            <a:pPr marL="0" lvl="0" indent="0">
              <a:buNone/>
            </a:pPr>
            <a:endParaRPr lang="en-US" dirty="0"/>
          </a:p>
        </p:txBody>
      </p:sp>
    </p:spTree>
    <p:extLst>
      <p:ext uri="{BB962C8B-B14F-4D97-AF65-F5344CB8AC3E}">
        <p14:creationId xmlns:p14="http://schemas.microsoft.com/office/powerpoint/2010/main" val="302086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图片占位符 5"/>
          <p:cNvSpPr>
            <a:spLocks noGrp="1"/>
          </p:cNvSpPr>
          <p:nvPr>
            <p:ph type="pic" sz="quarter" idx="10"/>
          </p:nvPr>
        </p:nvSpPr>
        <p:spPr>
          <a:xfrm>
            <a:off x="535808" y="449028"/>
            <a:ext cx="11120386" cy="5959944"/>
          </a:xfrm>
          <a:custGeom>
            <a:avLst/>
            <a:gdLst>
              <a:gd name="connsiteX0" fmla="*/ 0 w 11120386"/>
              <a:gd name="connsiteY0" fmla="*/ 0 h 5959944"/>
              <a:gd name="connsiteX1" fmla="*/ 11120386 w 11120386"/>
              <a:gd name="connsiteY1" fmla="*/ 0 h 5959944"/>
              <a:gd name="connsiteX2" fmla="*/ 11120386 w 11120386"/>
              <a:gd name="connsiteY2" fmla="*/ 5959944 h 5959944"/>
              <a:gd name="connsiteX3" fmla="*/ 0 w 11120386"/>
              <a:gd name="connsiteY3" fmla="*/ 5959944 h 5959944"/>
            </a:gdLst>
            <a:ahLst/>
            <a:cxnLst>
              <a:cxn ang="0">
                <a:pos x="connsiteX0" y="connsiteY0"/>
              </a:cxn>
              <a:cxn ang="0">
                <a:pos x="connsiteX1" y="connsiteY1"/>
              </a:cxn>
              <a:cxn ang="0">
                <a:pos x="connsiteX2" y="connsiteY2"/>
              </a:cxn>
              <a:cxn ang="0">
                <a:pos x="connsiteX3" y="connsiteY3"/>
              </a:cxn>
            </a:cxnLst>
            <a:rect l="l" t="t" r="r" b="b"/>
            <a:pathLst>
              <a:path w="11120386" h="5959944">
                <a:moveTo>
                  <a:pt x="0" y="0"/>
                </a:moveTo>
                <a:lnTo>
                  <a:pt x="11120386" y="0"/>
                </a:lnTo>
                <a:lnTo>
                  <a:pt x="11120386" y="5959944"/>
                </a:lnTo>
                <a:lnTo>
                  <a:pt x="0" y="5959944"/>
                </a:lnTo>
                <a:close/>
              </a:path>
            </a:pathLst>
          </a:custGeom>
          <a:solidFill>
            <a:schemeClr val="accent1"/>
          </a:solidFill>
          <a:effectLst>
            <a:outerShdw blurRad="2413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val="2565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12191999" cy="6858000"/>
          </a:xfrm>
          <a:prstGeom prst="rect">
            <a:avLst/>
          </a:prstGeom>
        </p:spPr>
        <p:txBody>
          <a:bodyPr anchor="ctr"/>
          <a:lstStyle>
            <a:lvl1pPr>
              <a:defRPr sz="400"/>
            </a:lvl1pPr>
          </a:lstStyle>
          <a:p>
            <a:r>
              <a:rPr lang="en-US" dirty="0"/>
              <a:t>+</a:t>
            </a:r>
          </a:p>
        </p:txBody>
      </p:sp>
    </p:spTree>
    <p:extLst>
      <p:ext uri="{BB962C8B-B14F-4D97-AF65-F5344CB8AC3E}">
        <p14:creationId xmlns:p14="http://schemas.microsoft.com/office/powerpoint/2010/main" val="49041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2025/4/5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3361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2025/4/5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68374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2025/4/5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59287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2025/4/5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138767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2025/4/5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233719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6882449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37"/>
          <a:stretch>
            <a:fillRect/>
          </a:stretch>
        </a:blipFill>
        <a:effectLst/>
      </p:bgPr>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86589145-2A0B-BF16-36EB-5F53C4684C4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2025/4/5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grpSp>
        <p:nvGrpSpPr>
          <p:cNvPr id="7" name="Group 6">
            <a:extLst>
              <a:ext uri="{FF2B5EF4-FFF2-40B4-BE49-F238E27FC236}">
                <a16:creationId xmlns:a16="http://schemas.microsoft.com/office/drawing/2014/main" id="{266E469F-8852-3926-065A-11F38BE622D4}"/>
              </a:ext>
            </a:extLst>
          </p:cNvPr>
          <p:cNvGrpSpPr/>
          <p:nvPr userDrawn="1"/>
        </p:nvGrpSpPr>
        <p:grpSpPr>
          <a:xfrm>
            <a:off x="-3773121" y="0"/>
            <a:ext cx="4326052" cy="2928084"/>
            <a:chOff x="6278216" y="1917262"/>
            <a:chExt cx="4339742" cy="2928084"/>
          </a:xfrm>
        </p:grpSpPr>
        <p:pic>
          <p:nvPicPr>
            <p:cNvPr id="8" name="Picture 7">
              <a:extLst>
                <a:ext uri="{FF2B5EF4-FFF2-40B4-BE49-F238E27FC236}">
                  <a16:creationId xmlns:a16="http://schemas.microsoft.com/office/drawing/2014/main" id="{2CB815A9-4AA8-4049-06B0-03A360B2771F}"/>
                </a:ext>
              </a:extLst>
            </p:cNvPr>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7284860" y="2206135"/>
              <a:ext cx="2313051" cy="1985355"/>
            </a:xfrm>
            <a:prstGeom prst="rect">
              <a:avLst/>
            </a:prstGeom>
          </p:spPr>
        </p:pic>
        <p:sp>
          <p:nvSpPr>
            <p:cNvPr id="10" name="Freeform: Shape 9">
              <a:extLst>
                <a:ext uri="{FF2B5EF4-FFF2-40B4-BE49-F238E27FC236}">
                  <a16:creationId xmlns:a16="http://schemas.microsoft.com/office/drawing/2014/main" id="{ADD2FA17-21CC-3757-E571-CCF542E09F6D}"/>
                </a:ext>
              </a:extLst>
            </p:cNvPr>
            <p:cNvSpPr/>
            <p:nvPr userDrawn="1"/>
          </p:nvSpPr>
          <p:spPr>
            <a:xfrm>
              <a:off x="6678548" y="1917262"/>
              <a:ext cx="3140771"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9B073C05-C4E8-7066-3DAB-A1E70E02D462}"/>
                </a:ext>
              </a:extLst>
            </p:cNvPr>
            <p:cNvSpPr txBox="1"/>
            <p:nvPr userDrawn="1"/>
          </p:nvSpPr>
          <p:spPr>
            <a:xfrm>
              <a:off x="7055892" y="4133718"/>
              <a:ext cx="3562066" cy="369332"/>
            </a:xfrm>
            <a:prstGeom prst="rect">
              <a:avLst/>
            </a:prstGeom>
            <a:noFill/>
          </p:spPr>
          <p:txBody>
            <a:bodyPr wrap="square" rtlCol="0">
              <a:spAutoFit/>
            </a:bodyPr>
            <a:lstStyle/>
            <a:p>
              <a:r>
                <a:rPr lang="en-US" b="1"/>
                <a:t>GIÁO ÁN ĐƯỢC CHIA SẺ TẠI</a:t>
              </a:r>
            </a:p>
          </p:txBody>
        </p:sp>
        <p:sp>
          <p:nvSpPr>
            <p:cNvPr id="12" name="TextBox 11">
              <a:extLst>
                <a:ext uri="{FF2B5EF4-FFF2-40B4-BE49-F238E27FC236}">
                  <a16:creationId xmlns:a16="http://schemas.microsoft.com/office/drawing/2014/main" id="{F54DB9D0-C903-FB5B-3378-BC95B342C8CF}"/>
                </a:ext>
              </a:extLst>
            </p:cNvPr>
            <p:cNvSpPr txBox="1"/>
            <p:nvPr userDrawn="1"/>
          </p:nvSpPr>
          <p:spPr>
            <a:xfrm>
              <a:off x="6278216" y="4476014"/>
              <a:ext cx="4326340" cy="369332"/>
            </a:xfrm>
            <a:prstGeom prst="rect">
              <a:avLst/>
            </a:prstGeom>
            <a:noFill/>
          </p:spPr>
          <p:txBody>
            <a:bodyPr wrap="square" rtlCol="0">
              <a:spAutoFit/>
            </a:bodyPr>
            <a:lstStyle/>
            <a:p>
              <a:r>
                <a:rPr lang="en-US" b="1">
                  <a:solidFill>
                    <a:srgbClr val="FF0000"/>
                  </a:solidFill>
                </a:rPr>
                <a:t>https://www.hanhtranggiaovien.com</a:t>
              </a:r>
            </a:p>
          </p:txBody>
        </p:sp>
      </p:grpSp>
    </p:spTree>
    <p:extLst>
      <p:ext uri="{BB962C8B-B14F-4D97-AF65-F5344CB8AC3E}">
        <p14:creationId xmlns:p14="http://schemas.microsoft.com/office/powerpoint/2010/main" val="5097569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73" r:id="rId29"/>
    <p:sldLayoutId id="2147483674" r:id="rId30"/>
    <p:sldLayoutId id="2147483675" r:id="rId31"/>
    <p:sldLayoutId id="2147483676" r:id="rId32"/>
    <p:sldLayoutId id="2147483677" r:id="rId33"/>
    <p:sldLayoutId id="2147483678" r:id="rId34"/>
    <p:sldLayoutId id="2147483679" r:id="rId3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emf"/><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9.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4.gif"/><Relationship Id="rId3" Type="http://schemas.microsoft.com/office/2007/relationships/media" Target="../media/media2.mp3"/><Relationship Id="rId7" Type="http://schemas.openxmlformats.org/officeDocument/2006/relationships/image" Target="../media/image2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27.png"/><Relationship Id="rId5" Type="http://schemas.openxmlformats.org/officeDocument/2006/relationships/audio" Target="../media/audio2.wav"/><Relationship Id="rId10" Type="http://schemas.openxmlformats.org/officeDocument/2006/relationships/image" Target="../media/image26.png"/><Relationship Id="rId4" Type="http://schemas.openxmlformats.org/officeDocument/2006/relationships/slideLayout" Target="../slideLayouts/slideLayout7.xml"/><Relationship Id="rId9" Type="http://schemas.openxmlformats.org/officeDocument/2006/relationships/image" Target="../media/image25.gif"/></Relationships>
</file>

<file path=ppt/slides/_rels/slide16.xml.rels><?xml version="1.0" encoding="UTF-8" standalone="yes"?>
<Relationships xmlns="http://schemas.openxmlformats.org/package/2006/relationships"><Relationship Id="rId8" Type="http://schemas.openxmlformats.org/officeDocument/2006/relationships/image" Target="../media/image24.gif"/><Relationship Id="rId3" Type="http://schemas.microsoft.com/office/2007/relationships/media" Target="../media/media2.mp3"/><Relationship Id="rId7" Type="http://schemas.openxmlformats.org/officeDocument/2006/relationships/image" Target="../media/image2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27.png"/><Relationship Id="rId5" Type="http://schemas.openxmlformats.org/officeDocument/2006/relationships/audio" Target="../media/audio2.wav"/><Relationship Id="rId10" Type="http://schemas.openxmlformats.org/officeDocument/2006/relationships/image" Target="../media/image26.png"/><Relationship Id="rId4" Type="http://schemas.openxmlformats.org/officeDocument/2006/relationships/slideLayout" Target="../slideLayouts/slideLayout7.xml"/><Relationship Id="rId9" Type="http://schemas.openxmlformats.org/officeDocument/2006/relationships/image" Target="../media/image25.gif"/></Relationships>
</file>

<file path=ppt/slides/_rels/slide17.xml.rels><?xml version="1.0" encoding="UTF-8" standalone="yes"?>
<Relationships xmlns="http://schemas.openxmlformats.org/package/2006/relationships"><Relationship Id="rId8" Type="http://schemas.openxmlformats.org/officeDocument/2006/relationships/image" Target="../media/image24.gif"/><Relationship Id="rId3" Type="http://schemas.microsoft.com/office/2007/relationships/media" Target="../media/media2.mp3"/><Relationship Id="rId7" Type="http://schemas.openxmlformats.org/officeDocument/2006/relationships/image" Target="../media/image2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27.png"/><Relationship Id="rId5" Type="http://schemas.openxmlformats.org/officeDocument/2006/relationships/audio" Target="../media/audio2.wav"/><Relationship Id="rId10" Type="http://schemas.openxmlformats.org/officeDocument/2006/relationships/image" Target="../media/image26.png"/><Relationship Id="rId4" Type="http://schemas.openxmlformats.org/officeDocument/2006/relationships/slideLayout" Target="../slideLayouts/slideLayout7.xml"/><Relationship Id="rId9" Type="http://schemas.openxmlformats.org/officeDocument/2006/relationships/image" Target="../media/image25.gif"/></Relationships>
</file>

<file path=ppt/slides/_rels/slide18.xml.rels><?xml version="1.0" encoding="UTF-8" standalone="yes"?>
<Relationships xmlns="http://schemas.openxmlformats.org/package/2006/relationships"><Relationship Id="rId8" Type="http://schemas.openxmlformats.org/officeDocument/2006/relationships/image" Target="../media/image24.gif"/><Relationship Id="rId3" Type="http://schemas.microsoft.com/office/2007/relationships/media" Target="../media/media2.mp3"/><Relationship Id="rId7" Type="http://schemas.openxmlformats.org/officeDocument/2006/relationships/image" Target="../media/image3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27.png"/><Relationship Id="rId5" Type="http://schemas.openxmlformats.org/officeDocument/2006/relationships/audio" Target="../media/audio2.wav"/><Relationship Id="rId10" Type="http://schemas.openxmlformats.org/officeDocument/2006/relationships/image" Target="../media/image26.png"/><Relationship Id="rId4" Type="http://schemas.openxmlformats.org/officeDocument/2006/relationships/slideLayout" Target="../slideLayouts/slideLayout7.xml"/><Relationship Id="rId9" Type="http://schemas.openxmlformats.org/officeDocument/2006/relationships/image" Target="../media/image25.gif"/></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emf"/><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9.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9525" y="303179"/>
            <a:ext cx="12182475" cy="5796915"/>
          </a:xfrm>
          <a:prstGeom prst="rect">
            <a:avLst/>
          </a:prstGeom>
        </p:spPr>
      </p:pic>
      <p:pic>
        <p:nvPicPr>
          <p:cNvPr id="5" name="图片 4" descr="34"/>
          <p:cNvPicPr>
            <a:picLocks noChangeAspect="1"/>
          </p:cNvPicPr>
          <p:nvPr/>
        </p:nvPicPr>
        <p:blipFill>
          <a:blip r:embed="rId5"/>
          <a:stretch>
            <a:fillRect/>
          </a:stretch>
        </p:blipFill>
        <p:spPr>
          <a:xfrm>
            <a:off x="0" y="3188002"/>
            <a:ext cx="12182475" cy="3664585"/>
          </a:xfrm>
          <a:prstGeom prst="rect">
            <a:avLst/>
          </a:prstGeom>
        </p:spPr>
      </p:pic>
      <p:pic>
        <p:nvPicPr>
          <p:cNvPr id="6" name="图片 5" descr="33"/>
          <p:cNvPicPr>
            <a:picLocks noChangeAspect="1"/>
          </p:cNvPicPr>
          <p:nvPr/>
        </p:nvPicPr>
        <p:blipFill>
          <a:blip r:embed="rId6"/>
          <a:stretch>
            <a:fillRect/>
          </a:stretch>
        </p:blipFill>
        <p:spPr>
          <a:xfrm>
            <a:off x="273102" y="2162919"/>
            <a:ext cx="5656408" cy="4695082"/>
          </a:xfrm>
          <a:prstGeom prst="rect">
            <a:avLst/>
          </a:prstGeom>
        </p:spPr>
      </p:pic>
      <p:pic>
        <p:nvPicPr>
          <p:cNvPr id="7" name="图片 6" descr="32"/>
          <p:cNvPicPr>
            <a:picLocks noChangeAspect="1"/>
          </p:cNvPicPr>
          <p:nvPr/>
        </p:nvPicPr>
        <p:blipFill>
          <a:blip r:embed="rId7"/>
          <a:stretch>
            <a:fillRect/>
          </a:stretch>
        </p:blipFill>
        <p:spPr>
          <a:xfrm>
            <a:off x="0" y="4556125"/>
            <a:ext cx="2219960" cy="2301875"/>
          </a:xfrm>
          <a:prstGeom prst="rect">
            <a:avLst/>
          </a:prstGeom>
        </p:spPr>
      </p:pic>
      <p:pic>
        <p:nvPicPr>
          <p:cNvPr id="3" name="Picture 2">
            <a:extLst>
              <a:ext uri="{FF2B5EF4-FFF2-40B4-BE49-F238E27FC236}">
                <a16:creationId xmlns:a16="http://schemas.microsoft.com/office/drawing/2014/main" id="{E57E0C4C-86EA-3F8C-AABA-EFF057B0442E}"/>
              </a:ext>
            </a:extLst>
          </p:cNvPr>
          <p:cNvPicPr>
            <a:picLocks noChangeAspect="1"/>
          </p:cNvPicPr>
          <p:nvPr/>
        </p:nvPicPr>
        <p:blipFill rotWithShape="1">
          <a:blip r:embed="rId8">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grpSp>
        <p:nvGrpSpPr>
          <p:cNvPr id="11" name="Group 10">
            <a:extLst>
              <a:ext uri="{FF2B5EF4-FFF2-40B4-BE49-F238E27FC236}">
                <a16:creationId xmlns:a16="http://schemas.microsoft.com/office/drawing/2014/main" id="{70552448-00A0-3AF6-DD03-88B0EBE729A5}"/>
              </a:ext>
            </a:extLst>
          </p:cNvPr>
          <p:cNvGrpSpPr/>
          <p:nvPr/>
        </p:nvGrpSpPr>
        <p:grpSpPr>
          <a:xfrm>
            <a:off x="488751" y="3690298"/>
            <a:ext cx="3408091" cy="3310254"/>
            <a:chOff x="488751" y="3690298"/>
            <a:chExt cx="3408091" cy="3310254"/>
          </a:xfrm>
        </p:grpSpPr>
        <p:pic>
          <p:nvPicPr>
            <p:cNvPr id="8" name="Picture 7">
              <a:extLst>
                <a:ext uri="{FF2B5EF4-FFF2-40B4-BE49-F238E27FC236}">
                  <a16:creationId xmlns:a16="http://schemas.microsoft.com/office/drawing/2014/main" id="{E55952B6-EF6F-AC4C-D4D7-ADDB9E59FC63}"/>
                </a:ext>
              </a:extLst>
            </p:cNvPr>
            <p:cNvPicPr>
              <a:picLocks noChangeAspect="1"/>
            </p:cNvPicPr>
            <p:nvPr/>
          </p:nvPicPr>
          <p:blipFill rotWithShape="1">
            <a:blip r:embed="rId8">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9" name="Picture 8">
              <a:extLst>
                <a:ext uri="{FF2B5EF4-FFF2-40B4-BE49-F238E27FC236}">
                  <a16:creationId xmlns:a16="http://schemas.microsoft.com/office/drawing/2014/main" id="{B58E0AF7-BEDB-A79B-F11A-540E1E9579CE}"/>
                </a:ext>
              </a:extLst>
            </p:cNvPr>
            <p:cNvPicPr>
              <a:picLocks noChangeAspect="1"/>
            </p:cNvPicPr>
            <p:nvPr/>
          </p:nvPicPr>
          <p:blipFill rotWithShape="1">
            <a:blip r:embed="rId8">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10" name="Picture 9">
            <a:extLst>
              <a:ext uri="{FF2B5EF4-FFF2-40B4-BE49-F238E27FC236}">
                <a16:creationId xmlns:a16="http://schemas.microsoft.com/office/drawing/2014/main" id="{00579191-0543-0BC9-D8F1-C1D0DB2CE356}"/>
              </a:ext>
            </a:extLst>
          </p:cNvPr>
          <p:cNvPicPr>
            <a:picLocks noChangeAspect="1"/>
          </p:cNvPicPr>
          <p:nvPr/>
        </p:nvPicPr>
        <p:blipFill rotWithShape="1">
          <a:blip r:embed="rId8">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sp>
        <p:nvSpPr>
          <p:cNvPr id="15" name="Rectangle: Rounded Corners 6">
            <a:extLst>
              <a:ext uri="{FF2B5EF4-FFF2-40B4-BE49-F238E27FC236}">
                <a16:creationId xmlns:a16="http://schemas.microsoft.com/office/drawing/2014/main" id="{3603320E-2F8F-44C6-8DF6-C491FE916098}"/>
              </a:ext>
            </a:extLst>
          </p:cNvPr>
          <p:cNvSpPr/>
          <p:nvPr/>
        </p:nvSpPr>
        <p:spPr>
          <a:xfrm>
            <a:off x="2031886" y="401329"/>
            <a:ext cx="8461212" cy="4117764"/>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0304C71A-5F09-4903-9544-782DC07551C9}"/>
              </a:ext>
            </a:extLst>
          </p:cNvPr>
          <p:cNvPicPr>
            <a:picLocks noChangeAspect="1"/>
          </p:cNvPicPr>
          <p:nvPr/>
        </p:nvPicPr>
        <p:blipFill>
          <a:blip r:embed="rId9"/>
          <a:stretch>
            <a:fillRect/>
          </a:stretch>
        </p:blipFill>
        <p:spPr>
          <a:xfrm>
            <a:off x="2372734" y="2164737"/>
            <a:ext cx="7456054" cy="2127688"/>
          </a:xfrm>
          <a:prstGeom prst="rect">
            <a:avLst/>
          </a:prstGeom>
        </p:spPr>
      </p:pic>
      <p:pic>
        <p:nvPicPr>
          <p:cNvPr id="20" name="Picture 19">
            <a:extLst>
              <a:ext uri="{FF2B5EF4-FFF2-40B4-BE49-F238E27FC236}">
                <a16:creationId xmlns:a16="http://schemas.microsoft.com/office/drawing/2014/main" id="{8F6BC1D8-CE86-45D4-B0CC-1C73E799657D}"/>
              </a:ext>
            </a:extLst>
          </p:cNvPr>
          <p:cNvPicPr>
            <a:picLocks noChangeAspect="1"/>
          </p:cNvPicPr>
          <p:nvPr/>
        </p:nvPicPr>
        <p:blipFill>
          <a:blip r:embed="rId10"/>
          <a:stretch>
            <a:fillRect/>
          </a:stretch>
        </p:blipFill>
        <p:spPr>
          <a:xfrm>
            <a:off x="4305731" y="1334519"/>
            <a:ext cx="3389670" cy="774259"/>
          </a:xfrm>
          <a:prstGeom prst="rect">
            <a:avLst/>
          </a:prstGeom>
        </p:spPr>
      </p:pic>
      <p:sp>
        <p:nvSpPr>
          <p:cNvPr id="12" name="TextBox 11">
            <a:extLst>
              <a:ext uri="{FF2B5EF4-FFF2-40B4-BE49-F238E27FC236}">
                <a16:creationId xmlns:a16="http://schemas.microsoft.com/office/drawing/2014/main" id="{B31B4BC2-5459-4493-707D-DD1A17248529}"/>
              </a:ext>
            </a:extLst>
          </p:cNvPr>
          <p:cNvSpPr txBox="1"/>
          <p:nvPr/>
        </p:nvSpPr>
        <p:spPr>
          <a:xfrm>
            <a:off x="2095292" y="509361"/>
            <a:ext cx="8010938" cy="646331"/>
          </a:xfrm>
          <a:prstGeom prst="rect">
            <a:avLst/>
          </a:prstGeom>
          <a:noFill/>
        </p:spPr>
        <p:txBody>
          <a:bodyPr wrap="square">
            <a:spAutoFit/>
          </a:bodyPr>
          <a:lstStyle/>
          <a:p>
            <a:pPr algn="ctr"/>
            <a:r>
              <a:rPr lang="en-US" sz="1800" b="1">
                <a:solidFill>
                  <a:schemeClr val="bg2">
                    <a:lumMod val="10000"/>
                  </a:schemeClr>
                </a:solidFill>
                <a:latin typeface="Times New Roman" panose="02020603050405020304" pitchFamily="18" charset="0"/>
                <a:cs typeface="Times New Roman" panose="02020603050405020304" pitchFamily="18" charset="0"/>
              </a:rPr>
              <a:t>UBND QUẬN DƯƠNG KINH</a:t>
            </a:r>
            <a:br>
              <a:rPr lang="en-US" sz="1800" b="1">
                <a:solidFill>
                  <a:schemeClr val="bg2">
                    <a:lumMod val="10000"/>
                  </a:schemeClr>
                </a:solidFill>
                <a:latin typeface="Times New Roman" panose="02020603050405020304" pitchFamily="18" charset="0"/>
                <a:cs typeface="Times New Roman" panose="02020603050405020304" pitchFamily="18" charset="0"/>
              </a:rPr>
            </a:br>
            <a:r>
              <a:rPr lang="en-US" sz="1800" b="1">
                <a:solidFill>
                  <a:schemeClr val="bg2">
                    <a:lumMod val="10000"/>
                  </a:schemeClr>
                </a:solidFill>
                <a:latin typeface="Times New Roman" panose="02020603050405020304" pitchFamily="18" charset="0"/>
                <a:cs typeface="Times New Roman" panose="02020603050405020304" pitchFamily="18" charset="0"/>
              </a:rPr>
              <a:t>TRƯỜNG </a:t>
            </a:r>
            <a:r>
              <a:rPr lang="en-US" sz="1800" b="1" u="sng">
                <a:solidFill>
                  <a:schemeClr val="bg2">
                    <a:lumMod val="10000"/>
                  </a:schemeClr>
                </a:solidFill>
                <a:latin typeface="Times New Roman" panose="02020603050405020304" pitchFamily="18" charset="0"/>
                <a:cs typeface="Times New Roman" panose="02020603050405020304" pitchFamily="18" charset="0"/>
              </a:rPr>
              <a:t>TIỂU HỌC ANH </a:t>
            </a:r>
            <a:r>
              <a:rPr lang="en-US" sz="1800" b="1">
                <a:solidFill>
                  <a:schemeClr val="bg2">
                    <a:lumMod val="10000"/>
                  </a:schemeClr>
                </a:solidFill>
                <a:latin typeface="Times New Roman" panose="02020603050405020304" pitchFamily="18" charset="0"/>
                <a:cs typeface="Times New Roman" panose="02020603050405020304" pitchFamily="18" charset="0"/>
              </a:rPr>
              <a:t>DŨNG</a:t>
            </a:r>
            <a:endParaRPr lang="en-US">
              <a:solidFill>
                <a:schemeClr val="bg2">
                  <a:lumMod val="10000"/>
                </a:schemeClr>
              </a:solidFil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1"/>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pic>
        <p:nvPicPr>
          <p:cNvPr id="15" name="Picture 14">
            <a:extLst>
              <a:ext uri="{FF2B5EF4-FFF2-40B4-BE49-F238E27FC236}">
                <a16:creationId xmlns:a16="http://schemas.microsoft.com/office/drawing/2014/main" id="{1C976AAC-4708-08BD-D5E0-67645C139FAD}"/>
              </a:ext>
            </a:extLst>
          </p:cNvPr>
          <p:cNvPicPr>
            <a:picLocks noChangeAspect="1"/>
          </p:cNvPicPr>
          <p:nvPr/>
        </p:nvPicPr>
        <p:blipFill rotWithShape="1">
          <a:blip r:embed="rId5">
            <a:extLst>
              <a:ext uri="{28A0092B-C50C-407E-A947-70E740481C1C}">
                <a14:useLocalDpi xmlns:a14="http://schemas.microsoft.com/office/drawing/2010/main" val="0"/>
              </a:ext>
            </a:extLst>
          </a:blip>
          <a:srcRect t="-4095" r="83764" b="37529"/>
          <a:stretch/>
        </p:blipFill>
        <p:spPr>
          <a:xfrm flipH="1">
            <a:off x="-733933" y="1976718"/>
            <a:ext cx="3829557" cy="4881282"/>
          </a:xfrm>
          <a:prstGeom prst="rect">
            <a:avLst/>
          </a:prstGeom>
        </p:spPr>
      </p:pic>
      <p:pic>
        <p:nvPicPr>
          <p:cNvPr id="29" name="图片 37">
            <a:extLst>
              <a:ext uri="{FF2B5EF4-FFF2-40B4-BE49-F238E27FC236}">
                <a16:creationId xmlns:a16="http://schemas.microsoft.com/office/drawing/2014/main" id="{C4C16444-6FD3-75FF-168E-F58C2EFE81D1}"/>
              </a:ext>
            </a:extLst>
          </p:cNvPr>
          <p:cNvPicPr>
            <a:picLocks noChangeAspect="1"/>
          </p:cNvPicPr>
          <p:nvPr/>
        </p:nvPicPr>
        <p:blipFill>
          <a:blip r:embed="rId6"/>
          <a:stretch>
            <a:fillRect/>
          </a:stretch>
        </p:blipFill>
        <p:spPr>
          <a:xfrm>
            <a:off x="9566368" y="3054581"/>
            <a:ext cx="551250" cy="2621250"/>
          </a:xfrm>
          <a:prstGeom prst="rect">
            <a:avLst/>
          </a:prstGeom>
        </p:spPr>
      </p:pic>
      <p:grpSp>
        <p:nvGrpSpPr>
          <p:cNvPr id="30" name="Group 29">
            <a:extLst>
              <a:ext uri="{FF2B5EF4-FFF2-40B4-BE49-F238E27FC236}">
                <a16:creationId xmlns:a16="http://schemas.microsoft.com/office/drawing/2014/main" id="{8BE900B8-AD74-3EFD-89AC-97481E986DB5}"/>
              </a:ext>
            </a:extLst>
          </p:cNvPr>
          <p:cNvGrpSpPr/>
          <p:nvPr/>
        </p:nvGrpSpPr>
        <p:grpSpPr>
          <a:xfrm>
            <a:off x="2841757" y="781234"/>
            <a:ext cx="7121393" cy="4339147"/>
            <a:chOff x="4651376" y="2060575"/>
            <a:chExt cx="2735263" cy="3294064"/>
          </a:xfrm>
        </p:grpSpPr>
        <p:sp>
          <p:nvSpPr>
            <p:cNvPr id="31" name="Freeform 5">
              <a:extLst>
                <a:ext uri="{FF2B5EF4-FFF2-40B4-BE49-F238E27FC236}">
                  <a16:creationId xmlns:a16="http://schemas.microsoft.com/office/drawing/2014/main" id="{80F55A3B-5A2B-CA21-E83B-3F1A33AB80DD}"/>
                </a:ext>
              </a:extLst>
            </p:cNvPr>
            <p:cNvSpPr/>
            <p:nvPr/>
          </p:nvSpPr>
          <p:spPr bwMode="auto">
            <a:xfrm>
              <a:off x="4651376" y="2227263"/>
              <a:ext cx="2735263" cy="3127376"/>
            </a:xfrm>
            <a:custGeom>
              <a:avLst/>
              <a:gdLst>
                <a:gd name="T0" fmla="*/ 426 w 491"/>
                <a:gd name="T1" fmla="*/ 0 h 563"/>
                <a:gd name="T2" fmla="*/ 0 w 491"/>
                <a:gd name="T3" fmla="*/ 46 h 563"/>
                <a:gd name="T4" fmla="*/ 60 w 491"/>
                <a:gd name="T5" fmla="*/ 544 h 563"/>
                <a:gd name="T6" fmla="*/ 88 w 491"/>
                <a:gd name="T7" fmla="*/ 561 h 563"/>
                <a:gd name="T8" fmla="*/ 466 w 491"/>
                <a:gd name="T9" fmla="*/ 521 h 563"/>
                <a:gd name="T10" fmla="*/ 490 w 491"/>
                <a:gd name="T11" fmla="*/ 498 h 563"/>
                <a:gd name="T12" fmla="*/ 426 w 491"/>
                <a:gd name="T13" fmla="*/ 0 h 563"/>
              </a:gdLst>
              <a:ahLst/>
              <a:cxnLst>
                <a:cxn ang="0">
                  <a:pos x="T0" y="T1"/>
                </a:cxn>
                <a:cxn ang="0">
                  <a:pos x="T2" y="T3"/>
                </a:cxn>
                <a:cxn ang="0">
                  <a:pos x="T4" y="T5"/>
                </a:cxn>
                <a:cxn ang="0">
                  <a:pos x="T6" y="T7"/>
                </a:cxn>
                <a:cxn ang="0">
                  <a:pos x="T8" y="T9"/>
                </a:cxn>
                <a:cxn ang="0">
                  <a:pos x="T10" y="T11"/>
                </a:cxn>
                <a:cxn ang="0">
                  <a:pos x="T12" y="T13"/>
                </a:cxn>
              </a:cxnLst>
              <a:rect l="0" t="0" r="r" b="b"/>
              <a:pathLst>
                <a:path w="491" h="563">
                  <a:moveTo>
                    <a:pt x="426" y="0"/>
                  </a:moveTo>
                  <a:cubicBezTo>
                    <a:pt x="0" y="46"/>
                    <a:pt x="0" y="46"/>
                    <a:pt x="0" y="46"/>
                  </a:cubicBezTo>
                  <a:cubicBezTo>
                    <a:pt x="60" y="544"/>
                    <a:pt x="60" y="544"/>
                    <a:pt x="60" y="544"/>
                  </a:cubicBezTo>
                  <a:cubicBezTo>
                    <a:pt x="61" y="557"/>
                    <a:pt x="75" y="563"/>
                    <a:pt x="88" y="561"/>
                  </a:cubicBezTo>
                  <a:cubicBezTo>
                    <a:pt x="466" y="521"/>
                    <a:pt x="466" y="521"/>
                    <a:pt x="466" y="521"/>
                  </a:cubicBezTo>
                  <a:cubicBezTo>
                    <a:pt x="479" y="519"/>
                    <a:pt x="491" y="510"/>
                    <a:pt x="490" y="498"/>
                  </a:cubicBezTo>
                  <a:cubicBezTo>
                    <a:pt x="426" y="0"/>
                    <a:pt x="426" y="0"/>
                    <a:pt x="426" y="0"/>
                  </a:cubicBezTo>
                </a:path>
              </a:pathLst>
            </a:custGeom>
            <a:solidFill>
              <a:srgbClr val="E1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2" name="Freeform 6">
              <a:extLst>
                <a:ext uri="{FF2B5EF4-FFF2-40B4-BE49-F238E27FC236}">
                  <a16:creationId xmlns:a16="http://schemas.microsoft.com/office/drawing/2014/main" id="{969025BE-EB5D-EBC6-C8E2-FD25EFE3C5EE}"/>
                </a:ext>
              </a:extLst>
            </p:cNvPr>
            <p:cNvSpPr/>
            <p:nvPr/>
          </p:nvSpPr>
          <p:spPr bwMode="auto">
            <a:xfrm>
              <a:off x="4745039" y="2293938"/>
              <a:ext cx="2479675" cy="2855913"/>
            </a:xfrm>
            <a:custGeom>
              <a:avLst/>
              <a:gdLst>
                <a:gd name="T0" fmla="*/ 391 w 445"/>
                <a:gd name="T1" fmla="*/ 0 h 514"/>
                <a:gd name="T2" fmla="*/ 0 w 445"/>
                <a:gd name="T3" fmla="*/ 47 h 514"/>
                <a:gd name="T4" fmla="*/ 53 w 445"/>
                <a:gd name="T5" fmla="*/ 489 h 514"/>
                <a:gd name="T6" fmla="*/ 82 w 445"/>
                <a:gd name="T7" fmla="*/ 512 h 514"/>
                <a:gd name="T8" fmla="*/ 421 w 445"/>
                <a:gd name="T9" fmla="*/ 472 h 514"/>
                <a:gd name="T10" fmla="*/ 444 w 445"/>
                <a:gd name="T11" fmla="*/ 443 h 514"/>
                <a:gd name="T12" fmla="*/ 391 w 44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445" h="514">
                  <a:moveTo>
                    <a:pt x="391" y="0"/>
                  </a:moveTo>
                  <a:cubicBezTo>
                    <a:pt x="0" y="47"/>
                    <a:pt x="0" y="47"/>
                    <a:pt x="0" y="47"/>
                  </a:cubicBezTo>
                  <a:cubicBezTo>
                    <a:pt x="53" y="489"/>
                    <a:pt x="53" y="489"/>
                    <a:pt x="53" y="489"/>
                  </a:cubicBezTo>
                  <a:cubicBezTo>
                    <a:pt x="54" y="502"/>
                    <a:pt x="69" y="514"/>
                    <a:pt x="82" y="512"/>
                  </a:cubicBezTo>
                  <a:cubicBezTo>
                    <a:pt x="421" y="472"/>
                    <a:pt x="421" y="472"/>
                    <a:pt x="421" y="472"/>
                  </a:cubicBezTo>
                  <a:cubicBezTo>
                    <a:pt x="433" y="470"/>
                    <a:pt x="445" y="455"/>
                    <a:pt x="444" y="443"/>
                  </a:cubicBezTo>
                  <a:cubicBezTo>
                    <a:pt x="391" y="0"/>
                    <a:pt x="391" y="0"/>
                    <a:pt x="39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3" name="Oval 7">
              <a:extLst>
                <a:ext uri="{FF2B5EF4-FFF2-40B4-BE49-F238E27FC236}">
                  <a16:creationId xmlns:a16="http://schemas.microsoft.com/office/drawing/2014/main" id="{E5C28416-1AE7-0377-C685-3AED5939A068}"/>
                </a:ext>
              </a:extLst>
            </p:cNvPr>
            <p:cNvSpPr>
              <a:spLocks noChangeArrowheads="1"/>
            </p:cNvSpPr>
            <p:nvPr/>
          </p:nvSpPr>
          <p:spPr bwMode="auto">
            <a:xfrm>
              <a:off x="4902201" y="2571750"/>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4" name="Oval 8">
              <a:extLst>
                <a:ext uri="{FF2B5EF4-FFF2-40B4-BE49-F238E27FC236}">
                  <a16:creationId xmlns:a16="http://schemas.microsoft.com/office/drawing/2014/main" id="{4715A1A4-AAC5-D232-0F89-2193F0CDE904}"/>
                </a:ext>
              </a:extLst>
            </p:cNvPr>
            <p:cNvSpPr>
              <a:spLocks noChangeArrowheads="1"/>
            </p:cNvSpPr>
            <p:nvPr/>
          </p:nvSpPr>
          <p:spPr bwMode="auto">
            <a:xfrm>
              <a:off x="5184776" y="2538413"/>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5" name="Oval 9">
              <a:extLst>
                <a:ext uri="{FF2B5EF4-FFF2-40B4-BE49-F238E27FC236}">
                  <a16:creationId xmlns:a16="http://schemas.microsoft.com/office/drawing/2014/main" id="{087756D8-59B7-4369-E53D-5B8A16E9E922}"/>
                </a:ext>
              </a:extLst>
            </p:cNvPr>
            <p:cNvSpPr>
              <a:spLocks noChangeArrowheads="1"/>
            </p:cNvSpPr>
            <p:nvPr/>
          </p:nvSpPr>
          <p:spPr bwMode="auto">
            <a:xfrm>
              <a:off x="5464176" y="2493963"/>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6" name="Oval 10">
              <a:extLst>
                <a:ext uri="{FF2B5EF4-FFF2-40B4-BE49-F238E27FC236}">
                  <a16:creationId xmlns:a16="http://schemas.microsoft.com/office/drawing/2014/main" id="{67E1F763-4641-C74D-D8EA-60D23D1AA43F}"/>
                </a:ext>
              </a:extLst>
            </p:cNvPr>
            <p:cNvSpPr>
              <a:spLocks noChangeArrowheads="1"/>
            </p:cNvSpPr>
            <p:nvPr/>
          </p:nvSpPr>
          <p:spPr bwMode="auto">
            <a:xfrm>
              <a:off x="5748339" y="2454275"/>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7" name="Oval 11">
              <a:extLst>
                <a:ext uri="{FF2B5EF4-FFF2-40B4-BE49-F238E27FC236}">
                  <a16:creationId xmlns:a16="http://schemas.microsoft.com/office/drawing/2014/main" id="{13B49909-5B22-64F7-E6E5-6DBB31B71700}"/>
                </a:ext>
              </a:extLst>
            </p:cNvPr>
            <p:cNvSpPr>
              <a:spLocks noChangeArrowheads="1"/>
            </p:cNvSpPr>
            <p:nvPr/>
          </p:nvSpPr>
          <p:spPr bwMode="auto">
            <a:xfrm>
              <a:off x="6015039" y="2432050"/>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8" name="Oval 12">
              <a:extLst>
                <a:ext uri="{FF2B5EF4-FFF2-40B4-BE49-F238E27FC236}">
                  <a16:creationId xmlns:a16="http://schemas.microsoft.com/office/drawing/2014/main" id="{BBF72660-BAEE-C50C-7F90-56ADA5079B30}"/>
                </a:ext>
              </a:extLst>
            </p:cNvPr>
            <p:cNvSpPr>
              <a:spLocks noChangeArrowheads="1"/>
            </p:cNvSpPr>
            <p:nvPr/>
          </p:nvSpPr>
          <p:spPr bwMode="auto">
            <a:xfrm>
              <a:off x="6321426" y="2393950"/>
              <a:ext cx="190500"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9" name="Oval 13">
              <a:extLst>
                <a:ext uri="{FF2B5EF4-FFF2-40B4-BE49-F238E27FC236}">
                  <a16:creationId xmlns:a16="http://schemas.microsoft.com/office/drawing/2014/main" id="{37B64DE4-8240-50BC-5795-6DA9C3212B60}"/>
                </a:ext>
              </a:extLst>
            </p:cNvPr>
            <p:cNvSpPr>
              <a:spLocks noChangeArrowheads="1"/>
            </p:cNvSpPr>
            <p:nvPr/>
          </p:nvSpPr>
          <p:spPr bwMode="auto">
            <a:xfrm>
              <a:off x="6600826" y="2360613"/>
              <a:ext cx="188913"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0" name="Freeform 14">
              <a:extLst>
                <a:ext uri="{FF2B5EF4-FFF2-40B4-BE49-F238E27FC236}">
                  <a16:creationId xmlns:a16="http://schemas.microsoft.com/office/drawing/2014/main" id="{818AFC76-6BB6-E6FC-C2DC-DF04FD10A068}"/>
                </a:ext>
              </a:extLst>
            </p:cNvPr>
            <p:cNvSpPr/>
            <p:nvPr/>
          </p:nvSpPr>
          <p:spPr bwMode="auto">
            <a:xfrm>
              <a:off x="4902201" y="2260600"/>
              <a:ext cx="177800" cy="477838"/>
            </a:xfrm>
            <a:custGeom>
              <a:avLst/>
              <a:gdLst>
                <a:gd name="T0" fmla="*/ 23 w 32"/>
                <a:gd name="T1" fmla="*/ 11 h 86"/>
                <a:gd name="T2" fmla="*/ 11 w 32"/>
                <a:gd name="T3" fmla="*/ 0 h 86"/>
                <a:gd name="T4" fmla="*/ 0 w 32"/>
                <a:gd name="T5" fmla="*/ 13 h 86"/>
                <a:gd name="T6" fmla="*/ 8 w 32"/>
                <a:gd name="T7" fmla="*/ 75 h 86"/>
                <a:gd name="T8" fmla="*/ 21 w 32"/>
                <a:gd name="T9" fmla="*/ 85 h 86"/>
                <a:gd name="T10" fmla="*/ 31 w 32"/>
                <a:gd name="T11" fmla="*/ 73 h 86"/>
                <a:gd name="T12" fmla="*/ 23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3" y="11"/>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1" name="Freeform 15">
              <a:extLst>
                <a:ext uri="{FF2B5EF4-FFF2-40B4-BE49-F238E27FC236}">
                  <a16:creationId xmlns:a16="http://schemas.microsoft.com/office/drawing/2014/main" id="{94D7B093-DB1C-D27F-CAB8-B009ED4DD6D3}"/>
                </a:ext>
              </a:extLst>
            </p:cNvPr>
            <p:cNvSpPr/>
            <p:nvPr/>
          </p:nvSpPr>
          <p:spPr bwMode="auto">
            <a:xfrm>
              <a:off x="5180014" y="2227263"/>
              <a:ext cx="177800"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2" name="Freeform 16">
              <a:extLst>
                <a:ext uri="{FF2B5EF4-FFF2-40B4-BE49-F238E27FC236}">
                  <a16:creationId xmlns:a16="http://schemas.microsoft.com/office/drawing/2014/main" id="{B29E0982-408A-05EB-B0B7-A6BF3047A1DD}"/>
                </a:ext>
              </a:extLst>
            </p:cNvPr>
            <p:cNvSpPr/>
            <p:nvPr/>
          </p:nvSpPr>
          <p:spPr bwMode="auto">
            <a:xfrm>
              <a:off x="5457826" y="2193925"/>
              <a:ext cx="179388" cy="477838"/>
            </a:xfrm>
            <a:custGeom>
              <a:avLst/>
              <a:gdLst>
                <a:gd name="T0" fmla="*/ 24 w 32"/>
                <a:gd name="T1" fmla="*/ 11 h 86"/>
                <a:gd name="T2" fmla="*/ 11 w 32"/>
                <a:gd name="T3" fmla="*/ 0 h 86"/>
                <a:gd name="T4" fmla="*/ 1 w 32"/>
                <a:gd name="T5" fmla="*/ 13 h 86"/>
                <a:gd name="T6" fmla="*/ 9 w 32"/>
                <a:gd name="T7" fmla="*/ 75 h 86"/>
                <a:gd name="T8" fmla="*/ 22 w 32"/>
                <a:gd name="T9" fmla="*/ 85 h 86"/>
                <a:gd name="T10" fmla="*/ 32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4" y="4"/>
                    <a:pt x="18" y="0"/>
                    <a:pt x="11" y="0"/>
                  </a:cubicBezTo>
                  <a:cubicBezTo>
                    <a:pt x="5" y="1"/>
                    <a:pt x="0" y="7"/>
                    <a:pt x="1" y="13"/>
                  </a:cubicBezTo>
                  <a:cubicBezTo>
                    <a:pt x="9" y="75"/>
                    <a:pt x="9" y="75"/>
                    <a:pt x="9" y="75"/>
                  </a:cubicBezTo>
                  <a:cubicBezTo>
                    <a:pt x="9" y="82"/>
                    <a:pt x="15" y="86"/>
                    <a:pt x="22" y="85"/>
                  </a:cubicBezTo>
                  <a:cubicBezTo>
                    <a:pt x="28" y="85"/>
                    <a:pt x="32" y="79"/>
                    <a:pt x="32"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3" name="Freeform 17">
              <a:extLst>
                <a:ext uri="{FF2B5EF4-FFF2-40B4-BE49-F238E27FC236}">
                  <a16:creationId xmlns:a16="http://schemas.microsoft.com/office/drawing/2014/main" id="{98C6BB0A-A7D1-71A6-005E-3797CDAD78CF}"/>
                </a:ext>
              </a:extLst>
            </p:cNvPr>
            <p:cNvSpPr/>
            <p:nvPr/>
          </p:nvSpPr>
          <p:spPr bwMode="auto">
            <a:xfrm>
              <a:off x="5741989" y="2160588"/>
              <a:ext cx="179388"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4" name="Freeform 18">
              <a:extLst>
                <a:ext uri="{FF2B5EF4-FFF2-40B4-BE49-F238E27FC236}">
                  <a16:creationId xmlns:a16="http://schemas.microsoft.com/office/drawing/2014/main" id="{121D5E3B-3369-D3CB-665F-B5F13AC1213F}"/>
                </a:ext>
              </a:extLst>
            </p:cNvPr>
            <p:cNvSpPr/>
            <p:nvPr/>
          </p:nvSpPr>
          <p:spPr bwMode="auto">
            <a:xfrm>
              <a:off x="6021389" y="2127250"/>
              <a:ext cx="177800"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5" name="Freeform 19">
              <a:extLst>
                <a:ext uri="{FF2B5EF4-FFF2-40B4-BE49-F238E27FC236}">
                  <a16:creationId xmlns:a16="http://schemas.microsoft.com/office/drawing/2014/main" id="{13C11232-35C4-2D7B-B490-929B6D60AA20}"/>
                </a:ext>
              </a:extLst>
            </p:cNvPr>
            <p:cNvSpPr/>
            <p:nvPr/>
          </p:nvSpPr>
          <p:spPr bwMode="auto">
            <a:xfrm>
              <a:off x="6305551" y="2093913"/>
              <a:ext cx="177800" cy="477838"/>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6" name="Freeform 20">
              <a:extLst>
                <a:ext uri="{FF2B5EF4-FFF2-40B4-BE49-F238E27FC236}">
                  <a16:creationId xmlns:a16="http://schemas.microsoft.com/office/drawing/2014/main" id="{ECB0D60B-A904-290A-1A01-B84E0C96EDBF}"/>
                </a:ext>
              </a:extLst>
            </p:cNvPr>
            <p:cNvSpPr/>
            <p:nvPr/>
          </p:nvSpPr>
          <p:spPr bwMode="auto">
            <a:xfrm>
              <a:off x="6583364" y="2060575"/>
              <a:ext cx="179388"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7" name="Freeform 21">
              <a:extLst>
                <a:ext uri="{FF2B5EF4-FFF2-40B4-BE49-F238E27FC236}">
                  <a16:creationId xmlns:a16="http://schemas.microsoft.com/office/drawing/2014/main" id="{4CB32511-7958-889B-F9E9-0E2058A3674F}"/>
                </a:ext>
              </a:extLst>
            </p:cNvPr>
            <p:cNvSpPr/>
            <p:nvPr/>
          </p:nvSpPr>
          <p:spPr bwMode="auto">
            <a:xfrm>
              <a:off x="4979989" y="2638425"/>
              <a:ext cx="2027238" cy="2327275"/>
            </a:xfrm>
            <a:custGeom>
              <a:avLst/>
              <a:gdLst>
                <a:gd name="T0" fmla="*/ 320 w 364"/>
                <a:gd name="T1" fmla="*/ 0 h 419"/>
                <a:gd name="T2" fmla="*/ 0 w 364"/>
                <a:gd name="T3" fmla="*/ 39 h 419"/>
                <a:gd name="T4" fmla="*/ 44 w 364"/>
                <a:gd name="T5" fmla="*/ 400 h 419"/>
                <a:gd name="T6" fmla="*/ 66 w 364"/>
                <a:gd name="T7" fmla="*/ 419 h 419"/>
                <a:gd name="T8" fmla="*/ 67 w 364"/>
                <a:gd name="T9" fmla="*/ 419 h 419"/>
                <a:gd name="T10" fmla="*/ 344 w 364"/>
                <a:gd name="T11" fmla="*/ 386 h 419"/>
                <a:gd name="T12" fmla="*/ 363 w 364"/>
                <a:gd name="T13" fmla="*/ 362 h 419"/>
                <a:gd name="T14" fmla="*/ 320 w 364"/>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419">
                  <a:moveTo>
                    <a:pt x="320" y="0"/>
                  </a:moveTo>
                  <a:cubicBezTo>
                    <a:pt x="0" y="39"/>
                    <a:pt x="0" y="39"/>
                    <a:pt x="0" y="39"/>
                  </a:cubicBezTo>
                  <a:cubicBezTo>
                    <a:pt x="44" y="400"/>
                    <a:pt x="44" y="400"/>
                    <a:pt x="44" y="400"/>
                  </a:cubicBezTo>
                  <a:cubicBezTo>
                    <a:pt x="45" y="410"/>
                    <a:pt x="56" y="419"/>
                    <a:pt x="66" y="419"/>
                  </a:cubicBezTo>
                  <a:cubicBezTo>
                    <a:pt x="66" y="419"/>
                    <a:pt x="67" y="419"/>
                    <a:pt x="67" y="419"/>
                  </a:cubicBezTo>
                  <a:cubicBezTo>
                    <a:pt x="344" y="386"/>
                    <a:pt x="344" y="386"/>
                    <a:pt x="344" y="386"/>
                  </a:cubicBezTo>
                  <a:cubicBezTo>
                    <a:pt x="354" y="385"/>
                    <a:pt x="364" y="372"/>
                    <a:pt x="363" y="362"/>
                  </a:cubicBezTo>
                  <a:cubicBezTo>
                    <a:pt x="320" y="0"/>
                    <a:pt x="320" y="0"/>
                    <a:pt x="320" y="0"/>
                  </a:cubicBezTo>
                </a:path>
              </a:pathLst>
            </a:custGeom>
            <a:solidFill>
              <a:srgbClr val="FDF5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grpSp>
      <p:sp>
        <p:nvSpPr>
          <p:cNvPr id="48" name="TextBox 47">
            <a:extLst>
              <a:ext uri="{FF2B5EF4-FFF2-40B4-BE49-F238E27FC236}">
                <a16:creationId xmlns:a16="http://schemas.microsoft.com/office/drawing/2014/main" id="{99FF38ED-EC50-1367-A0EF-66B980F4F1B6}"/>
              </a:ext>
            </a:extLst>
          </p:cNvPr>
          <p:cNvSpPr txBox="1"/>
          <p:nvPr/>
        </p:nvSpPr>
        <p:spPr>
          <a:xfrm rot="21279080">
            <a:off x="4208549" y="1808427"/>
            <a:ext cx="4381410" cy="2554545"/>
          </a:xfrm>
          <a:prstGeom prst="rect">
            <a:avLst/>
          </a:prstGeom>
          <a:noFill/>
        </p:spPr>
        <p:txBody>
          <a:bodyPr wrap="square" rtlCol="0">
            <a:spAutoFit/>
          </a:bodyPr>
          <a:lstStyle/>
          <a:p>
            <a:pPr lvl="0" algn="ctr" defTabSz="1218565"/>
            <a:r>
              <a:rPr lang="en-US" sz="4000" dirty="0">
                <a:solidFill>
                  <a:prstClr val="black"/>
                </a:solidFill>
                <a:latin typeface="Calibri" panose="020F0502020204030204" pitchFamily="34" charset="0"/>
                <a:cs typeface="Calibri" panose="020F0502020204030204" pitchFamily="34" charset="0"/>
              </a:rPr>
              <a:t>2. </a:t>
            </a:r>
            <a:r>
              <a:rPr lang="vi-VN" sz="4000" dirty="0">
                <a:solidFill>
                  <a:prstClr val="black"/>
                </a:solidFill>
                <a:latin typeface="Calibri" panose="020F0502020204030204" pitchFamily="34" charset="0"/>
                <a:cs typeface="Calibri" panose="020F0502020204030204" pitchFamily="34" charset="0"/>
              </a:rPr>
              <a:t>Tìm các động từ trong một đoạn văn (a, b hoặc c) ở bài tập 2. </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9" name="图片 38">
            <a:extLst>
              <a:ext uri="{FF2B5EF4-FFF2-40B4-BE49-F238E27FC236}">
                <a16:creationId xmlns:a16="http://schemas.microsoft.com/office/drawing/2014/main" id="{FD39047B-A866-D19E-E9FF-22566AEA2566}"/>
              </a:ext>
            </a:extLst>
          </p:cNvPr>
          <p:cNvPicPr>
            <a:picLocks noChangeAspect="1"/>
          </p:cNvPicPr>
          <p:nvPr/>
        </p:nvPicPr>
        <p:blipFill>
          <a:blip r:embed="rId7"/>
          <a:stretch>
            <a:fillRect/>
          </a:stretch>
        </p:blipFill>
        <p:spPr>
          <a:xfrm rot="19747431">
            <a:off x="9665283" y="3088768"/>
            <a:ext cx="618750" cy="2610000"/>
          </a:xfrm>
          <a:prstGeom prst="rect">
            <a:avLst/>
          </a:prstGeom>
        </p:spPr>
      </p:pic>
    </p:spTree>
    <p:extLst>
      <p:ext uri="{BB962C8B-B14F-4D97-AF65-F5344CB8AC3E}">
        <p14:creationId xmlns:p14="http://schemas.microsoft.com/office/powerpoint/2010/main" val="2020263339"/>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0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12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childTnLst>
                              </p:cTn>
                            </p:par>
                            <p:par>
                              <p:cTn id="14" fill="hold">
                                <p:stCondLst>
                                  <p:cond delay="1700"/>
                                </p:stCondLst>
                                <p:childTnLst>
                                  <p:par>
                                    <p:cTn id="15" presetID="2" presetClass="entr" presetSubtype="4" accel="54000" fill="hold" nodeType="afterEffect" p14:presetBounceEnd="52000">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14:bounceEnd="52000">
                                          <p:cBhvr additive="base">
                                            <p:cTn id="17" dur="750" fill="hold"/>
                                            <p:tgtEl>
                                              <p:spTgt spid="49"/>
                                            </p:tgtEl>
                                            <p:attrNameLst>
                                              <p:attrName>ppt_x</p:attrName>
                                            </p:attrNameLst>
                                          </p:cBhvr>
                                          <p:tavLst>
                                            <p:tav tm="0">
                                              <p:val>
                                                <p:strVal val="#ppt_x"/>
                                              </p:val>
                                            </p:tav>
                                            <p:tav tm="100000">
                                              <p:val>
                                                <p:strVal val="#ppt_x"/>
                                              </p:val>
                                            </p:tav>
                                          </p:tavLst>
                                        </p:anim>
                                        <p:anim calcmode="lin" valueType="num" p14:bounceEnd="52000">
                                          <p:cBhvr additive="base">
                                            <p:cTn id="18" dur="750" fill="hold"/>
                                            <p:tgtEl>
                                              <p:spTgt spid="49"/>
                                            </p:tgtEl>
                                            <p:attrNameLst>
                                              <p:attrName>ppt_y</p:attrName>
                                            </p:attrNameLst>
                                          </p:cBhvr>
                                          <p:tavLst>
                                            <p:tav tm="0">
                                              <p:val>
                                                <p:strVal val="1+#ppt_h/2"/>
                                              </p:val>
                                            </p:tav>
                                            <p:tav tm="100000">
                                              <p:val>
                                                <p:strVal val="#ppt_y"/>
                                              </p:val>
                                            </p:tav>
                                          </p:tavLst>
                                        </p:anim>
                                      </p:childTnLst>
                                    </p:cTn>
                                  </p:par>
                                  <p:par>
                                    <p:cTn id="19" presetID="2" presetClass="entr" presetSubtype="4" accel="54000" fill="hold" nodeType="withEffect" p14:presetBounceEnd="52000">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14:bounceEnd="52000">
                                          <p:cBhvr additive="base">
                                            <p:cTn id="21" dur="750" fill="hold"/>
                                            <p:tgtEl>
                                              <p:spTgt spid="29"/>
                                            </p:tgtEl>
                                            <p:attrNameLst>
                                              <p:attrName>ppt_x</p:attrName>
                                            </p:attrNameLst>
                                          </p:cBhvr>
                                          <p:tavLst>
                                            <p:tav tm="0">
                                              <p:val>
                                                <p:strVal val="#ppt_x"/>
                                              </p:val>
                                            </p:tav>
                                            <p:tav tm="100000">
                                              <p:val>
                                                <p:strVal val="#ppt_x"/>
                                              </p:val>
                                            </p:tav>
                                          </p:tavLst>
                                        </p:anim>
                                        <p:anim calcmode="lin" valueType="num" p14:bounceEnd="52000">
                                          <p:cBhvr additive="base">
                                            <p:cTn id="22"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0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12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childTnLst>
                              </p:cTn>
                            </p:par>
                            <p:par>
                              <p:cTn id="14" fill="hold">
                                <p:stCondLst>
                                  <p:cond delay="1700"/>
                                </p:stCondLst>
                                <p:childTnLst>
                                  <p:par>
                                    <p:cTn id="15" presetID="2" presetClass="entr" presetSubtype="4" accel="54000"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750" fill="hold"/>
                                            <p:tgtEl>
                                              <p:spTgt spid="49"/>
                                            </p:tgtEl>
                                            <p:attrNameLst>
                                              <p:attrName>ppt_x</p:attrName>
                                            </p:attrNameLst>
                                          </p:cBhvr>
                                          <p:tavLst>
                                            <p:tav tm="0">
                                              <p:val>
                                                <p:strVal val="#ppt_x"/>
                                              </p:val>
                                            </p:tav>
                                            <p:tav tm="100000">
                                              <p:val>
                                                <p:strVal val="#ppt_x"/>
                                              </p:val>
                                            </p:tav>
                                          </p:tavLst>
                                        </p:anim>
                                        <p:anim calcmode="lin" valueType="num">
                                          <p:cBhvr additive="base">
                                            <p:cTn id="18" dur="750" fill="hold"/>
                                            <p:tgtEl>
                                              <p:spTgt spid="49"/>
                                            </p:tgtEl>
                                            <p:attrNameLst>
                                              <p:attrName>ppt_y</p:attrName>
                                            </p:attrNameLst>
                                          </p:cBhvr>
                                          <p:tavLst>
                                            <p:tav tm="0">
                                              <p:val>
                                                <p:strVal val="1+#ppt_h/2"/>
                                              </p:val>
                                            </p:tav>
                                            <p:tav tm="100000">
                                              <p:val>
                                                <p:strVal val="#ppt_y"/>
                                              </p:val>
                                            </p:tav>
                                          </p:tavLst>
                                        </p:anim>
                                      </p:childTnLst>
                                    </p:cTn>
                                  </p:par>
                                  <p:par>
                                    <p:cTn id="19" presetID="2" presetClass="entr" presetSubtype="4" accel="5400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750" fill="hold"/>
                                            <p:tgtEl>
                                              <p:spTgt spid="29"/>
                                            </p:tgtEl>
                                            <p:attrNameLst>
                                              <p:attrName>ppt_x</p:attrName>
                                            </p:attrNameLst>
                                          </p:cBhvr>
                                          <p:tavLst>
                                            <p:tav tm="0">
                                              <p:val>
                                                <p:strVal val="#ppt_x"/>
                                              </p:val>
                                            </p:tav>
                                            <p:tav tm="100000">
                                              <p:val>
                                                <p:strVal val="#ppt_x"/>
                                              </p:val>
                                            </p:tav>
                                          </p:tavLst>
                                        </p:anim>
                                        <p:anim calcmode="lin" valueType="num">
                                          <p:cBhvr additive="base">
                                            <p:cTn id="22"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3"/>
          <a:stretch>
            <a:fillRect/>
          </a:stretch>
        </p:blipFill>
        <p:spPr>
          <a:xfrm>
            <a:off x="0" y="0"/>
            <a:ext cx="12182475" cy="5796915"/>
          </a:xfrm>
          <a:prstGeom prst="rect">
            <a:avLst/>
          </a:prstGeom>
        </p:spPr>
      </p:pic>
      <p:sp>
        <p:nvSpPr>
          <p:cNvPr id="3" name="Rectangle: Rounded Corners 2">
            <a:extLst>
              <a:ext uri="{FF2B5EF4-FFF2-40B4-BE49-F238E27FC236}">
                <a16:creationId xmlns:a16="http://schemas.microsoft.com/office/drawing/2014/main" id="{3CA5539A-C8BF-7F94-807F-21B021A6B506}"/>
              </a:ext>
            </a:extLst>
          </p:cNvPr>
          <p:cNvSpPr/>
          <p:nvPr/>
        </p:nvSpPr>
        <p:spPr>
          <a:xfrm>
            <a:off x="99369" y="190499"/>
            <a:ext cx="11993262" cy="64008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744CFEA8-4251-88D9-FF32-75BB02152520}"/>
              </a:ext>
            </a:extLst>
          </p:cNvPr>
          <p:cNvSpPr/>
          <p:nvPr/>
        </p:nvSpPr>
        <p:spPr>
          <a:xfrm>
            <a:off x="523875" y="704851"/>
            <a:ext cx="10334625" cy="221932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2800" dirty="0">
                <a:latin typeface="Calibri" panose="020F0502020204030204" pitchFamily="34" charset="0"/>
                <a:cs typeface="Calibri" panose="020F0502020204030204" pitchFamily="34" charset="0"/>
              </a:rPr>
              <a:t>a. Biển động. Gió thét trên những rừng dương. Sóng đập dữ dội vào mạn thuyền. Cây cột buồm rít lên, lá cờ đuôi nheo bay phần phật. Mưa cắt ngang mặt những tia nước lạnh. Bãi cát vật vã với nước, với sóng.</a:t>
            </a:r>
          </a:p>
          <a:p>
            <a:pPr algn="r"/>
            <a:r>
              <a:rPr lang="vi-VN" sz="2800" dirty="0">
                <a:latin typeface="Calibri" panose="020F0502020204030204" pitchFamily="34" charset="0"/>
                <a:cs typeface="Calibri" panose="020F0502020204030204" pitchFamily="34" charset="0"/>
              </a:rPr>
              <a:t>(Trần Nhật Thu)</a:t>
            </a:r>
            <a:endParaRPr lang="en-US" sz="2800" dirty="0">
              <a:latin typeface="Calibri" panose="020F050202020403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6A02C64D-C6F2-A11B-C6E1-0216A5AAF550}"/>
              </a:ext>
            </a:extLst>
          </p:cNvPr>
          <p:cNvCxnSpPr/>
          <p:nvPr/>
        </p:nvCxnSpPr>
        <p:spPr>
          <a:xfrm>
            <a:off x="1819275" y="1143000"/>
            <a:ext cx="733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D1AA02F-3BDB-A6B5-23CD-4D6C3E69F4F1}"/>
              </a:ext>
            </a:extLst>
          </p:cNvPr>
          <p:cNvCxnSpPr/>
          <p:nvPr/>
        </p:nvCxnSpPr>
        <p:spPr>
          <a:xfrm>
            <a:off x="3276600" y="1133475"/>
            <a:ext cx="733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09A9E4C-F22C-B853-6DB7-3293D9BD7EB5}"/>
              </a:ext>
            </a:extLst>
          </p:cNvPr>
          <p:cNvCxnSpPr/>
          <p:nvPr/>
        </p:nvCxnSpPr>
        <p:spPr>
          <a:xfrm>
            <a:off x="8401050" y="1171575"/>
            <a:ext cx="733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50F3CE-6D25-C0AF-E99F-6AD95D3E5CF6}"/>
              </a:ext>
            </a:extLst>
          </p:cNvPr>
          <p:cNvCxnSpPr>
            <a:cxnSpLocks/>
          </p:cNvCxnSpPr>
          <p:nvPr/>
        </p:nvCxnSpPr>
        <p:spPr>
          <a:xfrm>
            <a:off x="4819650" y="1562100"/>
            <a:ext cx="4286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59F1DFC-98A7-91C0-984F-B2C65E1F35B6}"/>
              </a:ext>
            </a:extLst>
          </p:cNvPr>
          <p:cNvCxnSpPr>
            <a:cxnSpLocks/>
          </p:cNvCxnSpPr>
          <p:nvPr/>
        </p:nvCxnSpPr>
        <p:spPr>
          <a:xfrm>
            <a:off x="8439150" y="1562100"/>
            <a:ext cx="4286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9E5F4B4-9B3E-A861-9A8D-8EABE9C65AD7}"/>
              </a:ext>
            </a:extLst>
          </p:cNvPr>
          <p:cNvCxnSpPr>
            <a:cxnSpLocks/>
          </p:cNvCxnSpPr>
          <p:nvPr/>
        </p:nvCxnSpPr>
        <p:spPr>
          <a:xfrm>
            <a:off x="1485900" y="2000250"/>
            <a:ext cx="4286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3ADDE81-A7C9-19E6-0408-EC23FE61DAD5}"/>
              </a:ext>
            </a:extLst>
          </p:cNvPr>
          <p:cNvCxnSpPr>
            <a:cxnSpLocks/>
          </p:cNvCxnSpPr>
          <p:nvPr/>
        </p:nvCxnSpPr>
        <p:spPr>
          <a:xfrm>
            <a:off x="7848600" y="2019300"/>
            <a:ext cx="8001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0B941046-FA5D-859F-134D-68FE2C5EDF1F}"/>
              </a:ext>
            </a:extLst>
          </p:cNvPr>
          <p:cNvSpPr/>
          <p:nvPr/>
        </p:nvSpPr>
        <p:spPr>
          <a:xfrm>
            <a:off x="657225" y="3209924"/>
            <a:ext cx="10334625" cy="3171825"/>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2800" dirty="0">
                <a:latin typeface="Calibri" panose="020F0502020204030204" pitchFamily="34" charset="0"/>
                <a:cs typeface="Calibri" panose="020F0502020204030204" pitchFamily="34" charset="0"/>
              </a:rPr>
              <a:t>b. Những ngày hè đi bên bờ Hạ Long, Bãi Cháy hoặc Tuần Châu,... ta có cảm giác như đi trước cửa gió. Ngọn gió lúc êm ả như ru, lúc phần phật như quạt, mang cái trong lành, cái tươi mát của đại dương vào đất liền. Trong tiếng gió thổi, ta nghe tiếng thông reo, tiếng sóng vỗ, tiếng ve ran và cả tiếng máy, tiếng xe, tiếng cần trục từ trên các tầng thang, bến cảng vọng lại.</a:t>
            </a:r>
          </a:p>
          <a:p>
            <a:pPr algn="r"/>
            <a:r>
              <a:rPr lang="vi-VN" sz="2800" dirty="0">
                <a:latin typeface="Calibri" panose="020F0502020204030204" pitchFamily="34" charset="0"/>
                <a:cs typeface="Calibri" panose="020F0502020204030204" pitchFamily="34" charset="0"/>
              </a:rPr>
              <a:t>(Theo Thi Sảnh)</a:t>
            </a:r>
            <a:endParaRPr lang="en-US" sz="2800" dirty="0">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9E6250E4-DC81-4A31-2537-9CEB83651081}"/>
              </a:ext>
            </a:extLst>
          </p:cNvPr>
          <p:cNvCxnSpPr>
            <a:cxnSpLocks/>
          </p:cNvCxnSpPr>
          <p:nvPr/>
        </p:nvCxnSpPr>
        <p:spPr>
          <a:xfrm>
            <a:off x="3543300" y="3733800"/>
            <a:ext cx="352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31F8678-5284-ED47-FF42-8A4875C528F0}"/>
              </a:ext>
            </a:extLst>
          </p:cNvPr>
          <p:cNvCxnSpPr>
            <a:cxnSpLocks/>
          </p:cNvCxnSpPr>
          <p:nvPr/>
        </p:nvCxnSpPr>
        <p:spPr>
          <a:xfrm>
            <a:off x="3486150" y="4124325"/>
            <a:ext cx="352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5AD92AB-5389-9E56-4D3F-8391CC1BEA2C}"/>
              </a:ext>
            </a:extLst>
          </p:cNvPr>
          <p:cNvCxnSpPr>
            <a:cxnSpLocks/>
          </p:cNvCxnSpPr>
          <p:nvPr/>
        </p:nvCxnSpPr>
        <p:spPr>
          <a:xfrm>
            <a:off x="4295775" y="4552950"/>
            <a:ext cx="7905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54B53C0-4C9A-15FD-0434-B15BB7E2F16E}"/>
              </a:ext>
            </a:extLst>
          </p:cNvPr>
          <p:cNvCxnSpPr>
            <a:cxnSpLocks/>
          </p:cNvCxnSpPr>
          <p:nvPr/>
        </p:nvCxnSpPr>
        <p:spPr>
          <a:xfrm>
            <a:off x="6343650" y="4962525"/>
            <a:ext cx="6286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04E88D7-BA4D-EA03-550E-125FC9A3EAC3}"/>
              </a:ext>
            </a:extLst>
          </p:cNvPr>
          <p:cNvCxnSpPr>
            <a:cxnSpLocks/>
          </p:cNvCxnSpPr>
          <p:nvPr/>
        </p:nvCxnSpPr>
        <p:spPr>
          <a:xfrm>
            <a:off x="7562850" y="4972050"/>
            <a:ext cx="666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008985B-CE6F-3DF7-7529-CD7E8BFB45D8}"/>
              </a:ext>
            </a:extLst>
          </p:cNvPr>
          <p:cNvCxnSpPr>
            <a:cxnSpLocks/>
          </p:cNvCxnSpPr>
          <p:nvPr/>
        </p:nvCxnSpPr>
        <p:spPr>
          <a:xfrm>
            <a:off x="10106025" y="4981575"/>
            <a:ext cx="666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FFFB717-A2CD-2D64-1AA5-4EA780057CA5}"/>
              </a:ext>
            </a:extLst>
          </p:cNvPr>
          <p:cNvCxnSpPr>
            <a:cxnSpLocks/>
          </p:cNvCxnSpPr>
          <p:nvPr/>
        </p:nvCxnSpPr>
        <p:spPr>
          <a:xfrm>
            <a:off x="2524125" y="5400675"/>
            <a:ext cx="4286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31A37A1-1EED-CAE6-7AD9-3076A707DE85}"/>
              </a:ext>
            </a:extLst>
          </p:cNvPr>
          <p:cNvCxnSpPr>
            <a:cxnSpLocks/>
          </p:cNvCxnSpPr>
          <p:nvPr/>
        </p:nvCxnSpPr>
        <p:spPr>
          <a:xfrm>
            <a:off x="5667375" y="5838825"/>
            <a:ext cx="6381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646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down)">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down)">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down)">
                                      <p:cBhvr>
                                        <p:cTn id="7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3"/>
          <a:stretch>
            <a:fillRect/>
          </a:stretch>
        </p:blipFill>
        <p:spPr>
          <a:xfrm>
            <a:off x="0" y="0"/>
            <a:ext cx="12182475" cy="5796915"/>
          </a:xfrm>
          <a:prstGeom prst="rect">
            <a:avLst/>
          </a:prstGeom>
        </p:spPr>
      </p:pic>
      <p:sp>
        <p:nvSpPr>
          <p:cNvPr id="3" name="Rectangle: Rounded Corners 2">
            <a:extLst>
              <a:ext uri="{FF2B5EF4-FFF2-40B4-BE49-F238E27FC236}">
                <a16:creationId xmlns:a16="http://schemas.microsoft.com/office/drawing/2014/main" id="{3CA5539A-C8BF-7F94-807F-21B021A6B506}"/>
              </a:ext>
            </a:extLst>
          </p:cNvPr>
          <p:cNvSpPr/>
          <p:nvPr/>
        </p:nvSpPr>
        <p:spPr>
          <a:xfrm>
            <a:off x="99369" y="190499"/>
            <a:ext cx="11993262" cy="64008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62F8DDB6-644F-12A4-8187-D450DA62B59A}"/>
              </a:ext>
            </a:extLst>
          </p:cNvPr>
          <p:cNvSpPr/>
          <p:nvPr/>
        </p:nvSpPr>
        <p:spPr>
          <a:xfrm>
            <a:off x="828675" y="1209676"/>
            <a:ext cx="10334625" cy="387667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 Chuồn chuồn ngô mặc áo kẻ ca-rô đen vàng thích phơi mình ngoài nắng, trên ngọn chuối hoặc bờ ao. Chuồn chuồn ớt với bộ cánh đỏ rực hoặc vàng tươi, suốt ngày la cà hết chỗ này sang chỗ khác. Chuồn chuồn nước thích soi gương, ưa đứng im trên cọng khoai ngứa bên bờ ao ngắm bóng mình in dưới nước,... ẻo lả và xinh xắn hơn cả là các bé chuồn kim, cả thân hình chỉ nhỉnh hơn chiếc kim khâu... Ngần ấy loại chuồn chuồn cũng đủ cho chúng tôi mê tơi trong suốt mùa hè.</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(Theo Trần Đức Tiến)</a:t>
            </a:r>
          </a:p>
        </p:txBody>
      </p:sp>
      <p:cxnSp>
        <p:nvCxnSpPr>
          <p:cNvPr id="7" name="Straight Connector 6">
            <a:extLst>
              <a:ext uri="{FF2B5EF4-FFF2-40B4-BE49-F238E27FC236}">
                <a16:creationId xmlns:a16="http://schemas.microsoft.com/office/drawing/2014/main" id="{92F8E0B6-F733-8A9C-1B44-5D8B485A9EB5}"/>
              </a:ext>
            </a:extLst>
          </p:cNvPr>
          <p:cNvCxnSpPr>
            <a:cxnSpLocks/>
          </p:cNvCxnSpPr>
          <p:nvPr/>
        </p:nvCxnSpPr>
        <p:spPr>
          <a:xfrm>
            <a:off x="4314825" y="1619250"/>
            <a:ext cx="600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F225D71-87A7-B87B-3971-7322A2181FA8}"/>
              </a:ext>
            </a:extLst>
          </p:cNvPr>
          <p:cNvCxnSpPr>
            <a:cxnSpLocks/>
          </p:cNvCxnSpPr>
          <p:nvPr/>
        </p:nvCxnSpPr>
        <p:spPr>
          <a:xfrm>
            <a:off x="8448675" y="1609725"/>
            <a:ext cx="771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A8F9454-392B-7E07-EA13-A734B433DA17}"/>
              </a:ext>
            </a:extLst>
          </p:cNvPr>
          <p:cNvCxnSpPr>
            <a:cxnSpLocks/>
          </p:cNvCxnSpPr>
          <p:nvPr/>
        </p:nvCxnSpPr>
        <p:spPr>
          <a:xfrm>
            <a:off x="9382125" y="1628775"/>
            <a:ext cx="609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B3B62F7-ED76-D1D7-A987-48FCE1306AC2}"/>
              </a:ext>
            </a:extLst>
          </p:cNvPr>
          <p:cNvCxnSpPr>
            <a:cxnSpLocks/>
          </p:cNvCxnSpPr>
          <p:nvPr/>
        </p:nvCxnSpPr>
        <p:spPr>
          <a:xfrm>
            <a:off x="5781675" y="2886075"/>
            <a:ext cx="5238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8110BA-9E2B-5530-8EDE-BFF6FB3A27CC}"/>
              </a:ext>
            </a:extLst>
          </p:cNvPr>
          <p:cNvCxnSpPr>
            <a:cxnSpLocks/>
          </p:cNvCxnSpPr>
          <p:nvPr/>
        </p:nvCxnSpPr>
        <p:spPr>
          <a:xfrm>
            <a:off x="8039100" y="2905125"/>
            <a:ext cx="76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71957B4-6B85-F66E-7914-2857C8C972F4}"/>
              </a:ext>
            </a:extLst>
          </p:cNvPr>
          <p:cNvCxnSpPr>
            <a:cxnSpLocks/>
          </p:cNvCxnSpPr>
          <p:nvPr/>
        </p:nvCxnSpPr>
        <p:spPr>
          <a:xfrm>
            <a:off x="4581525" y="3343275"/>
            <a:ext cx="76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54896A5-081B-F0D4-1671-9E9DD1EE6A71}"/>
              </a:ext>
            </a:extLst>
          </p:cNvPr>
          <p:cNvCxnSpPr>
            <a:cxnSpLocks/>
          </p:cNvCxnSpPr>
          <p:nvPr/>
        </p:nvCxnSpPr>
        <p:spPr>
          <a:xfrm>
            <a:off x="1143000" y="4638675"/>
            <a:ext cx="914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748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3"/>
          <a:stretch>
            <a:fillRect/>
          </a:stretch>
        </p:blipFill>
        <p:spPr>
          <a:xfrm>
            <a:off x="0" y="0"/>
            <a:ext cx="12182475" cy="5796915"/>
          </a:xfrm>
          <a:prstGeom prst="rect">
            <a:avLst/>
          </a:prstGeom>
        </p:spPr>
      </p:pic>
      <p:pic>
        <p:nvPicPr>
          <p:cNvPr id="5" name="图片 4" descr="34"/>
          <p:cNvPicPr>
            <a:picLocks noChangeAspect="1"/>
          </p:cNvPicPr>
          <p:nvPr/>
        </p:nvPicPr>
        <p:blipFill>
          <a:blip r:embed="rId4"/>
          <a:stretch>
            <a:fillRect/>
          </a:stretch>
        </p:blipFill>
        <p:spPr>
          <a:xfrm>
            <a:off x="0" y="3247390"/>
            <a:ext cx="12182475" cy="3664585"/>
          </a:xfrm>
          <a:prstGeom prst="rect">
            <a:avLst/>
          </a:prstGeom>
        </p:spPr>
      </p:pic>
      <p:cxnSp>
        <p:nvCxnSpPr>
          <p:cNvPr id="11" name="直接连接符 10"/>
          <p:cNvCxnSpPr/>
          <p:nvPr/>
        </p:nvCxnSpPr>
        <p:spPr>
          <a:xfrm>
            <a:off x="2470451"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337"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117295" y="204292"/>
            <a:ext cx="1371906" cy="1371906"/>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字魂105号-简雅黑" panose="00000500000000000000" charset="-122"/>
              <a:ea typeface="字魂105号-简雅黑" panose="00000500000000000000" charset="-122"/>
              <a:cs typeface="+mn-cs"/>
            </a:endParaRPr>
          </a:p>
        </p:txBody>
      </p:sp>
      <p:grpSp>
        <p:nvGrpSpPr>
          <p:cNvPr id="13" name="Group 12">
            <a:extLst>
              <a:ext uri="{FF2B5EF4-FFF2-40B4-BE49-F238E27FC236}">
                <a16:creationId xmlns:a16="http://schemas.microsoft.com/office/drawing/2014/main" id="{3D0E5807-DAF1-FD89-3577-78E2CF04A71D}"/>
              </a:ext>
            </a:extLst>
          </p:cNvPr>
          <p:cNvGrpSpPr/>
          <p:nvPr/>
        </p:nvGrpSpPr>
        <p:grpSpPr>
          <a:xfrm>
            <a:off x="488751" y="3690298"/>
            <a:ext cx="3408091" cy="3310254"/>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5">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5">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6"/>
          <a:stretch>
            <a:fillRect/>
          </a:stretch>
        </p:blipFill>
        <p:spPr>
          <a:xfrm>
            <a:off x="4551239" y="3445576"/>
            <a:ext cx="4188062" cy="3476286"/>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5">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5">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sp>
        <p:nvSpPr>
          <p:cNvPr id="2" name="TextBox 1">
            <a:extLst>
              <a:ext uri="{FF2B5EF4-FFF2-40B4-BE49-F238E27FC236}">
                <a16:creationId xmlns:a16="http://schemas.microsoft.com/office/drawing/2014/main" id="{5DB83BB2-5539-8F7F-E020-BFAA836C3657}"/>
              </a:ext>
            </a:extLst>
          </p:cNvPr>
          <p:cNvSpPr txBox="1"/>
          <p:nvPr/>
        </p:nvSpPr>
        <p:spPr>
          <a:xfrm>
            <a:off x="2628900" y="1514475"/>
            <a:ext cx="622935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Vận</a:t>
            </a:r>
            <a:r>
              <a:rPr kumimoji="0" lang="en-US" sz="8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8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dụng</a:t>
            </a:r>
            <a:endParaRPr kumimoji="0" lang="en-US" sz="8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Oval 2">
            <a:extLst>
              <a:ext uri="{FF2B5EF4-FFF2-40B4-BE49-F238E27FC236}">
                <a16:creationId xmlns:a16="http://schemas.microsoft.com/office/drawing/2014/main" id="{719E0EDE-9B17-069C-CD86-68E878A4988F}"/>
              </a:ext>
            </a:extLst>
          </p:cNvPr>
          <p:cNvSpPr/>
          <p:nvPr/>
        </p:nvSpPr>
        <p:spPr>
          <a:xfrm>
            <a:off x="5095875" y="209550"/>
            <a:ext cx="1390650" cy="117157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002060"/>
                </a:solidFill>
                <a:latin typeface="Calibri" panose="020F0502020204030204" pitchFamily="34" charset="0"/>
                <a:cs typeface="Calibri" panose="020F0502020204030204" pitchFamily="34" charset="0"/>
              </a:rPr>
              <a:t>03</a:t>
            </a:r>
          </a:p>
        </p:txBody>
      </p:sp>
    </p:spTree>
    <p:extLst>
      <p:ext uri="{BB962C8B-B14F-4D97-AF65-F5344CB8AC3E}">
        <p14:creationId xmlns:p14="http://schemas.microsoft.com/office/powerpoint/2010/main" val="45856297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CFCC13-D2CF-4011-8900-F69482650151}"/>
              </a:ext>
            </a:extLst>
          </p:cNvPr>
          <p:cNvPicPr>
            <a:picLocks noChangeAspect="1"/>
          </p:cNvPicPr>
          <p:nvPr/>
        </p:nvPicPr>
        <p:blipFill>
          <a:blip r:embed="rId2"/>
          <a:stretch>
            <a:fillRect/>
          </a:stretch>
        </p:blipFill>
        <p:spPr>
          <a:xfrm>
            <a:off x="0" y="0"/>
            <a:ext cx="12192000" cy="6420678"/>
          </a:xfrm>
          <a:prstGeom prst="rect">
            <a:avLst/>
          </a:prstGeom>
        </p:spPr>
      </p:pic>
      <p:pic>
        <p:nvPicPr>
          <p:cNvPr id="3" name="Picture 2">
            <a:extLst>
              <a:ext uri="{FF2B5EF4-FFF2-40B4-BE49-F238E27FC236}">
                <a16:creationId xmlns:a16="http://schemas.microsoft.com/office/drawing/2014/main" id="{E5B3E5CC-2339-4749-A51F-074F913048FB}"/>
              </a:ext>
            </a:extLst>
          </p:cNvPr>
          <p:cNvPicPr>
            <a:picLocks noChangeAspect="1"/>
          </p:cNvPicPr>
          <p:nvPr/>
        </p:nvPicPr>
        <p:blipFill rotWithShape="1">
          <a:blip r:embed="rId3"/>
          <a:srcRect l="8670" t="13514"/>
          <a:stretch/>
        </p:blipFill>
        <p:spPr>
          <a:xfrm>
            <a:off x="1892595" y="318976"/>
            <a:ext cx="8912686" cy="6220047"/>
          </a:xfrm>
          <a:prstGeom prst="rect">
            <a:avLst/>
          </a:prstGeom>
        </p:spPr>
      </p:pic>
      <p:sp>
        <p:nvSpPr>
          <p:cNvPr id="4" name="TextBox 3">
            <a:extLst>
              <a:ext uri="{FF2B5EF4-FFF2-40B4-BE49-F238E27FC236}">
                <a16:creationId xmlns:a16="http://schemas.microsoft.com/office/drawing/2014/main" id="{A0C99536-C296-464E-AEB8-55D47EC9D7F9}"/>
              </a:ext>
            </a:extLst>
          </p:cNvPr>
          <p:cNvSpPr txBox="1"/>
          <p:nvPr/>
        </p:nvSpPr>
        <p:spPr>
          <a:xfrm>
            <a:off x="2634143" y="1910196"/>
            <a:ext cx="6933927"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Chúng</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ta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sẽ</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cùng</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các</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bạn</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nhỏ</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đi</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du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lịch</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khắp</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nơi</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ngắm</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nhìn</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những</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phong</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cảnh</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tuyệt</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đẹp</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a:t>
            </a:r>
            <a:b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b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Mỗi</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vùng</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đất</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em</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ghé</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thăm</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hãy</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trả</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lời</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đúng</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trả</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lời</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một</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câu</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hỏi</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nhé</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Sẵn</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sàng</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cho</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chuyến</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tham</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quan</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nào</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a:t>
            </a:r>
          </a:p>
        </p:txBody>
      </p:sp>
    </p:spTree>
    <p:extLst>
      <p:ext uri="{BB962C8B-B14F-4D97-AF65-F5344CB8AC3E}">
        <p14:creationId xmlns:p14="http://schemas.microsoft.com/office/powerpoint/2010/main" val="3791568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AAB869-1AB3-421D-9515-87183C4A4A2A}"/>
              </a:ext>
            </a:extLst>
          </p:cNvPr>
          <p:cNvPicPr>
            <a:picLocks noChangeAspect="1"/>
          </p:cNvPicPr>
          <p:nvPr/>
        </p:nvPicPr>
        <p:blipFill>
          <a:blip r:embed="rId7"/>
          <a:stretch>
            <a:fillRect/>
          </a:stretch>
        </p:blipFill>
        <p:spPr>
          <a:xfrm>
            <a:off x="0" y="428506"/>
            <a:ext cx="12192000" cy="6429494"/>
          </a:xfrm>
          <a:prstGeom prst="rect">
            <a:avLst/>
          </a:prstGeom>
        </p:spPr>
      </p:pic>
      <p:pic>
        <p:nvPicPr>
          <p:cNvPr id="3" name="Picture 2">
            <a:extLst>
              <a:ext uri="{FF2B5EF4-FFF2-40B4-BE49-F238E27FC236}">
                <a16:creationId xmlns:a16="http://schemas.microsoft.com/office/drawing/2014/main" id="{583BDB3A-C6B9-4A11-A623-7A4FF1BD72AB}"/>
              </a:ext>
            </a:extLst>
          </p:cNvPr>
          <p:cNvPicPr>
            <a:picLocks noChangeAspect="1"/>
          </p:cNvPicPr>
          <p:nvPr/>
        </p:nvPicPr>
        <p:blipFill>
          <a:blip r:embed="rId8"/>
          <a:stretch>
            <a:fillRect/>
          </a:stretch>
        </p:blipFill>
        <p:spPr>
          <a:xfrm>
            <a:off x="564245" y="428506"/>
            <a:ext cx="2317178" cy="1416789"/>
          </a:xfrm>
          <a:prstGeom prst="rect">
            <a:avLst/>
          </a:prstGeom>
        </p:spPr>
      </p:pic>
      <p:pic>
        <p:nvPicPr>
          <p:cNvPr id="4" name="Picture 3">
            <a:extLst>
              <a:ext uri="{FF2B5EF4-FFF2-40B4-BE49-F238E27FC236}">
                <a16:creationId xmlns:a16="http://schemas.microsoft.com/office/drawing/2014/main" id="{1FC4EE2C-CCAF-49FF-A904-1BEF7647FF6D}"/>
              </a:ext>
            </a:extLst>
          </p:cNvPr>
          <p:cNvPicPr>
            <a:picLocks noChangeAspect="1"/>
          </p:cNvPicPr>
          <p:nvPr/>
        </p:nvPicPr>
        <p:blipFill>
          <a:blip r:embed="rId8"/>
          <a:stretch>
            <a:fillRect/>
          </a:stretch>
        </p:blipFill>
        <p:spPr>
          <a:xfrm>
            <a:off x="6340216" y="668286"/>
            <a:ext cx="2454127" cy="1500524"/>
          </a:xfrm>
          <a:prstGeom prst="rect">
            <a:avLst/>
          </a:prstGeom>
        </p:spPr>
      </p:pic>
      <p:pic>
        <p:nvPicPr>
          <p:cNvPr id="5" name="Picture 4">
            <a:extLst>
              <a:ext uri="{FF2B5EF4-FFF2-40B4-BE49-F238E27FC236}">
                <a16:creationId xmlns:a16="http://schemas.microsoft.com/office/drawing/2014/main" id="{459CEB3D-2FE7-4EA9-A929-08068803E302}"/>
              </a:ext>
            </a:extLst>
          </p:cNvPr>
          <p:cNvPicPr>
            <a:picLocks noChangeAspect="1"/>
          </p:cNvPicPr>
          <p:nvPr/>
        </p:nvPicPr>
        <p:blipFill>
          <a:blip r:embed="rId9"/>
          <a:stretch>
            <a:fillRect/>
          </a:stretch>
        </p:blipFill>
        <p:spPr>
          <a:xfrm>
            <a:off x="2884492" y="19655"/>
            <a:ext cx="1793691" cy="1825640"/>
          </a:xfrm>
          <a:prstGeom prst="rect">
            <a:avLst/>
          </a:prstGeom>
        </p:spPr>
      </p:pic>
      <p:pic>
        <p:nvPicPr>
          <p:cNvPr id="6" name="Picture 5">
            <a:extLst>
              <a:ext uri="{FF2B5EF4-FFF2-40B4-BE49-F238E27FC236}">
                <a16:creationId xmlns:a16="http://schemas.microsoft.com/office/drawing/2014/main" id="{402E24F1-F853-4106-8DD2-97CC1041DD22}"/>
              </a:ext>
            </a:extLst>
          </p:cNvPr>
          <p:cNvPicPr>
            <a:picLocks noChangeAspect="1"/>
          </p:cNvPicPr>
          <p:nvPr/>
        </p:nvPicPr>
        <p:blipFill>
          <a:blip r:embed="rId8"/>
          <a:stretch>
            <a:fillRect/>
          </a:stretch>
        </p:blipFill>
        <p:spPr>
          <a:xfrm>
            <a:off x="9694258" y="0"/>
            <a:ext cx="2454127" cy="1500524"/>
          </a:xfrm>
          <a:prstGeom prst="rect">
            <a:avLst/>
          </a:prstGeom>
        </p:spPr>
      </p:pic>
      <p:grpSp>
        <p:nvGrpSpPr>
          <p:cNvPr id="7" name="Group 6">
            <a:extLst>
              <a:ext uri="{FF2B5EF4-FFF2-40B4-BE49-F238E27FC236}">
                <a16:creationId xmlns:a16="http://schemas.microsoft.com/office/drawing/2014/main" id="{B73547FC-877A-4B83-B930-4DE4734AF205}"/>
              </a:ext>
            </a:extLst>
          </p:cNvPr>
          <p:cNvGrpSpPr/>
          <p:nvPr/>
        </p:nvGrpSpPr>
        <p:grpSpPr>
          <a:xfrm>
            <a:off x="2553550" y="2522714"/>
            <a:ext cx="7179577" cy="3159181"/>
            <a:chOff x="3438380" y="2409695"/>
            <a:chExt cx="7179577" cy="3159181"/>
          </a:xfrm>
        </p:grpSpPr>
        <p:pic>
          <p:nvPicPr>
            <p:cNvPr id="8" name="Picture 7">
              <a:extLst>
                <a:ext uri="{FF2B5EF4-FFF2-40B4-BE49-F238E27FC236}">
                  <a16:creationId xmlns:a16="http://schemas.microsoft.com/office/drawing/2014/main" id="{DBDFCE57-99C2-4AD8-9CC4-5FA87917563B}"/>
                </a:ext>
              </a:extLst>
            </p:cNvPr>
            <p:cNvPicPr>
              <a:picLocks noChangeAspect="1"/>
            </p:cNvPicPr>
            <p:nvPr/>
          </p:nvPicPr>
          <p:blipFill rotWithShape="1">
            <a:blip r:embed="rId10"/>
            <a:srcRect t="39829" b="12930"/>
            <a:stretch/>
          </p:blipFill>
          <p:spPr>
            <a:xfrm>
              <a:off x="3438380" y="2994014"/>
              <a:ext cx="7179577" cy="2574862"/>
            </a:xfrm>
            <a:prstGeom prst="rect">
              <a:avLst/>
            </a:prstGeom>
          </p:spPr>
        </p:pic>
        <p:sp>
          <p:nvSpPr>
            <p:cNvPr id="9" name="Rounded Rectangle 75">
              <a:extLst>
                <a:ext uri="{FF2B5EF4-FFF2-40B4-BE49-F238E27FC236}">
                  <a16:creationId xmlns:a16="http://schemas.microsoft.com/office/drawing/2014/main" id="{73AE2EF1-C8C3-4FAC-8181-DD3B09F25D1B}"/>
                </a:ext>
              </a:extLst>
            </p:cNvPr>
            <p:cNvSpPr/>
            <p:nvPr/>
          </p:nvSpPr>
          <p:spPr>
            <a:xfrm>
              <a:off x="5161408" y="2409695"/>
              <a:ext cx="5091158" cy="1124883"/>
            </a:xfrm>
            <a:prstGeom prst="roundRect">
              <a:avLst/>
            </a:prstGeom>
            <a:solidFill>
              <a:srgbClr val="FFFF00"/>
            </a:solidFill>
            <a:ln>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400" b="1" kern="0" dirty="0" err="1">
                  <a:solidFill>
                    <a:srgbClr val="0000FF"/>
                  </a:solidFill>
                  <a:latin typeface="Cambria" panose="02040503050406030204" pitchFamily="18" charset="0"/>
                  <a:ea typeface="Cambria" panose="02040503050406030204" pitchFamily="18" charset="0"/>
                  <a:cs typeface="Arial" panose="020B0604020202020204" pitchFamily="34" charset="0"/>
                  <a:sym typeface="Arial"/>
                </a:rPr>
                <a:t>Từ</a:t>
              </a:r>
              <a:r>
                <a:rPr lang="en-US" sz="4400" b="1" kern="0" dirty="0">
                  <a:solidFill>
                    <a:srgbClr val="0000FF"/>
                  </a:solidFill>
                  <a:latin typeface="Cambria" panose="02040503050406030204" pitchFamily="18" charset="0"/>
                  <a:ea typeface="Cambria" panose="02040503050406030204" pitchFamily="18" charset="0"/>
                  <a:cs typeface="Arial" panose="020B0604020202020204" pitchFamily="34" charset="0"/>
                  <a:sym typeface="Arial"/>
                </a:rPr>
                <a:t> </a:t>
              </a:r>
              <a:r>
                <a:rPr lang="en-US" sz="4400" b="1" kern="0" dirty="0" err="1">
                  <a:solidFill>
                    <a:srgbClr val="0000FF"/>
                  </a:solidFill>
                  <a:latin typeface="Cambria" panose="02040503050406030204" pitchFamily="18" charset="0"/>
                  <a:ea typeface="Cambria" panose="02040503050406030204" pitchFamily="18" charset="0"/>
                  <a:cs typeface="Arial" panose="020B0604020202020204" pitchFamily="34" charset="0"/>
                  <a:sym typeface="Arial"/>
                </a:rPr>
                <a:t>nào</a:t>
              </a:r>
              <a:r>
                <a:rPr lang="en-US" sz="4400" b="1" kern="0" dirty="0">
                  <a:solidFill>
                    <a:srgbClr val="0000FF"/>
                  </a:solidFill>
                  <a:latin typeface="Cambria" panose="02040503050406030204" pitchFamily="18" charset="0"/>
                  <a:ea typeface="Cambria" panose="02040503050406030204" pitchFamily="18" charset="0"/>
                  <a:cs typeface="Arial" panose="020B0604020202020204" pitchFamily="34" charset="0"/>
                  <a:sym typeface="Arial"/>
                </a:rPr>
                <a:t> </a:t>
              </a:r>
              <a:r>
                <a:rPr lang="en-US" sz="4400" b="1" kern="0" dirty="0" err="1">
                  <a:solidFill>
                    <a:srgbClr val="0000FF"/>
                  </a:solidFill>
                  <a:latin typeface="Cambria" panose="02040503050406030204" pitchFamily="18" charset="0"/>
                  <a:ea typeface="Cambria" panose="02040503050406030204" pitchFamily="18" charset="0"/>
                  <a:cs typeface="Arial" panose="020B0604020202020204" pitchFamily="34" charset="0"/>
                  <a:sym typeface="Arial"/>
                </a:rPr>
                <a:t>là</a:t>
              </a:r>
              <a:r>
                <a:rPr lang="en-US" sz="4400" b="1" kern="0" dirty="0">
                  <a:solidFill>
                    <a:srgbClr val="0000FF"/>
                  </a:solidFill>
                  <a:latin typeface="Cambria" panose="02040503050406030204" pitchFamily="18" charset="0"/>
                  <a:ea typeface="Cambria" panose="02040503050406030204" pitchFamily="18" charset="0"/>
                  <a:cs typeface="Arial" panose="020B0604020202020204" pitchFamily="34" charset="0"/>
                  <a:sym typeface="Arial"/>
                </a:rPr>
                <a:t> </a:t>
              </a:r>
              <a:r>
                <a:rPr lang="en-US" sz="4400" b="1" kern="0" dirty="0" err="1">
                  <a:solidFill>
                    <a:srgbClr val="0000FF"/>
                  </a:solidFill>
                  <a:latin typeface="Cambria" panose="02040503050406030204" pitchFamily="18" charset="0"/>
                  <a:ea typeface="Cambria" panose="02040503050406030204" pitchFamily="18" charset="0"/>
                  <a:cs typeface="Arial" panose="020B0604020202020204" pitchFamily="34" charset="0"/>
                  <a:sym typeface="Arial"/>
                </a:rPr>
                <a:t>động</a:t>
              </a:r>
              <a:r>
                <a:rPr lang="en-US" sz="4400" b="1" kern="0" dirty="0">
                  <a:solidFill>
                    <a:srgbClr val="0000FF"/>
                  </a:solidFill>
                  <a:latin typeface="Cambria" panose="02040503050406030204" pitchFamily="18" charset="0"/>
                  <a:ea typeface="Cambria" panose="02040503050406030204" pitchFamily="18" charset="0"/>
                  <a:cs typeface="Arial" panose="020B0604020202020204" pitchFamily="34" charset="0"/>
                  <a:sym typeface="Arial"/>
                </a:rPr>
                <a:t> </a:t>
              </a:r>
              <a:r>
                <a:rPr lang="en-US" sz="4400" b="1" kern="0" dirty="0" err="1">
                  <a:solidFill>
                    <a:srgbClr val="0000FF"/>
                  </a:solidFill>
                  <a:latin typeface="Cambria" panose="02040503050406030204" pitchFamily="18" charset="0"/>
                  <a:ea typeface="Cambria" panose="02040503050406030204" pitchFamily="18" charset="0"/>
                  <a:cs typeface="Arial" panose="020B0604020202020204" pitchFamily="34" charset="0"/>
                  <a:sym typeface="Arial"/>
                </a:rPr>
                <a:t>từ</a:t>
              </a:r>
              <a:endParaRPr kumimoji="0" lang="en-US" sz="4400" b="1"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p:txBody>
        </p:sp>
      </p:grpSp>
      <p:sp>
        <p:nvSpPr>
          <p:cNvPr id="10" name="Rectangle 9">
            <a:extLst>
              <a:ext uri="{FF2B5EF4-FFF2-40B4-BE49-F238E27FC236}">
                <a16:creationId xmlns:a16="http://schemas.microsoft.com/office/drawing/2014/main" id="{22FE460B-2C45-4090-9468-51AF27AC45C2}"/>
              </a:ext>
            </a:extLst>
          </p:cNvPr>
          <p:cNvSpPr/>
          <p:nvPr/>
        </p:nvSpPr>
        <p:spPr>
          <a:xfrm>
            <a:off x="8438963" y="994743"/>
            <a:ext cx="2809608" cy="828675"/>
          </a:xfrm>
          <a:prstGeom prst="rect">
            <a:avLst/>
          </a:prstGeom>
          <a:solidFill>
            <a:srgbClr val="68CB0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sym typeface="Arial"/>
              </a:rPr>
              <a:t>Bút</a:t>
            </a:r>
            <a:endParaRPr kumimoji="0" lang="en-US" sz="40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a:endParaRPr>
          </a:p>
        </p:txBody>
      </p:sp>
      <p:sp>
        <p:nvSpPr>
          <p:cNvPr id="11" name="Rectangle 10">
            <a:extLst>
              <a:ext uri="{FF2B5EF4-FFF2-40B4-BE49-F238E27FC236}">
                <a16:creationId xmlns:a16="http://schemas.microsoft.com/office/drawing/2014/main" id="{F7D0EEB8-3D7A-43D5-8E3C-FEBA12AE8653}"/>
              </a:ext>
            </a:extLst>
          </p:cNvPr>
          <p:cNvSpPr/>
          <p:nvPr/>
        </p:nvSpPr>
        <p:spPr>
          <a:xfrm>
            <a:off x="4770180" y="994743"/>
            <a:ext cx="3213663" cy="828675"/>
          </a:xfrm>
          <a:prstGeom prst="rect">
            <a:avLst/>
          </a:prstGeom>
          <a:solidFill>
            <a:srgbClr val="68CB0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a:rPr>
              <a:t>sách</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a:endParaRPr>
          </a:p>
        </p:txBody>
      </p:sp>
      <p:sp>
        <p:nvSpPr>
          <p:cNvPr id="12" name="Rectangle 11">
            <a:extLst>
              <a:ext uri="{FF2B5EF4-FFF2-40B4-BE49-F238E27FC236}">
                <a16:creationId xmlns:a16="http://schemas.microsoft.com/office/drawing/2014/main" id="{7F1122EE-17EF-4B42-AFD9-8A40DB97F6AD}"/>
              </a:ext>
            </a:extLst>
          </p:cNvPr>
          <p:cNvSpPr/>
          <p:nvPr/>
        </p:nvSpPr>
        <p:spPr>
          <a:xfrm>
            <a:off x="943429" y="983522"/>
            <a:ext cx="3489624" cy="828675"/>
          </a:xfrm>
          <a:prstGeom prst="rect">
            <a:avLst/>
          </a:prstGeom>
          <a:solidFill>
            <a:srgbClr val="68CB0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a:rPr>
              <a:t>múa</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a:endParaRPr>
          </a:p>
        </p:txBody>
      </p:sp>
      <p:pic>
        <p:nvPicPr>
          <p:cNvPr id="13" name="Tieng-coi-tau-hoa-www_nhacchuongvui_com">
            <a:hlinkClick r:id="" action="ppaction://media"/>
            <a:extLst>
              <a:ext uri="{FF2B5EF4-FFF2-40B4-BE49-F238E27FC236}">
                <a16:creationId xmlns:a16="http://schemas.microsoft.com/office/drawing/2014/main" id="{E86848AC-95FA-4BAA-BED3-DCE2CFD853EF}"/>
              </a:ext>
            </a:extLst>
          </p:cNvPr>
          <p:cNvPicPr>
            <a:picLocks noChangeAspect="1"/>
          </p:cNvPicPr>
          <p:nvPr>
            <a:audioFile r:link="rId1"/>
            <p:extLst>
              <p:ext uri="{DAA4B4D4-6D71-4841-9C94-3DE7FCFB9230}">
                <p14:media xmlns:p14="http://schemas.microsoft.com/office/powerpoint/2010/main" r:embed="rId2">
                  <p14:trim end="2926.2"/>
                </p14:media>
              </p:ext>
            </p:extLst>
          </p:nvPr>
        </p:nvPicPr>
        <p:blipFill>
          <a:blip r:embed="rId11"/>
          <a:stretch>
            <a:fillRect/>
          </a:stretch>
        </p:blipFill>
        <p:spPr>
          <a:xfrm>
            <a:off x="12501871" y="5072295"/>
            <a:ext cx="609600" cy="609600"/>
          </a:xfrm>
          <a:prstGeom prst="rect">
            <a:avLst/>
          </a:prstGeom>
        </p:spPr>
      </p:pic>
      <p:pic>
        <p:nvPicPr>
          <p:cNvPr id="14" name="Tieng-tau-hoa-chay-www_nhacchuongvui_com">
            <a:hlinkClick r:id="" action="ppaction://media"/>
            <a:extLst>
              <a:ext uri="{FF2B5EF4-FFF2-40B4-BE49-F238E27FC236}">
                <a16:creationId xmlns:a16="http://schemas.microsoft.com/office/drawing/2014/main" id="{9461A701-C963-415F-9931-3C54C90C0AE5}"/>
              </a:ext>
            </a:extLst>
          </p:cNvPr>
          <p:cNvPicPr>
            <a:picLocks noChangeAspect="1"/>
          </p:cNvPicPr>
          <p:nvPr>
            <a:audioFile r:link="rId1"/>
            <p:extLst>
              <p:ext uri="{DAA4B4D4-6D71-4841-9C94-3DE7FCFB9230}">
                <p14:media xmlns:p14="http://schemas.microsoft.com/office/powerpoint/2010/main" r:embed="rId3">
                  <p14:trim end="45451.4166"/>
                </p14:media>
              </p:ext>
            </p:extLst>
          </p:nvPr>
        </p:nvPicPr>
        <p:blipFill>
          <a:blip r:embed="rId11"/>
          <a:stretch>
            <a:fillRect/>
          </a:stretch>
        </p:blipFill>
        <p:spPr>
          <a:xfrm>
            <a:off x="12501871" y="5705958"/>
            <a:ext cx="609600" cy="609600"/>
          </a:xfrm>
          <a:prstGeom prst="rect">
            <a:avLst/>
          </a:prstGeom>
        </p:spPr>
      </p:pic>
    </p:spTree>
    <p:extLst>
      <p:ext uri="{BB962C8B-B14F-4D97-AF65-F5344CB8AC3E}">
        <p14:creationId xmlns:p14="http://schemas.microsoft.com/office/powerpoint/2010/main" val="2692939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1+#ppt_w/2"/>
                                          </p:val>
                                        </p:tav>
                                        <p:tav tm="100000">
                                          <p:val>
                                            <p:strVal val="#ppt_x"/>
                                          </p:val>
                                        </p:tav>
                                      </p:tavLst>
                                    </p:anim>
                                    <p:anim calcmode="lin" valueType="num">
                                      <p:cBhvr additive="base">
                                        <p:cTn id="8" dur="3000" fill="hold"/>
                                        <p:tgtEl>
                                          <p:spTgt spid="7"/>
                                        </p:tgtEl>
                                        <p:attrNameLst>
                                          <p:attrName>ppt_y</p:attrName>
                                        </p:attrNameLst>
                                      </p:cBhvr>
                                      <p:tavLst>
                                        <p:tav tm="0">
                                          <p:val>
                                            <p:strVal val="#ppt_y"/>
                                          </p:val>
                                        </p:tav>
                                        <p:tav tm="100000">
                                          <p:val>
                                            <p:strVal val="#ppt_y"/>
                                          </p:val>
                                        </p:tav>
                                      </p:tavLst>
                                    </p:anim>
                                  </p:childTnLst>
                                </p:cTn>
                              </p:par>
                              <p:par>
                                <p:cTn id="9" presetID="1" presetClass="mediacall" presetSubtype="0" fill="hold" nodeType="withEffect">
                                  <p:stCondLst>
                                    <p:cond delay="0"/>
                                  </p:stCondLst>
                                  <p:childTnLst>
                                    <p:cmd type="call" cmd="playFrom(0.0)">
                                      <p:cBhvr>
                                        <p:cTn id="10" dur="2868" fill="hold"/>
                                        <p:tgtEl>
                                          <p:spTgt spid="13"/>
                                        </p:tgtEl>
                                      </p:cBhvr>
                                    </p:cmd>
                                  </p:childTnLst>
                                </p:cTn>
                              </p:par>
                            </p:childTnLst>
                          </p:cTn>
                        </p:par>
                        <p:par>
                          <p:cTn id="11" fill="hold">
                            <p:stCondLst>
                              <p:cond delay="3000"/>
                            </p:stCondLst>
                            <p:childTnLst>
                              <p:par>
                                <p:cTn id="12" presetID="55" presetClass="entr" presetSubtype="0" fill="hold" grpId="2"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par>
                                <p:cTn id="17" presetID="55" presetClass="entr" presetSubtype="0" fill="hold" grpId="2"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0.70"/>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par>
                                <p:cTn id="22" presetID="55" presetClass="entr" presetSubtype="0" fill="hold" grpId="1"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strVal val="#ppt_w*0.70"/>
                                          </p:val>
                                        </p:tav>
                                        <p:tav tm="100000">
                                          <p:val>
                                            <p:strVal val="#ppt_w"/>
                                          </p:val>
                                        </p:tav>
                                      </p:tavLst>
                                    </p:anim>
                                    <p:anim calcmode="lin" valueType="num">
                                      <p:cBhvr>
                                        <p:cTn id="25" dur="1000" fill="hold"/>
                                        <p:tgtEl>
                                          <p:spTgt spid="12"/>
                                        </p:tgtEl>
                                        <p:attrNameLst>
                                          <p:attrName>ppt_h</p:attrName>
                                        </p:attrNameLst>
                                      </p:cBhvr>
                                      <p:tavLst>
                                        <p:tav tm="0">
                                          <p:val>
                                            <p:strVal val="#ppt_h"/>
                                          </p:val>
                                        </p:tav>
                                        <p:tav tm="100000">
                                          <p:val>
                                            <p:strVal val="#ppt_h"/>
                                          </p:val>
                                        </p:tav>
                                      </p:tavLst>
                                    </p:anim>
                                    <p:animEffect transition="in" filter="fade">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42" presetClass="exit" presetSubtype="0" fill="hold" grpId="0" nodeType="clickEffect">
                                  <p:stCondLst>
                                    <p:cond delay="0"/>
                                  </p:stCondLst>
                                  <p:childTnLst>
                                    <p:animEffect transition="out" filter="fade">
                                      <p:cBhvr>
                                        <p:cTn id="31" dur="1000"/>
                                        <p:tgtEl>
                                          <p:spTgt spid="10"/>
                                        </p:tgtEl>
                                      </p:cBhvr>
                                    </p:animEffect>
                                    <p:anim calcmode="lin" valueType="num">
                                      <p:cBhvr>
                                        <p:cTn id="32" dur="1000"/>
                                        <p:tgtEl>
                                          <p:spTgt spid="10"/>
                                        </p:tgtEl>
                                        <p:attrNameLst>
                                          <p:attrName>ppt_x</p:attrName>
                                        </p:attrNameLst>
                                      </p:cBhvr>
                                      <p:tavLst>
                                        <p:tav tm="0">
                                          <p:val>
                                            <p:strVal val="ppt_x"/>
                                          </p:val>
                                        </p:tav>
                                        <p:tav tm="100000">
                                          <p:val>
                                            <p:strVal val="ppt_x"/>
                                          </p:val>
                                        </p:tav>
                                      </p:tavLst>
                                    </p:anim>
                                    <p:anim calcmode="lin" valueType="num">
                                      <p:cBhvr>
                                        <p:cTn id="33" dur="1000"/>
                                        <p:tgtEl>
                                          <p:spTgt spid="10"/>
                                        </p:tgtEl>
                                        <p:attrNameLst>
                                          <p:attrName>ppt_y</p:attrName>
                                        </p:attrNameLst>
                                      </p:cBhvr>
                                      <p:tavLst>
                                        <p:tav tm="0">
                                          <p:val>
                                            <p:strVal val="ppt_y"/>
                                          </p:val>
                                        </p:tav>
                                        <p:tav tm="100000">
                                          <p:val>
                                            <p:strVal val="ppt_y+.1"/>
                                          </p:val>
                                        </p:tav>
                                      </p:tavLst>
                                    </p:anim>
                                    <p:set>
                                      <p:cBhvr>
                                        <p:cTn id="34"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5" name="Sai-ok.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1"/>
                    </p:tgtEl>
                  </p:cond>
                </p:stCondLst>
                <p:endSync evt="end" delay="0">
                  <p:rtn val="all"/>
                </p:endSync>
                <p:childTnLst>
                  <p:par>
                    <p:cTn id="36" fill="hold">
                      <p:stCondLst>
                        <p:cond delay="0"/>
                      </p:stCondLst>
                      <p:childTnLst>
                        <p:par>
                          <p:cTn id="37" fill="hold">
                            <p:stCondLst>
                              <p:cond delay="0"/>
                            </p:stCondLst>
                            <p:childTnLst>
                              <p:par>
                                <p:cTn id="38" presetID="42" presetClass="exit" presetSubtype="0" fill="hold" grpId="0" nodeType="clickEffect">
                                  <p:stCondLst>
                                    <p:cond delay="0"/>
                                  </p:stCondLst>
                                  <p:childTnLst>
                                    <p:animEffect transition="out" filter="fade">
                                      <p:cBhvr>
                                        <p:cTn id="39" dur="1000"/>
                                        <p:tgtEl>
                                          <p:spTgt spid="11"/>
                                        </p:tgtEl>
                                      </p:cBhvr>
                                    </p:animEffect>
                                    <p:anim calcmode="lin" valueType="num">
                                      <p:cBhvr>
                                        <p:cTn id="40" dur="1000"/>
                                        <p:tgtEl>
                                          <p:spTgt spid="11"/>
                                        </p:tgtEl>
                                        <p:attrNameLst>
                                          <p:attrName>ppt_x</p:attrName>
                                        </p:attrNameLst>
                                      </p:cBhvr>
                                      <p:tavLst>
                                        <p:tav tm="0">
                                          <p:val>
                                            <p:strVal val="ppt_x"/>
                                          </p:val>
                                        </p:tav>
                                        <p:tav tm="100000">
                                          <p:val>
                                            <p:strVal val="ppt_x"/>
                                          </p:val>
                                        </p:tav>
                                      </p:tavLst>
                                    </p:anim>
                                    <p:anim calcmode="lin" valueType="num">
                                      <p:cBhvr>
                                        <p:cTn id="41" dur="1000"/>
                                        <p:tgtEl>
                                          <p:spTgt spid="11"/>
                                        </p:tgtEl>
                                        <p:attrNameLst>
                                          <p:attrName>ppt_y</p:attrName>
                                        </p:attrNameLst>
                                      </p:cBhvr>
                                      <p:tavLst>
                                        <p:tav tm="0">
                                          <p:val>
                                            <p:strVal val="ppt_y"/>
                                          </p:val>
                                        </p:tav>
                                        <p:tav tm="100000">
                                          <p:val>
                                            <p:strVal val="ppt_y+.1"/>
                                          </p:val>
                                        </p:tav>
                                      </p:tavLst>
                                    </p:anim>
                                    <p:set>
                                      <p:cBhvr>
                                        <p:cTn id="42"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5" name="Sai-ok.wav"/>
                                        </p:tgtEl>
                                      </p:cMediaNode>
                                    </p:audio>
                                  </p:subTnLst>
                                </p:cTn>
                              </p:par>
                            </p:childTnLst>
                          </p:cTn>
                        </p:par>
                      </p:childTnLst>
                    </p:cTn>
                  </p:par>
                </p:childTnLst>
              </p:cTn>
              <p:nextCondLst>
                <p:cond evt="onClick" delay="0">
                  <p:tgtEl>
                    <p:spTgt spid="11"/>
                  </p:tgtEl>
                </p:cond>
              </p:nextCondLst>
            </p:seq>
            <p:seq concurrent="1" nextAc="seek">
              <p:cTn id="43" restart="whenNotActive" fill="hold" evtFilter="cancelBubble" nodeType="interactiveSeq">
                <p:stCondLst>
                  <p:cond evt="onClick" delay="0">
                    <p:tgtEl>
                      <p:spTgt spid="12"/>
                    </p:tgtEl>
                  </p:cond>
                </p:stCondLst>
                <p:endSync evt="end" delay="0">
                  <p:rtn val="all"/>
                </p:endSync>
                <p:childTnLst>
                  <p:par>
                    <p:cTn id="44" fill="hold">
                      <p:stCondLst>
                        <p:cond delay="0"/>
                      </p:stCondLst>
                      <p:childTnLst>
                        <p:par>
                          <p:cTn id="45" fill="hold">
                            <p:stCondLst>
                              <p:cond delay="0"/>
                            </p:stCondLst>
                            <p:childTnLst>
                              <p:par>
                                <p:cTn id="46" presetID="26" presetClass="emph" presetSubtype="0" repeatCount="3000" fill="hold" grpId="0" nodeType="clickEffect">
                                  <p:stCondLst>
                                    <p:cond delay="0"/>
                                  </p:stCondLst>
                                  <p:childTnLst>
                                    <p:animEffect transition="out" filter="fade">
                                      <p:cBhvr>
                                        <p:cTn id="47" dur="500" tmFilter="0, 0; .2, .5; .8, .5; 1, 0"/>
                                        <p:tgtEl>
                                          <p:spTgt spid="12"/>
                                        </p:tgtEl>
                                      </p:cBhvr>
                                    </p:animEffect>
                                    <p:animScale>
                                      <p:cBhvr>
                                        <p:cTn id="48" dur="250" autoRev="1" fill="hold"/>
                                        <p:tgtEl>
                                          <p:spTgt spid="12"/>
                                        </p:tgtEl>
                                      </p:cBhvr>
                                      <p:by x="105000" y="105000"/>
                                    </p:animScale>
                                  </p:childTnLst>
                                  <p:subTnLst>
                                    <p:audio>
                                      <p:cMediaNode>
                                        <p:cTn display="0" masterRel="sameClick">
                                          <p:stCondLst>
                                            <p:cond evt="begin" delay="0">
                                              <p:tn val="46"/>
                                            </p:cond>
                                          </p:stCondLst>
                                          <p:endCondLst>
                                            <p:cond evt="onStopAudio" delay="0">
                                              <p:tgtEl>
                                                <p:sldTgt/>
                                              </p:tgtEl>
                                            </p:cond>
                                          </p:endCondLst>
                                        </p:cTn>
                                        <p:tgtEl>
                                          <p:sndTgt r:embed="rId6" name="Tieng-yeah-tre-con-www_nhacchuongvui_com.wav"/>
                                        </p:tgtEl>
                                      </p:cMediaNode>
                                    </p:audio>
                                  </p:subTnLst>
                                </p:cTn>
                              </p:par>
                              <p:par>
                                <p:cTn id="49" presetID="10" presetClass="exit" presetSubtype="0" fill="hold" grpId="1" nodeType="withEffect">
                                  <p:stCondLst>
                                    <p:cond delay="0"/>
                                  </p:stCondLst>
                                  <p:childTnLst>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childTnLst>
                          </p:cTn>
                        </p:par>
                        <p:par>
                          <p:cTn id="55" fill="hold">
                            <p:stCondLst>
                              <p:cond delay="1500"/>
                            </p:stCondLst>
                            <p:childTnLst>
                              <p:par>
                                <p:cTn id="56" presetID="35" presetClass="path" presetSubtype="0" accel="50000" decel="50000" fill="hold" nodeType="afterEffect">
                                  <p:stCondLst>
                                    <p:cond delay="0"/>
                                  </p:stCondLst>
                                  <p:childTnLst>
                                    <p:animMotion origin="layout" path="M 3.75E-6 1.11111E-6 L -0.80651 0.00949 " pathEditMode="relative" rAng="0" ptsTypes="AA">
                                      <p:cBhvr>
                                        <p:cTn id="57" dur="3000" fill="hold"/>
                                        <p:tgtEl>
                                          <p:spTgt spid="7"/>
                                        </p:tgtEl>
                                        <p:attrNameLst>
                                          <p:attrName>ppt_x</p:attrName>
                                          <p:attrName>ppt_y</p:attrName>
                                        </p:attrNameLst>
                                      </p:cBhvr>
                                      <p:rCtr x="-40326" y="463"/>
                                    </p:animMotion>
                                  </p:childTnLst>
                                </p:cTn>
                              </p:par>
                              <p:par>
                                <p:cTn id="58" presetID="1" presetClass="mediacall" presetSubtype="0" fill="hold" nodeType="withEffect">
                                  <p:stCondLst>
                                    <p:cond delay="0"/>
                                  </p:stCondLst>
                                  <p:childTnLst>
                                    <p:cmd type="call" cmd="playFrom(0.0)">
                                      <p:cBhvr>
                                        <p:cTn id="59" dur="2568" fill="hold"/>
                                        <p:tgtEl>
                                          <p:spTgt spid="14"/>
                                        </p:tgtEl>
                                      </p:cBhvr>
                                    </p:cmd>
                                  </p:childTnLst>
                                </p:cTn>
                              </p:par>
                            </p:childTnLst>
                          </p:cTn>
                        </p:par>
                      </p:childTnLst>
                    </p:cTn>
                  </p:par>
                </p:childTnLst>
              </p:cTn>
              <p:nextCondLst>
                <p:cond evt="onClick" delay="0">
                  <p:tgtEl>
                    <p:spTgt spid="12"/>
                  </p:tgtEl>
                </p:cond>
              </p:nextCondLst>
            </p:seq>
            <p:audio>
              <p:cMediaNode vol="80000">
                <p:cTn id="60" fill="hold" display="0">
                  <p:stCondLst>
                    <p:cond delay="indefinite"/>
                  </p:stCondLst>
                  <p:endCondLst>
                    <p:cond evt="onStopAudio" delay="0">
                      <p:tgtEl>
                        <p:sldTgt/>
                      </p:tgtEl>
                    </p:cond>
                  </p:endCondLst>
                </p:cTn>
                <p:tgtEl>
                  <p:spTgt spid="13"/>
                </p:tgtEl>
              </p:cMediaNode>
            </p:audio>
            <p:audio>
              <p:cMediaNode vol="80000">
                <p:cTn id="61" fill="hold" display="0">
                  <p:stCondLst>
                    <p:cond delay="indefinite"/>
                  </p:stCondLst>
                  <p:endCondLst>
                    <p:cond evt="onStopAudio" delay="0">
                      <p:tgtEl>
                        <p:sldTgt/>
                      </p:tgtEl>
                    </p:cond>
                  </p:endCondLst>
                </p:cTn>
                <p:tgtEl>
                  <p:spTgt spid="14"/>
                </p:tgtEl>
              </p:cMediaNode>
            </p:audio>
          </p:childTnLst>
        </p:cTn>
      </p:par>
    </p:tnLst>
    <p:bldLst>
      <p:bldP spid="10" grpId="0" bldLvl="0" animBg="1"/>
      <p:bldP spid="10" grpId="1" bldLvl="0" animBg="1"/>
      <p:bldP spid="10" grpId="2" animBg="1"/>
      <p:bldP spid="11" grpId="0" bldLvl="0" animBg="1"/>
      <p:bldP spid="11" grpId="1" bldLvl="0" animBg="1"/>
      <p:bldP spid="11" grpId="2" animBg="1"/>
      <p:bldP spid="12" grpId="0" bldLvl="0" animBg="1"/>
      <p:bldP spid="1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A27776-21F3-4D0C-8357-13F3AADCA6AA}"/>
              </a:ext>
            </a:extLst>
          </p:cNvPr>
          <p:cNvPicPr>
            <a:picLocks noChangeAspect="1"/>
          </p:cNvPicPr>
          <p:nvPr/>
        </p:nvPicPr>
        <p:blipFill>
          <a:blip r:embed="rId7"/>
          <a:stretch>
            <a:fillRect/>
          </a:stretch>
        </p:blipFill>
        <p:spPr>
          <a:xfrm>
            <a:off x="0" y="387626"/>
            <a:ext cx="12192000" cy="6470374"/>
          </a:xfrm>
          <a:prstGeom prst="rect">
            <a:avLst/>
          </a:prstGeom>
        </p:spPr>
      </p:pic>
      <p:pic>
        <p:nvPicPr>
          <p:cNvPr id="3" name="Picture 2">
            <a:extLst>
              <a:ext uri="{FF2B5EF4-FFF2-40B4-BE49-F238E27FC236}">
                <a16:creationId xmlns:a16="http://schemas.microsoft.com/office/drawing/2014/main" id="{75319FF6-4782-46CA-8FFE-C16E8CB9BBDA}"/>
              </a:ext>
            </a:extLst>
          </p:cNvPr>
          <p:cNvPicPr>
            <a:picLocks noChangeAspect="1"/>
          </p:cNvPicPr>
          <p:nvPr/>
        </p:nvPicPr>
        <p:blipFill>
          <a:blip r:embed="rId8"/>
          <a:stretch>
            <a:fillRect/>
          </a:stretch>
        </p:blipFill>
        <p:spPr>
          <a:xfrm>
            <a:off x="1492475" y="98544"/>
            <a:ext cx="1363210" cy="833506"/>
          </a:xfrm>
          <a:prstGeom prst="rect">
            <a:avLst/>
          </a:prstGeom>
        </p:spPr>
      </p:pic>
      <p:pic>
        <p:nvPicPr>
          <p:cNvPr id="4" name="Picture 3">
            <a:extLst>
              <a:ext uri="{FF2B5EF4-FFF2-40B4-BE49-F238E27FC236}">
                <a16:creationId xmlns:a16="http://schemas.microsoft.com/office/drawing/2014/main" id="{8B0EBD37-998F-4291-81D1-10BEFFED32DE}"/>
              </a:ext>
            </a:extLst>
          </p:cNvPr>
          <p:cNvPicPr>
            <a:picLocks noChangeAspect="1"/>
          </p:cNvPicPr>
          <p:nvPr/>
        </p:nvPicPr>
        <p:blipFill>
          <a:blip r:embed="rId8"/>
          <a:stretch>
            <a:fillRect/>
          </a:stretch>
        </p:blipFill>
        <p:spPr>
          <a:xfrm>
            <a:off x="6570007" y="-45437"/>
            <a:ext cx="1666080" cy="1018689"/>
          </a:xfrm>
          <a:prstGeom prst="rect">
            <a:avLst/>
          </a:prstGeom>
        </p:spPr>
      </p:pic>
      <p:pic>
        <p:nvPicPr>
          <p:cNvPr id="5" name="Picture 4">
            <a:extLst>
              <a:ext uri="{FF2B5EF4-FFF2-40B4-BE49-F238E27FC236}">
                <a16:creationId xmlns:a16="http://schemas.microsoft.com/office/drawing/2014/main" id="{D6F240D9-B154-4C00-9DFC-DAD0B7E861A9}"/>
              </a:ext>
            </a:extLst>
          </p:cNvPr>
          <p:cNvPicPr>
            <a:picLocks noChangeAspect="1"/>
          </p:cNvPicPr>
          <p:nvPr/>
        </p:nvPicPr>
        <p:blipFill>
          <a:blip r:embed="rId9"/>
          <a:stretch>
            <a:fillRect/>
          </a:stretch>
        </p:blipFill>
        <p:spPr>
          <a:xfrm>
            <a:off x="4400969" y="-235075"/>
            <a:ext cx="1545285" cy="1572809"/>
          </a:xfrm>
          <a:prstGeom prst="rect">
            <a:avLst/>
          </a:prstGeom>
        </p:spPr>
      </p:pic>
      <p:pic>
        <p:nvPicPr>
          <p:cNvPr id="6" name="Picture 5">
            <a:extLst>
              <a:ext uri="{FF2B5EF4-FFF2-40B4-BE49-F238E27FC236}">
                <a16:creationId xmlns:a16="http://schemas.microsoft.com/office/drawing/2014/main" id="{A16AC340-23CC-49EB-94F2-8B404660C87F}"/>
              </a:ext>
            </a:extLst>
          </p:cNvPr>
          <p:cNvPicPr>
            <a:picLocks noChangeAspect="1"/>
          </p:cNvPicPr>
          <p:nvPr/>
        </p:nvPicPr>
        <p:blipFill>
          <a:blip r:embed="rId8"/>
          <a:stretch>
            <a:fillRect/>
          </a:stretch>
        </p:blipFill>
        <p:spPr>
          <a:xfrm>
            <a:off x="10114555" y="42882"/>
            <a:ext cx="1545284" cy="944831"/>
          </a:xfrm>
          <a:prstGeom prst="rect">
            <a:avLst/>
          </a:prstGeom>
        </p:spPr>
      </p:pic>
      <p:grpSp>
        <p:nvGrpSpPr>
          <p:cNvPr id="7" name="Group 6">
            <a:extLst>
              <a:ext uri="{FF2B5EF4-FFF2-40B4-BE49-F238E27FC236}">
                <a16:creationId xmlns:a16="http://schemas.microsoft.com/office/drawing/2014/main" id="{E7A7492B-ADAF-4C0E-A8FF-5F2EB1E64EAB}"/>
              </a:ext>
            </a:extLst>
          </p:cNvPr>
          <p:cNvGrpSpPr/>
          <p:nvPr/>
        </p:nvGrpSpPr>
        <p:grpSpPr>
          <a:xfrm>
            <a:off x="2506211" y="2887674"/>
            <a:ext cx="7179577" cy="3272494"/>
            <a:chOff x="3438380" y="2296382"/>
            <a:chExt cx="7179577" cy="3272494"/>
          </a:xfrm>
        </p:grpSpPr>
        <p:pic>
          <p:nvPicPr>
            <p:cNvPr id="8" name="Picture 7">
              <a:extLst>
                <a:ext uri="{FF2B5EF4-FFF2-40B4-BE49-F238E27FC236}">
                  <a16:creationId xmlns:a16="http://schemas.microsoft.com/office/drawing/2014/main" id="{9059230D-5949-4FF1-A664-BF253D76AC48}"/>
                </a:ext>
              </a:extLst>
            </p:cNvPr>
            <p:cNvPicPr>
              <a:picLocks noChangeAspect="1"/>
            </p:cNvPicPr>
            <p:nvPr/>
          </p:nvPicPr>
          <p:blipFill rotWithShape="1">
            <a:blip r:embed="rId10"/>
            <a:srcRect t="39829" b="12930"/>
            <a:stretch/>
          </p:blipFill>
          <p:spPr>
            <a:xfrm>
              <a:off x="3438380" y="2994014"/>
              <a:ext cx="7179577" cy="2574862"/>
            </a:xfrm>
            <a:prstGeom prst="rect">
              <a:avLst/>
            </a:prstGeom>
          </p:spPr>
        </p:pic>
        <p:sp>
          <p:nvSpPr>
            <p:cNvPr id="9" name="Rounded Rectangle 75">
              <a:extLst>
                <a:ext uri="{FF2B5EF4-FFF2-40B4-BE49-F238E27FC236}">
                  <a16:creationId xmlns:a16="http://schemas.microsoft.com/office/drawing/2014/main" id="{4BC2DD6D-0855-4605-8C80-F5ABDADEDFB3}"/>
                </a:ext>
              </a:extLst>
            </p:cNvPr>
            <p:cNvSpPr/>
            <p:nvPr/>
          </p:nvSpPr>
          <p:spPr>
            <a:xfrm>
              <a:off x="4422762" y="2296382"/>
              <a:ext cx="5691335" cy="1395263"/>
            </a:xfrm>
            <a:prstGeom prst="roundRect">
              <a:avLst/>
            </a:prstGeom>
            <a:solidFill>
              <a:srgbClr val="FFFF00"/>
            </a:solidFill>
            <a:ln>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a:ln>
                    <a:noFill/>
                  </a:ln>
                  <a:solidFill>
                    <a:srgbClr val="0000FF"/>
                  </a:solidFill>
                  <a:effectLst/>
                  <a:uLnTx/>
                  <a:uFillTx/>
                  <a:latin typeface="UTM Avo" panose="02040603050506020204" pitchFamily="18" charset="0"/>
                  <a:ea typeface="+mn-ea"/>
                  <a:cs typeface="Arial" panose="020B0604020202020204" pitchFamily="34" charset="0"/>
                  <a:sym typeface="Arial"/>
                </a:rPr>
                <a:t>Từ chỉ hoạt động học tập</a:t>
              </a:r>
              <a:endParaRPr kumimoji="0" lang="en-US" sz="4000" b="1" i="0" u="none" strike="noStrike" kern="0" cap="none" spc="0" normalizeH="0" baseline="0" noProof="0" dirty="0">
                <a:ln>
                  <a:noFill/>
                </a:ln>
                <a:solidFill>
                  <a:srgbClr val="0000FF"/>
                </a:solidFill>
                <a:effectLst/>
                <a:uLnTx/>
                <a:uFillTx/>
                <a:latin typeface="UTM Avo" panose="02040603050506020204" pitchFamily="18" charset="0"/>
                <a:ea typeface="+mn-ea"/>
                <a:cs typeface="Arial" panose="020B0604020202020204" pitchFamily="34" charset="0"/>
                <a:sym typeface="Arial"/>
              </a:endParaRPr>
            </a:p>
          </p:txBody>
        </p:sp>
      </p:grpSp>
      <p:sp>
        <p:nvSpPr>
          <p:cNvPr id="10" name="Rectangle 9">
            <a:extLst>
              <a:ext uri="{FF2B5EF4-FFF2-40B4-BE49-F238E27FC236}">
                <a16:creationId xmlns:a16="http://schemas.microsoft.com/office/drawing/2014/main" id="{3263C6DE-48C3-45DF-A23E-F09D07B9C64D}"/>
              </a:ext>
            </a:extLst>
          </p:cNvPr>
          <p:cNvSpPr/>
          <p:nvPr/>
        </p:nvSpPr>
        <p:spPr>
          <a:xfrm>
            <a:off x="1152287" y="1483038"/>
            <a:ext cx="3140506" cy="828675"/>
          </a:xfrm>
          <a:prstGeom prst="rect">
            <a:avLst/>
          </a:prstGeom>
          <a:solidFill>
            <a:srgbClr val="68CB0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a:ln>
                  <a:noFill/>
                </a:ln>
                <a:solidFill>
                  <a:prstClr val="black"/>
                </a:solidFill>
                <a:effectLst/>
                <a:uLnTx/>
                <a:uFillTx/>
                <a:latin typeface="UTM Avo" panose="02040603050506020204" pitchFamily="18" charset="0"/>
                <a:ea typeface="+mn-ea"/>
                <a:cs typeface="+mn-cs"/>
                <a:sym typeface="Arial"/>
              </a:rPr>
              <a:t>Mỹ thuật</a:t>
            </a:r>
            <a:endParaRPr kumimoji="0" lang="en-US" sz="4400" b="1" i="0" u="none" strike="noStrike" kern="0" cap="none" spc="0" normalizeH="0" baseline="0" noProof="0" dirty="0">
              <a:ln>
                <a:noFill/>
              </a:ln>
              <a:solidFill>
                <a:prstClr val="black"/>
              </a:solidFill>
              <a:effectLst/>
              <a:uLnTx/>
              <a:uFillTx/>
              <a:latin typeface="UTM Avo" panose="02040603050506020204" pitchFamily="18" charset="0"/>
              <a:ea typeface="+mn-ea"/>
              <a:cs typeface="+mn-cs"/>
              <a:sym typeface="Arial"/>
            </a:endParaRPr>
          </a:p>
        </p:txBody>
      </p:sp>
      <p:sp>
        <p:nvSpPr>
          <p:cNvPr id="11" name="Rectangle 10">
            <a:extLst>
              <a:ext uri="{FF2B5EF4-FFF2-40B4-BE49-F238E27FC236}">
                <a16:creationId xmlns:a16="http://schemas.microsoft.com/office/drawing/2014/main" id="{00BD7758-FC28-4CC0-A105-A0247604491E}"/>
              </a:ext>
            </a:extLst>
          </p:cNvPr>
          <p:cNvSpPr/>
          <p:nvPr/>
        </p:nvSpPr>
        <p:spPr>
          <a:xfrm>
            <a:off x="8299982" y="1450085"/>
            <a:ext cx="2587215" cy="828675"/>
          </a:xfrm>
          <a:prstGeom prst="rect">
            <a:avLst/>
          </a:prstGeom>
          <a:solidFill>
            <a:srgbClr val="68CB0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a:ln>
                  <a:noFill/>
                </a:ln>
                <a:solidFill>
                  <a:prstClr val="black"/>
                </a:solidFill>
                <a:effectLst/>
                <a:uLnTx/>
                <a:uFillTx/>
                <a:latin typeface="UTM Avo" panose="02040603050506020204" pitchFamily="18" charset="0"/>
                <a:ea typeface="+mn-ea"/>
                <a:cs typeface="+mn-cs"/>
                <a:sym typeface="Arial"/>
              </a:rPr>
              <a:t>sách vở</a:t>
            </a:r>
            <a:endParaRPr kumimoji="0" lang="en-US" sz="4400" b="1" i="0" u="none" strike="noStrike" kern="0" cap="none" spc="0" normalizeH="0" baseline="0" noProof="0" dirty="0">
              <a:ln>
                <a:noFill/>
              </a:ln>
              <a:solidFill>
                <a:prstClr val="black"/>
              </a:solidFill>
              <a:effectLst/>
              <a:uLnTx/>
              <a:uFillTx/>
              <a:latin typeface="UTM Avo" panose="02040603050506020204" pitchFamily="18" charset="0"/>
              <a:ea typeface="+mn-ea"/>
              <a:cs typeface="+mn-cs"/>
              <a:sym typeface="Arial"/>
            </a:endParaRPr>
          </a:p>
        </p:txBody>
      </p:sp>
      <p:sp>
        <p:nvSpPr>
          <p:cNvPr id="12" name="Rectangle 11">
            <a:extLst>
              <a:ext uri="{FF2B5EF4-FFF2-40B4-BE49-F238E27FC236}">
                <a16:creationId xmlns:a16="http://schemas.microsoft.com/office/drawing/2014/main" id="{45E02B2C-23F3-4A5C-BE8F-1FBB3E730B74}"/>
              </a:ext>
            </a:extLst>
          </p:cNvPr>
          <p:cNvSpPr/>
          <p:nvPr/>
        </p:nvSpPr>
        <p:spPr>
          <a:xfrm>
            <a:off x="4809915" y="1483038"/>
            <a:ext cx="3052690" cy="828675"/>
          </a:xfrm>
          <a:prstGeom prst="rect">
            <a:avLst/>
          </a:prstGeom>
          <a:solidFill>
            <a:srgbClr val="68CB0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a:ln>
                  <a:noFill/>
                </a:ln>
                <a:solidFill>
                  <a:prstClr val="black"/>
                </a:solidFill>
                <a:effectLst/>
                <a:uLnTx/>
                <a:uFillTx/>
                <a:latin typeface="UTM Avo" panose="02040603050506020204" pitchFamily="18" charset="0"/>
                <a:ea typeface="+mn-ea"/>
                <a:cs typeface="+mn-cs"/>
                <a:sym typeface="Arial"/>
              </a:rPr>
              <a:t>thảo luận</a:t>
            </a:r>
            <a:endParaRPr kumimoji="0" lang="en-US" sz="4400" b="1" i="0" u="none" strike="noStrike" kern="0" cap="none" spc="0" normalizeH="0" baseline="0" noProof="0" dirty="0">
              <a:ln>
                <a:noFill/>
              </a:ln>
              <a:solidFill>
                <a:prstClr val="black"/>
              </a:solidFill>
              <a:effectLst/>
              <a:uLnTx/>
              <a:uFillTx/>
              <a:latin typeface="UTM Avo" panose="02040603050506020204" pitchFamily="18" charset="0"/>
              <a:ea typeface="+mn-ea"/>
              <a:cs typeface="+mn-cs"/>
              <a:sym typeface="Arial"/>
            </a:endParaRPr>
          </a:p>
        </p:txBody>
      </p:sp>
      <p:pic>
        <p:nvPicPr>
          <p:cNvPr id="13" name="Tieng-coi-tau-hoa-www_nhacchuongvui_com">
            <a:hlinkClick r:id="" action="ppaction://media"/>
            <a:extLst>
              <a:ext uri="{FF2B5EF4-FFF2-40B4-BE49-F238E27FC236}">
                <a16:creationId xmlns:a16="http://schemas.microsoft.com/office/drawing/2014/main" id="{DF9BE66B-9BD0-4D1E-B62E-2515A2018D88}"/>
              </a:ext>
            </a:extLst>
          </p:cNvPr>
          <p:cNvPicPr>
            <a:picLocks noChangeAspect="1"/>
          </p:cNvPicPr>
          <p:nvPr>
            <a:audioFile r:link="rId1"/>
            <p:extLst>
              <p:ext uri="{DAA4B4D4-6D71-4841-9C94-3DE7FCFB9230}">
                <p14:media xmlns:p14="http://schemas.microsoft.com/office/powerpoint/2010/main" r:embed="rId2">
                  <p14:trim end="2926.2"/>
                </p14:media>
              </p:ext>
            </p:extLst>
          </p:nvPr>
        </p:nvPicPr>
        <p:blipFill>
          <a:blip r:embed="rId11"/>
          <a:stretch>
            <a:fillRect/>
          </a:stretch>
        </p:blipFill>
        <p:spPr>
          <a:xfrm>
            <a:off x="12469787" y="5550568"/>
            <a:ext cx="609600" cy="609600"/>
          </a:xfrm>
          <a:prstGeom prst="rect">
            <a:avLst/>
          </a:prstGeom>
        </p:spPr>
      </p:pic>
      <p:pic>
        <p:nvPicPr>
          <p:cNvPr id="14" name="Tieng-tau-hoa-chay-www_nhacchuongvui_com">
            <a:hlinkClick r:id="" action="ppaction://media"/>
            <a:extLst>
              <a:ext uri="{FF2B5EF4-FFF2-40B4-BE49-F238E27FC236}">
                <a16:creationId xmlns:a16="http://schemas.microsoft.com/office/drawing/2014/main" id="{CDB07920-2A65-4166-A400-44BB78AA0BE6}"/>
              </a:ext>
            </a:extLst>
          </p:cNvPr>
          <p:cNvPicPr>
            <a:picLocks noChangeAspect="1"/>
          </p:cNvPicPr>
          <p:nvPr>
            <a:audioFile r:link="rId1"/>
            <p:extLst>
              <p:ext uri="{DAA4B4D4-6D71-4841-9C94-3DE7FCFB9230}">
                <p14:media xmlns:p14="http://schemas.microsoft.com/office/powerpoint/2010/main" r:embed="rId3">
                  <p14:trim end="45451.4166"/>
                </p14:media>
              </p:ext>
            </p:extLst>
          </p:nvPr>
        </p:nvPicPr>
        <p:blipFill>
          <a:blip r:embed="rId11"/>
          <a:stretch>
            <a:fillRect/>
          </a:stretch>
        </p:blipFill>
        <p:spPr>
          <a:xfrm>
            <a:off x="12469787" y="6184231"/>
            <a:ext cx="609600" cy="609600"/>
          </a:xfrm>
          <a:prstGeom prst="rect">
            <a:avLst/>
          </a:prstGeom>
        </p:spPr>
      </p:pic>
    </p:spTree>
    <p:extLst>
      <p:ext uri="{BB962C8B-B14F-4D97-AF65-F5344CB8AC3E}">
        <p14:creationId xmlns:p14="http://schemas.microsoft.com/office/powerpoint/2010/main" val="2190791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1+#ppt_w/2"/>
                                          </p:val>
                                        </p:tav>
                                        <p:tav tm="100000">
                                          <p:val>
                                            <p:strVal val="#ppt_x"/>
                                          </p:val>
                                        </p:tav>
                                      </p:tavLst>
                                    </p:anim>
                                    <p:anim calcmode="lin" valueType="num">
                                      <p:cBhvr additive="base">
                                        <p:cTn id="8" dur="3000" fill="hold"/>
                                        <p:tgtEl>
                                          <p:spTgt spid="7"/>
                                        </p:tgtEl>
                                        <p:attrNameLst>
                                          <p:attrName>ppt_y</p:attrName>
                                        </p:attrNameLst>
                                      </p:cBhvr>
                                      <p:tavLst>
                                        <p:tav tm="0">
                                          <p:val>
                                            <p:strVal val="#ppt_y"/>
                                          </p:val>
                                        </p:tav>
                                        <p:tav tm="100000">
                                          <p:val>
                                            <p:strVal val="#ppt_y"/>
                                          </p:val>
                                        </p:tav>
                                      </p:tavLst>
                                    </p:anim>
                                  </p:childTnLst>
                                </p:cTn>
                              </p:par>
                              <p:par>
                                <p:cTn id="9" presetID="1" presetClass="mediacall" presetSubtype="0" fill="hold" nodeType="withEffect">
                                  <p:stCondLst>
                                    <p:cond delay="0"/>
                                  </p:stCondLst>
                                  <p:childTnLst>
                                    <p:cmd type="call" cmd="playFrom(0.0)">
                                      <p:cBhvr>
                                        <p:cTn id="10" dur="2868" fill="hold"/>
                                        <p:tgtEl>
                                          <p:spTgt spid="13"/>
                                        </p:tgtEl>
                                      </p:cBhvr>
                                    </p:cmd>
                                  </p:childTnLst>
                                </p:cTn>
                              </p:par>
                            </p:childTnLst>
                          </p:cTn>
                        </p:par>
                        <p:par>
                          <p:cTn id="11" fill="hold">
                            <p:stCondLst>
                              <p:cond delay="3000"/>
                            </p:stCondLst>
                            <p:childTnLst>
                              <p:par>
                                <p:cTn id="12" presetID="21" presetClass="entr" presetSubtype="1" fill="hold" grpId="2"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2000"/>
                                        <p:tgtEl>
                                          <p:spTgt spid="10"/>
                                        </p:tgtEl>
                                      </p:cBhvr>
                                    </p:animEffect>
                                  </p:childTnLst>
                                </p:cTn>
                              </p:par>
                              <p:par>
                                <p:cTn id="15" presetID="21" presetClass="entr" presetSubtype="1" fill="hold" grpId="2"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par>
                                <p:cTn id="18" presetID="21" presetClass="entr" presetSubtype="1" fill="hold" grpId="1"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0"/>
                    </p:tgtEl>
                  </p:cond>
                </p:stCondLst>
                <p:endSync evt="end" delay="0">
                  <p:rtn val="all"/>
                </p:endSync>
                <p:childTnLst>
                  <p:par>
                    <p:cTn id="22" fill="hold">
                      <p:stCondLst>
                        <p:cond delay="0"/>
                      </p:stCondLst>
                      <p:childTnLst>
                        <p:par>
                          <p:cTn id="23" fill="hold">
                            <p:stCondLst>
                              <p:cond delay="0"/>
                            </p:stCondLst>
                            <p:childTnLst>
                              <p:par>
                                <p:cTn id="24" presetID="42" presetClass="exit" presetSubtype="0" fill="hold" grpId="0" nodeType="clickEffect">
                                  <p:stCondLst>
                                    <p:cond delay="0"/>
                                  </p:stCondLst>
                                  <p:childTnLst>
                                    <p:animEffect transition="out" filter="fade">
                                      <p:cBhvr>
                                        <p:cTn id="25" dur="1000"/>
                                        <p:tgtEl>
                                          <p:spTgt spid="10"/>
                                        </p:tgtEl>
                                      </p:cBhvr>
                                    </p:animEffect>
                                    <p:anim calcmode="lin" valueType="num">
                                      <p:cBhvr>
                                        <p:cTn id="26" dur="1000"/>
                                        <p:tgtEl>
                                          <p:spTgt spid="10"/>
                                        </p:tgtEl>
                                        <p:attrNameLst>
                                          <p:attrName>ppt_x</p:attrName>
                                        </p:attrNameLst>
                                      </p:cBhvr>
                                      <p:tavLst>
                                        <p:tav tm="0">
                                          <p:val>
                                            <p:strVal val="ppt_x"/>
                                          </p:val>
                                        </p:tav>
                                        <p:tav tm="100000">
                                          <p:val>
                                            <p:strVal val="ppt_x"/>
                                          </p:val>
                                        </p:tav>
                                      </p:tavLst>
                                    </p:anim>
                                    <p:anim calcmode="lin" valueType="num">
                                      <p:cBhvr>
                                        <p:cTn id="27" dur="1000"/>
                                        <p:tgtEl>
                                          <p:spTgt spid="10"/>
                                        </p:tgtEl>
                                        <p:attrNameLst>
                                          <p:attrName>ppt_y</p:attrName>
                                        </p:attrNameLst>
                                      </p:cBhvr>
                                      <p:tavLst>
                                        <p:tav tm="0">
                                          <p:val>
                                            <p:strVal val="ppt_y"/>
                                          </p:val>
                                        </p:tav>
                                        <p:tav tm="100000">
                                          <p:val>
                                            <p:strVal val="ppt_y+.1"/>
                                          </p:val>
                                        </p:tav>
                                      </p:tavLst>
                                    </p:anim>
                                    <p:set>
                                      <p:cBhvr>
                                        <p:cTn id="28"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5" name="Sai-ok.wav"/>
                                        </p:tgtEl>
                                      </p:cMediaNode>
                                    </p:audio>
                                  </p:subTnLst>
                                </p:cTn>
                              </p:par>
                            </p:childTnLst>
                          </p:cTn>
                        </p:par>
                      </p:childTnLst>
                    </p:cTn>
                  </p:par>
                </p:childTnLst>
              </p:cTn>
              <p:nextCondLst>
                <p:cond evt="onClick" delay="0">
                  <p:tgtEl>
                    <p:spTgt spid="10"/>
                  </p:tgtEl>
                </p:cond>
              </p:nextCondLst>
            </p:seq>
            <p:seq concurrent="1" nextAc="seek">
              <p:cTn id="29" restart="whenNotActive" fill="hold" evtFilter="cancelBubble" nodeType="interactiveSeq">
                <p:stCondLst>
                  <p:cond evt="onClick" delay="0">
                    <p:tgtEl>
                      <p:spTgt spid="11"/>
                    </p:tgtEl>
                  </p:cond>
                </p:stCondLst>
                <p:endSync evt="end" delay="0">
                  <p:rtn val="all"/>
                </p:endSync>
                <p:childTnLst>
                  <p:par>
                    <p:cTn id="30" fill="hold">
                      <p:stCondLst>
                        <p:cond delay="0"/>
                      </p:stCondLst>
                      <p:childTnLst>
                        <p:par>
                          <p:cTn id="31" fill="hold">
                            <p:stCondLst>
                              <p:cond delay="0"/>
                            </p:stCondLst>
                            <p:childTnLst>
                              <p:par>
                                <p:cTn id="32" presetID="42" presetClass="exit" presetSubtype="0" fill="hold" grpId="0" nodeType="clickEffect">
                                  <p:stCondLst>
                                    <p:cond delay="0"/>
                                  </p:stCondLst>
                                  <p:childTnLst>
                                    <p:animEffect transition="out" filter="fade">
                                      <p:cBhvr>
                                        <p:cTn id="33" dur="1000"/>
                                        <p:tgtEl>
                                          <p:spTgt spid="11"/>
                                        </p:tgtEl>
                                      </p:cBhvr>
                                    </p:animEffect>
                                    <p:anim calcmode="lin" valueType="num">
                                      <p:cBhvr>
                                        <p:cTn id="34" dur="1000"/>
                                        <p:tgtEl>
                                          <p:spTgt spid="11"/>
                                        </p:tgtEl>
                                        <p:attrNameLst>
                                          <p:attrName>ppt_x</p:attrName>
                                        </p:attrNameLst>
                                      </p:cBhvr>
                                      <p:tavLst>
                                        <p:tav tm="0">
                                          <p:val>
                                            <p:strVal val="ppt_x"/>
                                          </p:val>
                                        </p:tav>
                                        <p:tav tm="100000">
                                          <p:val>
                                            <p:strVal val="ppt_x"/>
                                          </p:val>
                                        </p:tav>
                                      </p:tavLst>
                                    </p:anim>
                                    <p:anim calcmode="lin" valueType="num">
                                      <p:cBhvr>
                                        <p:cTn id="35" dur="1000"/>
                                        <p:tgtEl>
                                          <p:spTgt spid="11"/>
                                        </p:tgtEl>
                                        <p:attrNameLst>
                                          <p:attrName>ppt_y</p:attrName>
                                        </p:attrNameLst>
                                      </p:cBhvr>
                                      <p:tavLst>
                                        <p:tav tm="0">
                                          <p:val>
                                            <p:strVal val="ppt_y"/>
                                          </p:val>
                                        </p:tav>
                                        <p:tav tm="100000">
                                          <p:val>
                                            <p:strVal val="ppt_y+.1"/>
                                          </p:val>
                                        </p:tav>
                                      </p:tavLst>
                                    </p:anim>
                                    <p:set>
                                      <p:cBhvr>
                                        <p:cTn id="36"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5" name="Sai-ok.wav"/>
                                        </p:tgtEl>
                                      </p:cMediaNode>
                                    </p:audio>
                                  </p:sub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26" presetClass="emph" presetSubtype="0" repeatCount="3000" fill="hold" grpId="0" nodeType="clickEffect">
                                  <p:stCondLst>
                                    <p:cond delay="0"/>
                                  </p:stCondLst>
                                  <p:childTnLst>
                                    <p:animEffect transition="out" filter="fade">
                                      <p:cBhvr>
                                        <p:cTn id="41" dur="500" tmFilter="0, 0; .2, .5; .8, .5; 1, 0"/>
                                        <p:tgtEl>
                                          <p:spTgt spid="12"/>
                                        </p:tgtEl>
                                      </p:cBhvr>
                                    </p:animEffect>
                                    <p:animScale>
                                      <p:cBhvr>
                                        <p:cTn id="42" dur="250" autoRev="1" fill="hold"/>
                                        <p:tgtEl>
                                          <p:spTgt spid="12"/>
                                        </p:tgtEl>
                                      </p:cBhvr>
                                      <p:by x="105000" y="105000"/>
                                    </p:animScale>
                                  </p:childTnLst>
                                  <p:subTnLst>
                                    <p:audio>
                                      <p:cMediaNode>
                                        <p:cTn display="0" masterRel="sameClick">
                                          <p:stCondLst>
                                            <p:cond evt="begin" delay="0">
                                              <p:tn val="40"/>
                                            </p:cond>
                                          </p:stCondLst>
                                          <p:endCondLst>
                                            <p:cond evt="onStopAudio" delay="0">
                                              <p:tgtEl>
                                                <p:sldTgt/>
                                              </p:tgtEl>
                                            </p:cond>
                                          </p:endCondLst>
                                        </p:cTn>
                                        <p:tgtEl>
                                          <p:sndTgt r:embed="rId6" name="Tieng-yeah-tre-con-www_nhacchuongvui_com.wav"/>
                                        </p:tgtEl>
                                      </p:cMediaNode>
                                    </p:audio>
                                  </p:subTnLst>
                                </p:cTn>
                              </p:par>
                              <p:par>
                                <p:cTn id="43" presetID="10" presetClass="exit" presetSubtype="0" fill="hold" grpId="1" nodeType="withEffect">
                                  <p:stCondLst>
                                    <p:cond delay="0"/>
                                  </p:stCondLst>
                                  <p:childTnLst>
                                    <p:animEffect transition="out" filter="fade">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par>
                          <p:cTn id="49" fill="hold">
                            <p:stCondLst>
                              <p:cond delay="1500"/>
                            </p:stCondLst>
                            <p:childTnLst>
                              <p:par>
                                <p:cTn id="50" presetID="35" presetClass="path" presetSubtype="0" accel="50000" decel="50000" fill="hold" nodeType="afterEffect">
                                  <p:stCondLst>
                                    <p:cond delay="0"/>
                                  </p:stCondLst>
                                  <p:childTnLst>
                                    <p:animMotion origin="layout" path="M 0 -7.40741E-7 L -0.80651 0.00949 " pathEditMode="relative" rAng="0" ptsTypes="AA">
                                      <p:cBhvr>
                                        <p:cTn id="51" dur="3000" fill="hold"/>
                                        <p:tgtEl>
                                          <p:spTgt spid="7"/>
                                        </p:tgtEl>
                                        <p:attrNameLst>
                                          <p:attrName>ppt_x</p:attrName>
                                          <p:attrName>ppt_y</p:attrName>
                                        </p:attrNameLst>
                                      </p:cBhvr>
                                      <p:rCtr x="-40326" y="463"/>
                                    </p:animMotion>
                                  </p:childTnLst>
                                </p:cTn>
                              </p:par>
                              <p:par>
                                <p:cTn id="52" presetID="1" presetClass="mediacall" presetSubtype="0" fill="hold" nodeType="withEffect">
                                  <p:stCondLst>
                                    <p:cond delay="0"/>
                                  </p:stCondLst>
                                  <p:childTnLst>
                                    <p:cmd type="call" cmd="playFrom(0.0)">
                                      <p:cBhvr>
                                        <p:cTn id="53" dur="2568" fill="hold"/>
                                        <p:tgtEl>
                                          <p:spTgt spid="14"/>
                                        </p:tgtEl>
                                      </p:cBhvr>
                                    </p:cmd>
                                  </p:childTnLst>
                                </p:cTn>
                              </p:par>
                            </p:childTnLst>
                          </p:cTn>
                        </p:par>
                      </p:childTnLst>
                    </p:cTn>
                  </p:par>
                </p:childTnLst>
              </p:cTn>
              <p:nextCondLst>
                <p:cond evt="onClick" delay="0">
                  <p:tgtEl>
                    <p:spTgt spid="12"/>
                  </p:tgtEl>
                </p:cond>
              </p:nextCondLst>
            </p:seq>
            <p:audio>
              <p:cMediaNode vol="80000">
                <p:cTn id="54" fill="hold" display="0">
                  <p:stCondLst>
                    <p:cond delay="indefinite"/>
                  </p:stCondLst>
                  <p:endCondLst>
                    <p:cond evt="onStopAudio" delay="0">
                      <p:tgtEl>
                        <p:sldTgt/>
                      </p:tgtEl>
                    </p:cond>
                  </p:endCondLst>
                </p:cTn>
                <p:tgtEl>
                  <p:spTgt spid="13"/>
                </p:tgtEl>
              </p:cMediaNode>
            </p:audio>
            <p:audio>
              <p:cMediaNode vol="80000">
                <p:cTn id="55" fill="hold" display="0">
                  <p:stCondLst>
                    <p:cond delay="indefinite"/>
                  </p:stCondLst>
                  <p:endCondLst>
                    <p:cond evt="onStopAudio" delay="0">
                      <p:tgtEl>
                        <p:sldTgt/>
                      </p:tgtEl>
                    </p:cond>
                  </p:endCondLst>
                </p:cTn>
                <p:tgtEl>
                  <p:spTgt spid="14"/>
                </p:tgtEl>
              </p:cMediaNode>
            </p:audio>
          </p:childTnLst>
        </p:cTn>
      </p:par>
    </p:tnLst>
    <p:bldLst>
      <p:bldP spid="10" grpId="0" bldLvl="0" animBg="1"/>
      <p:bldP spid="10" grpId="1" bldLvl="0" animBg="1"/>
      <p:bldP spid="10" grpId="2" animBg="1"/>
      <p:bldP spid="11" grpId="0" bldLvl="0" animBg="1"/>
      <p:bldP spid="11" grpId="1" bldLvl="0" animBg="1"/>
      <p:bldP spid="11" grpId="2" animBg="1"/>
      <p:bldP spid="12" grpId="0" bldLvl="0" animBg="1"/>
      <p:bldP spid="1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09645EB-203F-41CA-8B1A-BF5EA00D5DA5}"/>
              </a:ext>
            </a:extLst>
          </p:cNvPr>
          <p:cNvGrpSpPr/>
          <p:nvPr/>
        </p:nvGrpSpPr>
        <p:grpSpPr>
          <a:xfrm>
            <a:off x="0" y="428506"/>
            <a:ext cx="12192000" cy="6429494"/>
            <a:chOff x="0" y="0"/>
            <a:chExt cx="12192000" cy="6858000"/>
          </a:xfrm>
        </p:grpSpPr>
        <p:pic>
          <p:nvPicPr>
            <p:cNvPr id="3" name="Picture 2">
              <a:extLst>
                <a:ext uri="{FF2B5EF4-FFF2-40B4-BE49-F238E27FC236}">
                  <a16:creationId xmlns:a16="http://schemas.microsoft.com/office/drawing/2014/main" id="{AC1551CE-FAAC-4B41-B18B-380C0F0EFE9D}"/>
                </a:ext>
              </a:extLst>
            </p:cNvPr>
            <p:cNvPicPr>
              <a:picLocks noChangeAspect="1"/>
            </p:cNvPicPr>
            <p:nvPr/>
          </p:nvPicPr>
          <p:blipFill>
            <a:blip r:embed="rId7"/>
            <a:stretch>
              <a:fillRect/>
            </a:stretch>
          </p:blipFill>
          <p:spPr>
            <a:xfrm>
              <a:off x="0" y="0"/>
              <a:ext cx="12192000" cy="6401655"/>
            </a:xfrm>
            <a:prstGeom prst="rect">
              <a:avLst/>
            </a:prstGeom>
          </p:spPr>
        </p:pic>
        <p:pic>
          <p:nvPicPr>
            <p:cNvPr id="4" name="Picture 3">
              <a:extLst>
                <a:ext uri="{FF2B5EF4-FFF2-40B4-BE49-F238E27FC236}">
                  <a16:creationId xmlns:a16="http://schemas.microsoft.com/office/drawing/2014/main" id="{1F60C8BB-3AB5-42B2-8AE0-84F350D2FD29}"/>
                </a:ext>
              </a:extLst>
            </p:cNvPr>
            <p:cNvPicPr>
              <a:picLocks noChangeAspect="1"/>
            </p:cNvPicPr>
            <p:nvPr/>
          </p:nvPicPr>
          <p:blipFill rotWithShape="1">
            <a:blip r:embed="rId7"/>
            <a:srcRect t="96910" b="576"/>
            <a:stretch/>
          </p:blipFill>
          <p:spPr>
            <a:xfrm>
              <a:off x="0" y="6160169"/>
              <a:ext cx="12192000" cy="697831"/>
            </a:xfrm>
            <a:prstGeom prst="rect">
              <a:avLst/>
            </a:prstGeom>
          </p:spPr>
        </p:pic>
      </p:grpSp>
      <p:pic>
        <p:nvPicPr>
          <p:cNvPr id="5" name="Picture 4">
            <a:extLst>
              <a:ext uri="{FF2B5EF4-FFF2-40B4-BE49-F238E27FC236}">
                <a16:creationId xmlns:a16="http://schemas.microsoft.com/office/drawing/2014/main" id="{DFFB450D-B09B-4B55-BB8F-71340E25065A}"/>
              </a:ext>
            </a:extLst>
          </p:cNvPr>
          <p:cNvPicPr>
            <a:picLocks noChangeAspect="1"/>
          </p:cNvPicPr>
          <p:nvPr/>
        </p:nvPicPr>
        <p:blipFill>
          <a:blip r:embed="rId8"/>
          <a:stretch>
            <a:fillRect/>
          </a:stretch>
        </p:blipFill>
        <p:spPr>
          <a:xfrm>
            <a:off x="564245" y="428506"/>
            <a:ext cx="2317178" cy="1416789"/>
          </a:xfrm>
          <a:prstGeom prst="rect">
            <a:avLst/>
          </a:prstGeom>
        </p:spPr>
      </p:pic>
      <p:pic>
        <p:nvPicPr>
          <p:cNvPr id="6" name="Picture 5">
            <a:extLst>
              <a:ext uri="{FF2B5EF4-FFF2-40B4-BE49-F238E27FC236}">
                <a16:creationId xmlns:a16="http://schemas.microsoft.com/office/drawing/2014/main" id="{B2E40521-7160-43E8-A4B6-1ABD12A67DB3}"/>
              </a:ext>
            </a:extLst>
          </p:cNvPr>
          <p:cNvPicPr>
            <a:picLocks noChangeAspect="1"/>
          </p:cNvPicPr>
          <p:nvPr/>
        </p:nvPicPr>
        <p:blipFill>
          <a:blip r:embed="rId8"/>
          <a:stretch>
            <a:fillRect/>
          </a:stretch>
        </p:blipFill>
        <p:spPr>
          <a:xfrm>
            <a:off x="6032928" y="629304"/>
            <a:ext cx="2454127" cy="1500524"/>
          </a:xfrm>
          <a:prstGeom prst="rect">
            <a:avLst/>
          </a:prstGeom>
        </p:spPr>
      </p:pic>
      <p:pic>
        <p:nvPicPr>
          <p:cNvPr id="7" name="Picture 6">
            <a:extLst>
              <a:ext uri="{FF2B5EF4-FFF2-40B4-BE49-F238E27FC236}">
                <a16:creationId xmlns:a16="http://schemas.microsoft.com/office/drawing/2014/main" id="{8674F967-6773-48BE-BEF5-E64F41C7953F}"/>
              </a:ext>
            </a:extLst>
          </p:cNvPr>
          <p:cNvPicPr>
            <a:picLocks noChangeAspect="1"/>
          </p:cNvPicPr>
          <p:nvPr/>
        </p:nvPicPr>
        <p:blipFill>
          <a:blip r:embed="rId9"/>
          <a:stretch>
            <a:fillRect/>
          </a:stretch>
        </p:blipFill>
        <p:spPr>
          <a:xfrm>
            <a:off x="3950284" y="-46442"/>
            <a:ext cx="1793691" cy="1825640"/>
          </a:xfrm>
          <a:prstGeom prst="rect">
            <a:avLst/>
          </a:prstGeom>
        </p:spPr>
      </p:pic>
      <p:pic>
        <p:nvPicPr>
          <p:cNvPr id="8" name="Picture 7">
            <a:extLst>
              <a:ext uri="{FF2B5EF4-FFF2-40B4-BE49-F238E27FC236}">
                <a16:creationId xmlns:a16="http://schemas.microsoft.com/office/drawing/2014/main" id="{EE7B3D01-5F5C-4FDA-8EBB-9C551C61C09F}"/>
              </a:ext>
            </a:extLst>
          </p:cNvPr>
          <p:cNvPicPr>
            <a:picLocks noChangeAspect="1"/>
          </p:cNvPicPr>
          <p:nvPr/>
        </p:nvPicPr>
        <p:blipFill>
          <a:blip r:embed="rId8"/>
          <a:stretch>
            <a:fillRect/>
          </a:stretch>
        </p:blipFill>
        <p:spPr>
          <a:xfrm>
            <a:off x="9537356" y="629304"/>
            <a:ext cx="2454127" cy="1500524"/>
          </a:xfrm>
          <a:prstGeom prst="rect">
            <a:avLst/>
          </a:prstGeom>
        </p:spPr>
      </p:pic>
      <p:grpSp>
        <p:nvGrpSpPr>
          <p:cNvPr id="9" name="Group 8">
            <a:extLst>
              <a:ext uri="{FF2B5EF4-FFF2-40B4-BE49-F238E27FC236}">
                <a16:creationId xmlns:a16="http://schemas.microsoft.com/office/drawing/2014/main" id="{71E3A83E-24FA-43F9-A73A-7C13EB03A387}"/>
              </a:ext>
            </a:extLst>
          </p:cNvPr>
          <p:cNvGrpSpPr/>
          <p:nvPr/>
        </p:nvGrpSpPr>
        <p:grpSpPr>
          <a:xfrm>
            <a:off x="2514681" y="2389655"/>
            <a:ext cx="7330412" cy="2886923"/>
            <a:chOff x="3438380" y="2681953"/>
            <a:chExt cx="7330412" cy="2886923"/>
          </a:xfrm>
        </p:grpSpPr>
        <p:pic>
          <p:nvPicPr>
            <p:cNvPr id="10" name="Picture 9">
              <a:extLst>
                <a:ext uri="{FF2B5EF4-FFF2-40B4-BE49-F238E27FC236}">
                  <a16:creationId xmlns:a16="http://schemas.microsoft.com/office/drawing/2014/main" id="{7D0213E4-8600-4D3B-B981-0F5B4A843211}"/>
                </a:ext>
              </a:extLst>
            </p:cNvPr>
            <p:cNvPicPr>
              <a:picLocks noChangeAspect="1"/>
            </p:cNvPicPr>
            <p:nvPr/>
          </p:nvPicPr>
          <p:blipFill rotWithShape="1">
            <a:blip r:embed="rId10"/>
            <a:srcRect t="39829" b="12930"/>
            <a:stretch/>
          </p:blipFill>
          <p:spPr>
            <a:xfrm>
              <a:off x="3438380" y="2994014"/>
              <a:ext cx="7179577" cy="2574862"/>
            </a:xfrm>
            <a:prstGeom prst="rect">
              <a:avLst/>
            </a:prstGeom>
          </p:spPr>
        </p:pic>
        <p:sp>
          <p:nvSpPr>
            <p:cNvPr id="11" name="Rounded Rectangle 75">
              <a:extLst>
                <a:ext uri="{FF2B5EF4-FFF2-40B4-BE49-F238E27FC236}">
                  <a16:creationId xmlns:a16="http://schemas.microsoft.com/office/drawing/2014/main" id="{397201D7-2AF3-4A0B-8BCA-06BA93EC5BC0}"/>
                </a:ext>
              </a:extLst>
            </p:cNvPr>
            <p:cNvSpPr/>
            <p:nvPr/>
          </p:nvSpPr>
          <p:spPr>
            <a:xfrm>
              <a:off x="4293063" y="2681953"/>
              <a:ext cx="6475729" cy="888905"/>
            </a:xfrm>
            <a:prstGeom prst="roundRect">
              <a:avLst/>
            </a:prstGeom>
            <a:solidFill>
              <a:srgbClr val="FFFF00"/>
            </a:solidFill>
            <a:ln>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b="1" kern="0" dirty="0">
                  <a:solidFill>
                    <a:srgbClr val="0033CC"/>
                  </a:solidFill>
                  <a:latin typeface="Cambria" panose="02040503050406030204" pitchFamily="18" charset="0"/>
                  <a:ea typeface="Cambria" panose="02040503050406030204" pitchFamily="18" charset="0"/>
                  <a:cs typeface="Arial" panose="020B0604020202020204" pitchFamily="34" charset="0"/>
                  <a:sym typeface="Arial"/>
                </a:rPr>
                <a:t>“</a:t>
              </a:r>
              <a:r>
                <a:rPr lang="en-US" sz="3600" b="1" kern="0" dirty="0" err="1">
                  <a:solidFill>
                    <a:srgbClr val="0033CC"/>
                  </a:solidFill>
                  <a:latin typeface="Cambria" panose="02040503050406030204" pitchFamily="18" charset="0"/>
                  <a:ea typeface="Cambria" panose="02040503050406030204" pitchFamily="18" charset="0"/>
                  <a:cs typeface="Arial" panose="020B0604020202020204" pitchFamily="34" charset="0"/>
                  <a:sym typeface="Arial"/>
                </a:rPr>
                <a:t>Ghét</a:t>
              </a:r>
              <a:r>
                <a:rPr lang="en-US" sz="3600" b="1" kern="0" dirty="0">
                  <a:solidFill>
                    <a:srgbClr val="0033CC"/>
                  </a:solidFill>
                  <a:latin typeface="Cambria" panose="02040503050406030204" pitchFamily="18" charset="0"/>
                  <a:ea typeface="Cambria" panose="02040503050406030204" pitchFamily="18" charset="0"/>
                  <a:cs typeface="Arial" panose="020B0604020202020204" pitchFamily="34" charset="0"/>
                  <a:sym typeface="Arial"/>
                </a:rPr>
                <a:t>” </a:t>
              </a:r>
              <a:r>
                <a:rPr lang="en-US" sz="3600" b="1" kern="0" dirty="0" err="1">
                  <a:solidFill>
                    <a:srgbClr val="0033CC"/>
                  </a:solidFill>
                  <a:latin typeface="Cambria" panose="02040503050406030204" pitchFamily="18" charset="0"/>
                  <a:ea typeface="Cambria" panose="02040503050406030204" pitchFamily="18" charset="0"/>
                  <a:cs typeface="Arial" panose="020B0604020202020204" pitchFamily="34" charset="0"/>
                  <a:sym typeface="Arial"/>
                </a:rPr>
                <a:t>là</a:t>
              </a:r>
              <a:r>
                <a:rPr lang="en-US" sz="3600" b="1" kern="0" dirty="0">
                  <a:solidFill>
                    <a:srgbClr val="0033CC"/>
                  </a:solidFill>
                  <a:latin typeface="Cambria" panose="02040503050406030204" pitchFamily="18" charset="0"/>
                  <a:ea typeface="Cambria" panose="02040503050406030204" pitchFamily="18" charset="0"/>
                  <a:cs typeface="Arial" panose="020B0604020202020204" pitchFamily="34" charset="0"/>
                  <a:sym typeface="Arial"/>
                </a:rPr>
                <a:t> </a:t>
              </a:r>
              <a:r>
                <a:rPr lang="en-US" sz="3600" b="1" kern="0" dirty="0" err="1">
                  <a:solidFill>
                    <a:srgbClr val="0033CC"/>
                  </a:solidFill>
                  <a:latin typeface="Cambria" panose="02040503050406030204" pitchFamily="18" charset="0"/>
                  <a:ea typeface="Cambria" panose="02040503050406030204" pitchFamily="18" charset="0"/>
                  <a:cs typeface="Arial" panose="020B0604020202020204" pitchFamily="34" charset="0"/>
                  <a:sym typeface="Arial"/>
                </a:rPr>
                <a:t>động</a:t>
              </a:r>
              <a:r>
                <a:rPr lang="en-US" sz="3600" b="1" kern="0" dirty="0">
                  <a:solidFill>
                    <a:srgbClr val="0033CC"/>
                  </a:solidFill>
                  <a:latin typeface="Cambria" panose="02040503050406030204" pitchFamily="18" charset="0"/>
                  <a:ea typeface="Cambria" panose="02040503050406030204" pitchFamily="18" charset="0"/>
                  <a:cs typeface="Arial" panose="020B0604020202020204" pitchFamily="34" charset="0"/>
                  <a:sym typeface="Arial"/>
                </a:rPr>
                <a:t> </a:t>
              </a:r>
              <a:r>
                <a:rPr lang="en-US" sz="3600" b="1" kern="0" dirty="0" err="1">
                  <a:solidFill>
                    <a:srgbClr val="0033CC"/>
                  </a:solidFill>
                  <a:latin typeface="Cambria" panose="02040503050406030204" pitchFamily="18" charset="0"/>
                  <a:ea typeface="Cambria" panose="02040503050406030204" pitchFamily="18" charset="0"/>
                  <a:cs typeface="Arial" panose="020B0604020202020204" pitchFamily="34" charset="0"/>
                  <a:sym typeface="Arial"/>
                </a:rPr>
                <a:t>từ</a:t>
              </a:r>
              <a:r>
                <a:rPr lang="en-US" sz="3600" b="1" kern="0" dirty="0">
                  <a:solidFill>
                    <a:srgbClr val="0033CC"/>
                  </a:solidFill>
                  <a:latin typeface="Cambria" panose="02040503050406030204" pitchFamily="18" charset="0"/>
                  <a:ea typeface="Cambria" panose="02040503050406030204" pitchFamily="18" charset="0"/>
                  <a:cs typeface="Arial" panose="020B0604020202020204" pitchFamily="34" charset="0"/>
                  <a:sym typeface="Arial"/>
                </a:rPr>
                <a:t> </a:t>
              </a:r>
              <a:r>
                <a:rPr lang="en-US" sz="3600" b="1" kern="0" dirty="0" err="1">
                  <a:solidFill>
                    <a:srgbClr val="0033CC"/>
                  </a:solidFill>
                  <a:latin typeface="Cambria" panose="02040503050406030204" pitchFamily="18" charset="0"/>
                  <a:ea typeface="Cambria" panose="02040503050406030204" pitchFamily="18" charset="0"/>
                  <a:cs typeface="Arial" panose="020B0604020202020204" pitchFamily="34" charset="0"/>
                  <a:sym typeface="Arial"/>
                </a:rPr>
                <a:t>chỉ</a:t>
              </a:r>
              <a:r>
                <a:rPr lang="en-US" sz="3600" b="1" kern="0" dirty="0">
                  <a:solidFill>
                    <a:srgbClr val="0033CC"/>
                  </a:solidFill>
                  <a:latin typeface="Cambria" panose="02040503050406030204" pitchFamily="18" charset="0"/>
                  <a:ea typeface="Cambria" panose="02040503050406030204" pitchFamily="18" charset="0"/>
                  <a:cs typeface="Arial" panose="020B0604020202020204" pitchFamily="34" charset="0"/>
                  <a:sym typeface="Arial"/>
                </a:rPr>
                <a:t> </a:t>
              </a:r>
              <a:r>
                <a:rPr lang="en-US" sz="3600" b="1" kern="0" dirty="0" err="1">
                  <a:solidFill>
                    <a:srgbClr val="0033CC"/>
                  </a:solidFill>
                  <a:latin typeface="Cambria" panose="02040503050406030204" pitchFamily="18" charset="0"/>
                  <a:ea typeface="Cambria" panose="02040503050406030204" pitchFamily="18" charset="0"/>
                  <a:cs typeface="Arial" panose="020B0604020202020204" pitchFamily="34" charset="0"/>
                  <a:sym typeface="Arial"/>
                </a:rPr>
                <a:t>gì</a:t>
              </a:r>
              <a:r>
                <a:rPr lang="en-US" sz="3600" b="1" kern="0" dirty="0">
                  <a:solidFill>
                    <a:srgbClr val="0033CC"/>
                  </a:solidFill>
                  <a:latin typeface="Cambria" panose="02040503050406030204" pitchFamily="18" charset="0"/>
                  <a:ea typeface="Cambria" panose="02040503050406030204" pitchFamily="18" charset="0"/>
                  <a:cs typeface="Arial" panose="020B0604020202020204" pitchFamily="34" charset="0"/>
                  <a:sym typeface="Arial"/>
                </a:rPr>
                <a:t>?</a:t>
              </a:r>
              <a:endParaRPr kumimoji="0" lang="en-US" sz="3600" b="1" i="0" u="none" strike="noStrike" kern="0" cap="none" spc="0" normalizeH="0" baseline="0" noProof="0" dirty="0">
                <a:ln>
                  <a:noFill/>
                </a:ln>
                <a:solidFill>
                  <a:srgbClr val="0033CC"/>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p:txBody>
        </p:sp>
      </p:grpSp>
      <p:sp>
        <p:nvSpPr>
          <p:cNvPr id="12" name="Rectangle 11">
            <a:extLst>
              <a:ext uri="{FF2B5EF4-FFF2-40B4-BE49-F238E27FC236}">
                <a16:creationId xmlns:a16="http://schemas.microsoft.com/office/drawing/2014/main" id="{D01B6C05-8CA4-4FE2-8638-FFFD7B29A67A}"/>
              </a:ext>
            </a:extLst>
          </p:cNvPr>
          <p:cNvSpPr/>
          <p:nvPr/>
        </p:nvSpPr>
        <p:spPr>
          <a:xfrm>
            <a:off x="1800665" y="1056798"/>
            <a:ext cx="2160588" cy="828675"/>
          </a:xfrm>
          <a:prstGeom prst="rect">
            <a:avLst/>
          </a:prstGeom>
          <a:solidFill>
            <a:srgbClr val="68CB0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sym typeface="Arial"/>
              </a:rPr>
              <a:t>hoạt</a:t>
            </a:r>
            <a:r>
              <a:rPr kumimoji="0" lang="en-US" sz="3200" b="1"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sym typeface="Arial"/>
              </a:rPr>
              <a:t> </a:t>
            </a:r>
            <a:r>
              <a:rPr kumimoji="0" lang="en-US" sz="3200" b="1"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sym typeface="Arial"/>
              </a:rPr>
              <a:t>động</a:t>
            </a:r>
            <a:endParaRPr kumimoji="0" lang="en-US" sz="3200" b="1"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sym typeface="Arial"/>
            </a:endParaRPr>
          </a:p>
        </p:txBody>
      </p:sp>
      <p:sp>
        <p:nvSpPr>
          <p:cNvPr id="13" name="Rectangle 12">
            <a:extLst>
              <a:ext uri="{FF2B5EF4-FFF2-40B4-BE49-F238E27FC236}">
                <a16:creationId xmlns:a16="http://schemas.microsoft.com/office/drawing/2014/main" id="{B8392622-DE75-4D02-ABCA-833D084AE63A}"/>
              </a:ext>
            </a:extLst>
          </p:cNvPr>
          <p:cNvSpPr/>
          <p:nvPr/>
        </p:nvSpPr>
        <p:spPr>
          <a:xfrm>
            <a:off x="5391738" y="994743"/>
            <a:ext cx="1771062" cy="828675"/>
          </a:xfrm>
          <a:prstGeom prst="rect">
            <a:avLst/>
          </a:prstGeom>
          <a:solidFill>
            <a:srgbClr val="68CB0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sym typeface="Arial"/>
              </a:rPr>
              <a:t>Thời</a:t>
            </a:r>
            <a:r>
              <a:rPr kumimoji="0" lang="en-US" sz="2800" b="1"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sym typeface="Arial"/>
              </a:rPr>
              <a:t>gian</a:t>
            </a:r>
            <a:endParaRPr kumimoji="0" lang="en-US" sz="2800" b="1"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sym typeface="Arial"/>
            </a:endParaRPr>
          </a:p>
        </p:txBody>
      </p:sp>
      <p:sp>
        <p:nvSpPr>
          <p:cNvPr id="14" name="Rectangle 13">
            <a:extLst>
              <a:ext uri="{FF2B5EF4-FFF2-40B4-BE49-F238E27FC236}">
                <a16:creationId xmlns:a16="http://schemas.microsoft.com/office/drawing/2014/main" id="{44C3123C-D622-4C8F-BD08-0C86E24843DD}"/>
              </a:ext>
            </a:extLst>
          </p:cNvPr>
          <p:cNvSpPr/>
          <p:nvPr/>
        </p:nvSpPr>
        <p:spPr>
          <a:xfrm>
            <a:off x="8448897" y="1070133"/>
            <a:ext cx="2381028" cy="828675"/>
          </a:xfrm>
          <a:prstGeom prst="rect">
            <a:avLst/>
          </a:prstGeom>
          <a:solidFill>
            <a:srgbClr val="68CB0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sym typeface="Arial"/>
              </a:rPr>
              <a:t>Trạng</a:t>
            </a:r>
            <a:r>
              <a:rPr kumimoji="0" lang="en-US" sz="3600" b="1"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sym typeface="Arial"/>
              </a:rPr>
              <a:t> </a:t>
            </a:r>
            <a:r>
              <a:rPr kumimoji="0" lang="en-US" sz="3600" b="1"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sym typeface="Arial"/>
              </a:rPr>
              <a:t>thái</a:t>
            </a:r>
            <a:endParaRPr kumimoji="0" lang="en-US" sz="3600" b="1"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sym typeface="Arial"/>
            </a:endParaRPr>
          </a:p>
        </p:txBody>
      </p:sp>
      <p:pic>
        <p:nvPicPr>
          <p:cNvPr id="15" name="Tieng-coi-tau-hoa-www_nhacchuongvui_com">
            <a:hlinkClick r:id="" action="ppaction://media"/>
            <a:extLst>
              <a:ext uri="{FF2B5EF4-FFF2-40B4-BE49-F238E27FC236}">
                <a16:creationId xmlns:a16="http://schemas.microsoft.com/office/drawing/2014/main" id="{B61AED6D-6996-4BAF-9E4F-724E26F7F9A4}"/>
              </a:ext>
            </a:extLst>
          </p:cNvPr>
          <p:cNvPicPr>
            <a:picLocks noChangeAspect="1"/>
          </p:cNvPicPr>
          <p:nvPr>
            <a:audioFile r:link="rId1"/>
            <p:extLst>
              <p:ext uri="{DAA4B4D4-6D71-4841-9C94-3DE7FCFB9230}">
                <p14:media xmlns:p14="http://schemas.microsoft.com/office/powerpoint/2010/main" r:embed="rId2">
                  <p14:trim end="2926.2"/>
                </p14:media>
              </p:ext>
            </p:extLst>
          </p:nvPr>
        </p:nvPicPr>
        <p:blipFill>
          <a:blip r:embed="rId11"/>
          <a:stretch>
            <a:fillRect/>
          </a:stretch>
        </p:blipFill>
        <p:spPr>
          <a:xfrm>
            <a:off x="12825249" y="4971778"/>
            <a:ext cx="609600" cy="609600"/>
          </a:xfrm>
          <a:prstGeom prst="rect">
            <a:avLst/>
          </a:prstGeom>
        </p:spPr>
      </p:pic>
      <p:pic>
        <p:nvPicPr>
          <p:cNvPr id="16" name="Tieng-tau-hoa-chay-www_nhacchuongvui_com">
            <a:hlinkClick r:id="" action="ppaction://media"/>
            <a:extLst>
              <a:ext uri="{FF2B5EF4-FFF2-40B4-BE49-F238E27FC236}">
                <a16:creationId xmlns:a16="http://schemas.microsoft.com/office/drawing/2014/main" id="{8BC35AD9-509D-4BC2-A65D-DEAD5757F574}"/>
              </a:ext>
            </a:extLst>
          </p:cNvPr>
          <p:cNvPicPr>
            <a:picLocks noChangeAspect="1"/>
          </p:cNvPicPr>
          <p:nvPr>
            <a:audioFile r:link="rId1"/>
            <p:extLst>
              <p:ext uri="{DAA4B4D4-6D71-4841-9C94-3DE7FCFB9230}">
                <p14:media xmlns:p14="http://schemas.microsoft.com/office/powerpoint/2010/main" r:embed="rId3">
                  <p14:trim end="45451.4166"/>
                </p14:media>
              </p:ext>
            </p:extLst>
          </p:nvPr>
        </p:nvPicPr>
        <p:blipFill>
          <a:blip r:embed="rId11"/>
          <a:stretch>
            <a:fillRect/>
          </a:stretch>
        </p:blipFill>
        <p:spPr>
          <a:xfrm>
            <a:off x="12825249" y="6305538"/>
            <a:ext cx="609600" cy="609600"/>
          </a:xfrm>
          <a:prstGeom prst="rect">
            <a:avLst/>
          </a:prstGeom>
        </p:spPr>
      </p:pic>
    </p:spTree>
    <p:extLst>
      <p:ext uri="{BB962C8B-B14F-4D97-AF65-F5344CB8AC3E}">
        <p14:creationId xmlns:p14="http://schemas.microsoft.com/office/powerpoint/2010/main" val="1413754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3000" fill="hold"/>
                                        <p:tgtEl>
                                          <p:spTgt spid="9"/>
                                        </p:tgtEl>
                                        <p:attrNameLst>
                                          <p:attrName>ppt_x</p:attrName>
                                        </p:attrNameLst>
                                      </p:cBhvr>
                                      <p:tavLst>
                                        <p:tav tm="0">
                                          <p:val>
                                            <p:strVal val="1+#ppt_w/2"/>
                                          </p:val>
                                        </p:tav>
                                        <p:tav tm="100000">
                                          <p:val>
                                            <p:strVal val="#ppt_x"/>
                                          </p:val>
                                        </p:tav>
                                      </p:tavLst>
                                    </p:anim>
                                    <p:anim calcmode="lin" valueType="num">
                                      <p:cBhvr additive="base">
                                        <p:cTn id="8" dur="3000" fill="hold"/>
                                        <p:tgtEl>
                                          <p:spTgt spid="9"/>
                                        </p:tgtEl>
                                        <p:attrNameLst>
                                          <p:attrName>ppt_y</p:attrName>
                                        </p:attrNameLst>
                                      </p:cBhvr>
                                      <p:tavLst>
                                        <p:tav tm="0">
                                          <p:val>
                                            <p:strVal val="#ppt_y"/>
                                          </p:val>
                                        </p:tav>
                                        <p:tav tm="100000">
                                          <p:val>
                                            <p:strVal val="#ppt_y"/>
                                          </p:val>
                                        </p:tav>
                                      </p:tavLst>
                                    </p:anim>
                                  </p:childTnLst>
                                </p:cTn>
                              </p:par>
                              <p:par>
                                <p:cTn id="9" presetID="1" presetClass="mediacall" presetSubtype="0" fill="hold" nodeType="withEffect">
                                  <p:stCondLst>
                                    <p:cond delay="0"/>
                                  </p:stCondLst>
                                  <p:childTnLst>
                                    <p:cmd type="call" cmd="playFrom(0.0)">
                                      <p:cBhvr>
                                        <p:cTn id="10" dur="2868" fill="hold"/>
                                        <p:tgtEl>
                                          <p:spTgt spid="15"/>
                                        </p:tgtEl>
                                      </p:cBhvr>
                                    </p:cmd>
                                  </p:childTnLst>
                                </p:cTn>
                              </p:par>
                            </p:childTnLst>
                          </p:cTn>
                        </p:par>
                        <p:par>
                          <p:cTn id="11" fill="hold">
                            <p:stCondLst>
                              <p:cond delay="3000"/>
                            </p:stCondLst>
                            <p:childTnLst>
                              <p:par>
                                <p:cTn id="12" presetID="55" presetClass="entr" presetSubtype="0" fill="hold" grpId="2"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0.70"/>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par>
                                <p:cTn id="17" presetID="55" presetClass="entr" presetSubtype="0" fill="hold" grpId="2"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strVal val="#ppt_w*0.70"/>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Effect transition="in" filter="fade">
                                      <p:cBhvr>
                                        <p:cTn id="21" dur="1000"/>
                                        <p:tgtEl>
                                          <p:spTgt spid="13"/>
                                        </p:tgtEl>
                                      </p:cBhvr>
                                    </p:animEffect>
                                  </p:childTnLst>
                                </p:cTn>
                              </p:par>
                              <p:par>
                                <p:cTn id="22" presetID="55" presetClass="entr" presetSubtype="0" fill="hold" grpId="1"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ppt_w</p:attrName>
                                        </p:attrNameLst>
                                      </p:cBhvr>
                                      <p:tavLst>
                                        <p:tav tm="0">
                                          <p:val>
                                            <p:strVal val="#ppt_w*0.70"/>
                                          </p:val>
                                        </p:tav>
                                        <p:tav tm="100000">
                                          <p:val>
                                            <p:strVal val="#ppt_w"/>
                                          </p:val>
                                        </p:tav>
                                      </p:tavLst>
                                    </p:anim>
                                    <p:anim calcmode="lin" valueType="num">
                                      <p:cBhvr>
                                        <p:cTn id="25" dur="1000" fill="hold"/>
                                        <p:tgtEl>
                                          <p:spTgt spid="14"/>
                                        </p:tgtEl>
                                        <p:attrNameLst>
                                          <p:attrName>ppt_h</p:attrName>
                                        </p:attrNameLst>
                                      </p:cBhvr>
                                      <p:tavLst>
                                        <p:tav tm="0">
                                          <p:val>
                                            <p:strVal val="#ppt_h"/>
                                          </p:val>
                                        </p:tav>
                                        <p:tav tm="100000">
                                          <p:val>
                                            <p:strVal val="#ppt_h"/>
                                          </p:val>
                                        </p:tav>
                                      </p:tavLst>
                                    </p:anim>
                                    <p:animEffect transition="in" filter="fade">
                                      <p:cBhvr>
                                        <p:cTn id="2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42" presetClass="exit" presetSubtype="0" fill="hold" grpId="0" nodeType="clickEffect">
                                  <p:stCondLst>
                                    <p:cond delay="0"/>
                                  </p:stCondLst>
                                  <p:childTnLst>
                                    <p:animEffect transition="out" filter="fade">
                                      <p:cBhvr>
                                        <p:cTn id="31" dur="1000"/>
                                        <p:tgtEl>
                                          <p:spTgt spid="12"/>
                                        </p:tgtEl>
                                      </p:cBhvr>
                                    </p:animEffect>
                                    <p:anim calcmode="lin" valueType="num">
                                      <p:cBhvr>
                                        <p:cTn id="32" dur="1000"/>
                                        <p:tgtEl>
                                          <p:spTgt spid="12"/>
                                        </p:tgtEl>
                                        <p:attrNameLst>
                                          <p:attrName>ppt_x</p:attrName>
                                        </p:attrNameLst>
                                      </p:cBhvr>
                                      <p:tavLst>
                                        <p:tav tm="0">
                                          <p:val>
                                            <p:strVal val="ppt_x"/>
                                          </p:val>
                                        </p:tav>
                                        <p:tav tm="100000">
                                          <p:val>
                                            <p:strVal val="ppt_x"/>
                                          </p:val>
                                        </p:tav>
                                      </p:tavLst>
                                    </p:anim>
                                    <p:anim calcmode="lin" valueType="num">
                                      <p:cBhvr>
                                        <p:cTn id="33" dur="1000"/>
                                        <p:tgtEl>
                                          <p:spTgt spid="12"/>
                                        </p:tgtEl>
                                        <p:attrNameLst>
                                          <p:attrName>ppt_y</p:attrName>
                                        </p:attrNameLst>
                                      </p:cBhvr>
                                      <p:tavLst>
                                        <p:tav tm="0">
                                          <p:val>
                                            <p:strVal val="ppt_y"/>
                                          </p:val>
                                        </p:tav>
                                        <p:tav tm="100000">
                                          <p:val>
                                            <p:strVal val="ppt_y+.1"/>
                                          </p:val>
                                        </p:tav>
                                      </p:tavLst>
                                    </p:anim>
                                    <p:set>
                                      <p:cBhvr>
                                        <p:cTn id="34"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5" name="Sai-ok.wav"/>
                                        </p:tgtEl>
                                      </p:cMediaNode>
                                    </p:audio>
                                  </p:sub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42" presetClass="exit" presetSubtype="0" fill="hold" grpId="0" nodeType="clickEffect">
                                  <p:stCondLst>
                                    <p:cond delay="0"/>
                                  </p:stCondLst>
                                  <p:childTnLst>
                                    <p:animEffect transition="out" filter="fade">
                                      <p:cBhvr>
                                        <p:cTn id="39" dur="1000"/>
                                        <p:tgtEl>
                                          <p:spTgt spid="13"/>
                                        </p:tgtEl>
                                      </p:cBhvr>
                                    </p:animEffect>
                                    <p:anim calcmode="lin" valueType="num">
                                      <p:cBhvr>
                                        <p:cTn id="40" dur="1000"/>
                                        <p:tgtEl>
                                          <p:spTgt spid="13"/>
                                        </p:tgtEl>
                                        <p:attrNameLst>
                                          <p:attrName>ppt_x</p:attrName>
                                        </p:attrNameLst>
                                      </p:cBhvr>
                                      <p:tavLst>
                                        <p:tav tm="0">
                                          <p:val>
                                            <p:strVal val="ppt_x"/>
                                          </p:val>
                                        </p:tav>
                                        <p:tav tm="100000">
                                          <p:val>
                                            <p:strVal val="ppt_x"/>
                                          </p:val>
                                        </p:tav>
                                      </p:tavLst>
                                    </p:anim>
                                    <p:anim calcmode="lin" valueType="num">
                                      <p:cBhvr>
                                        <p:cTn id="41" dur="1000"/>
                                        <p:tgtEl>
                                          <p:spTgt spid="13"/>
                                        </p:tgtEl>
                                        <p:attrNameLst>
                                          <p:attrName>ppt_y</p:attrName>
                                        </p:attrNameLst>
                                      </p:cBhvr>
                                      <p:tavLst>
                                        <p:tav tm="0">
                                          <p:val>
                                            <p:strVal val="ppt_y"/>
                                          </p:val>
                                        </p:tav>
                                        <p:tav tm="100000">
                                          <p:val>
                                            <p:strVal val="ppt_y+.1"/>
                                          </p:val>
                                        </p:tav>
                                      </p:tavLst>
                                    </p:anim>
                                    <p:set>
                                      <p:cBhvr>
                                        <p:cTn id="42"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5" name="Sai-ok.wav"/>
                                        </p:tgtEl>
                                      </p:cMediaNode>
                                    </p:audio>
                                  </p:subTnLst>
                                </p:cTn>
                              </p:par>
                            </p:childTnLst>
                          </p:cTn>
                        </p:par>
                      </p:childTnLst>
                    </p:cTn>
                  </p:par>
                </p:childTnLst>
              </p:cTn>
              <p:nextCondLst>
                <p:cond evt="onClick" delay="0">
                  <p:tgtEl>
                    <p:spTgt spid="13"/>
                  </p:tgtEl>
                </p:cond>
              </p:nextCondLst>
            </p:seq>
            <p:seq concurrent="1" nextAc="seek">
              <p:cTn id="43" restart="whenNotActive" fill="hold" evtFilter="cancelBubble" nodeType="interactiveSeq">
                <p:stCondLst>
                  <p:cond evt="onClick" delay="0">
                    <p:tgtEl>
                      <p:spTgt spid="14"/>
                    </p:tgtEl>
                  </p:cond>
                </p:stCondLst>
                <p:endSync evt="end" delay="0">
                  <p:rtn val="all"/>
                </p:endSync>
                <p:childTnLst>
                  <p:par>
                    <p:cTn id="44" fill="hold">
                      <p:stCondLst>
                        <p:cond delay="0"/>
                      </p:stCondLst>
                      <p:childTnLst>
                        <p:par>
                          <p:cTn id="45" fill="hold">
                            <p:stCondLst>
                              <p:cond delay="0"/>
                            </p:stCondLst>
                            <p:childTnLst>
                              <p:par>
                                <p:cTn id="46" presetID="26" presetClass="emph" presetSubtype="0" repeatCount="3000" fill="hold" grpId="0" nodeType="clickEffect">
                                  <p:stCondLst>
                                    <p:cond delay="0"/>
                                  </p:stCondLst>
                                  <p:childTnLst>
                                    <p:animEffect transition="out" filter="fade">
                                      <p:cBhvr>
                                        <p:cTn id="47" dur="500" tmFilter="0, 0; .2, .5; .8, .5; 1, 0"/>
                                        <p:tgtEl>
                                          <p:spTgt spid="14"/>
                                        </p:tgtEl>
                                      </p:cBhvr>
                                    </p:animEffect>
                                    <p:animScale>
                                      <p:cBhvr>
                                        <p:cTn id="48" dur="250" autoRev="1" fill="hold"/>
                                        <p:tgtEl>
                                          <p:spTgt spid="14"/>
                                        </p:tgtEl>
                                      </p:cBhvr>
                                      <p:by x="105000" y="105000"/>
                                    </p:animScale>
                                  </p:childTnLst>
                                  <p:subTnLst>
                                    <p:audio>
                                      <p:cMediaNode>
                                        <p:cTn display="0" masterRel="sameClick">
                                          <p:stCondLst>
                                            <p:cond evt="begin" delay="0">
                                              <p:tn val="46"/>
                                            </p:cond>
                                          </p:stCondLst>
                                          <p:endCondLst>
                                            <p:cond evt="onStopAudio" delay="0">
                                              <p:tgtEl>
                                                <p:sldTgt/>
                                              </p:tgtEl>
                                            </p:cond>
                                          </p:endCondLst>
                                        </p:cTn>
                                        <p:tgtEl>
                                          <p:sndTgt r:embed="rId6" name="Tieng-yeah-tre-con-www_nhacchuongvui_com.wav"/>
                                        </p:tgtEl>
                                      </p:cMediaNode>
                                    </p:audio>
                                  </p:subTnLst>
                                </p:cTn>
                              </p:par>
                              <p:par>
                                <p:cTn id="49" presetID="10" presetClass="exit" presetSubtype="0" fill="hold" grpId="1" nodeType="withEffect">
                                  <p:stCondLst>
                                    <p:cond delay="0"/>
                                  </p:stCondLst>
                                  <p:childTnLst>
                                    <p:animEffect transition="out" filter="fade">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childTnLst>
                          </p:cTn>
                        </p:par>
                        <p:par>
                          <p:cTn id="55" fill="hold">
                            <p:stCondLst>
                              <p:cond delay="1500"/>
                            </p:stCondLst>
                            <p:childTnLst>
                              <p:par>
                                <p:cTn id="56" presetID="35" presetClass="path" presetSubtype="0" accel="50000" decel="50000" fill="hold" nodeType="afterEffect">
                                  <p:stCondLst>
                                    <p:cond delay="0"/>
                                  </p:stCondLst>
                                  <p:childTnLst>
                                    <p:animMotion origin="layout" path="M -1.04167E-6 3.7037E-6 L -0.80651 0.00949 " pathEditMode="relative" rAng="0" ptsTypes="AA">
                                      <p:cBhvr>
                                        <p:cTn id="57" dur="3000" fill="hold"/>
                                        <p:tgtEl>
                                          <p:spTgt spid="9"/>
                                        </p:tgtEl>
                                        <p:attrNameLst>
                                          <p:attrName>ppt_x</p:attrName>
                                          <p:attrName>ppt_y</p:attrName>
                                        </p:attrNameLst>
                                      </p:cBhvr>
                                      <p:rCtr x="-40326" y="463"/>
                                    </p:animMotion>
                                  </p:childTnLst>
                                </p:cTn>
                              </p:par>
                              <p:par>
                                <p:cTn id="58" presetID="1" presetClass="mediacall" presetSubtype="0" fill="hold" nodeType="withEffect">
                                  <p:stCondLst>
                                    <p:cond delay="0"/>
                                  </p:stCondLst>
                                  <p:childTnLst>
                                    <p:cmd type="call" cmd="playFrom(0.0)">
                                      <p:cBhvr>
                                        <p:cTn id="59" dur="2568" fill="hold"/>
                                        <p:tgtEl>
                                          <p:spTgt spid="16"/>
                                        </p:tgtEl>
                                      </p:cBhvr>
                                    </p:cmd>
                                  </p:childTnLst>
                                </p:cTn>
                              </p:par>
                            </p:childTnLst>
                          </p:cTn>
                        </p:par>
                      </p:childTnLst>
                    </p:cTn>
                  </p:par>
                </p:childTnLst>
              </p:cTn>
              <p:nextCondLst>
                <p:cond evt="onClick" delay="0">
                  <p:tgtEl>
                    <p:spTgt spid="14"/>
                  </p:tgtEl>
                </p:cond>
              </p:nextCondLst>
            </p:seq>
            <p:audio>
              <p:cMediaNode vol="80000">
                <p:cTn id="60" fill="hold" display="0">
                  <p:stCondLst>
                    <p:cond delay="indefinite"/>
                  </p:stCondLst>
                  <p:endCondLst>
                    <p:cond evt="onStopAudio" delay="0">
                      <p:tgtEl>
                        <p:sldTgt/>
                      </p:tgtEl>
                    </p:cond>
                  </p:endCondLst>
                </p:cTn>
                <p:tgtEl>
                  <p:spTgt spid="15"/>
                </p:tgtEl>
              </p:cMediaNode>
            </p:audio>
            <p:audio>
              <p:cMediaNode vol="80000">
                <p:cTn id="61" fill="hold" display="0">
                  <p:stCondLst>
                    <p:cond delay="indefinite"/>
                  </p:stCondLst>
                  <p:endCondLst>
                    <p:cond evt="onStopAudio" delay="0">
                      <p:tgtEl>
                        <p:sldTgt/>
                      </p:tgtEl>
                    </p:cond>
                  </p:endCondLst>
                </p:cTn>
                <p:tgtEl>
                  <p:spTgt spid="16"/>
                </p:tgtEl>
              </p:cMediaNode>
            </p:audio>
          </p:childTnLst>
        </p:cTn>
      </p:par>
    </p:tnLst>
    <p:bldLst>
      <p:bldP spid="12" grpId="0" bldLvl="0" animBg="1"/>
      <p:bldP spid="12" grpId="1" bldLvl="0" animBg="1"/>
      <p:bldP spid="12" grpId="2" animBg="1"/>
      <p:bldP spid="13" grpId="0" bldLvl="0" animBg="1"/>
      <p:bldP spid="13" grpId="1" bldLvl="0" animBg="1"/>
      <p:bldP spid="13" grpId="2" animBg="1"/>
      <p:bldP spid="14" grpId="0" bldLvl="0" animBg="1"/>
      <p:bldP spid="1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68DF7D-4FB7-4DE6-B17D-3B5DD3BD05B3}"/>
              </a:ext>
            </a:extLst>
          </p:cNvPr>
          <p:cNvPicPr>
            <a:picLocks noChangeAspect="1"/>
          </p:cNvPicPr>
          <p:nvPr/>
        </p:nvPicPr>
        <p:blipFill rotWithShape="1">
          <a:blip r:embed="rId7"/>
          <a:srcRect r="15485"/>
          <a:stretch/>
        </p:blipFill>
        <p:spPr>
          <a:xfrm>
            <a:off x="-1" y="0"/>
            <a:ext cx="12192000" cy="6858336"/>
          </a:xfrm>
          <a:prstGeom prst="rect">
            <a:avLst/>
          </a:prstGeom>
        </p:spPr>
      </p:pic>
      <p:pic>
        <p:nvPicPr>
          <p:cNvPr id="3" name="Picture 2">
            <a:extLst>
              <a:ext uri="{FF2B5EF4-FFF2-40B4-BE49-F238E27FC236}">
                <a16:creationId xmlns:a16="http://schemas.microsoft.com/office/drawing/2014/main" id="{7358F60F-F401-420B-A283-C45102B156FC}"/>
              </a:ext>
            </a:extLst>
          </p:cNvPr>
          <p:cNvPicPr>
            <a:picLocks noChangeAspect="1"/>
          </p:cNvPicPr>
          <p:nvPr/>
        </p:nvPicPr>
        <p:blipFill>
          <a:blip r:embed="rId8"/>
          <a:stretch>
            <a:fillRect/>
          </a:stretch>
        </p:blipFill>
        <p:spPr>
          <a:xfrm>
            <a:off x="1254877" y="226379"/>
            <a:ext cx="1733266" cy="1059768"/>
          </a:xfrm>
          <a:prstGeom prst="rect">
            <a:avLst/>
          </a:prstGeom>
        </p:spPr>
      </p:pic>
      <p:pic>
        <p:nvPicPr>
          <p:cNvPr id="4" name="Picture 3">
            <a:extLst>
              <a:ext uri="{FF2B5EF4-FFF2-40B4-BE49-F238E27FC236}">
                <a16:creationId xmlns:a16="http://schemas.microsoft.com/office/drawing/2014/main" id="{1C1FC39C-FDF0-4639-BEA1-7B5DE9D04F3E}"/>
              </a:ext>
            </a:extLst>
          </p:cNvPr>
          <p:cNvPicPr>
            <a:picLocks noChangeAspect="1"/>
          </p:cNvPicPr>
          <p:nvPr/>
        </p:nvPicPr>
        <p:blipFill>
          <a:blip r:embed="rId8"/>
          <a:stretch>
            <a:fillRect/>
          </a:stretch>
        </p:blipFill>
        <p:spPr>
          <a:xfrm>
            <a:off x="10253215" y="2082382"/>
            <a:ext cx="1024385" cy="626338"/>
          </a:xfrm>
          <a:prstGeom prst="rect">
            <a:avLst/>
          </a:prstGeom>
        </p:spPr>
      </p:pic>
      <p:pic>
        <p:nvPicPr>
          <p:cNvPr id="5" name="Picture 4">
            <a:extLst>
              <a:ext uri="{FF2B5EF4-FFF2-40B4-BE49-F238E27FC236}">
                <a16:creationId xmlns:a16="http://schemas.microsoft.com/office/drawing/2014/main" id="{452220F4-47BD-4069-A6AE-B82376A536CD}"/>
              </a:ext>
            </a:extLst>
          </p:cNvPr>
          <p:cNvPicPr>
            <a:picLocks noChangeAspect="1"/>
          </p:cNvPicPr>
          <p:nvPr/>
        </p:nvPicPr>
        <p:blipFill>
          <a:blip r:embed="rId9"/>
          <a:stretch>
            <a:fillRect/>
          </a:stretch>
        </p:blipFill>
        <p:spPr>
          <a:xfrm>
            <a:off x="19612" y="-185756"/>
            <a:ext cx="1446144" cy="1471903"/>
          </a:xfrm>
          <a:prstGeom prst="rect">
            <a:avLst/>
          </a:prstGeom>
        </p:spPr>
      </p:pic>
      <p:pic>
        <p:nvPicPr>
          <p:cNvPr id="6" name="Picture 5">
            <a:extLst>
              <a:ext uri="{FF2B5EF4-FFF2-40B4-BE49-F238E27FC236}">
                <a16:creationId xmlns:a16="http://schemas.microsoft.com/office/drawing/2014/main" id="{28AB73FD-9F88-457D-9CCB-1CF95BA97C5A}"/>
              </a:ext>
            </a:extLst>
          </p:cNvPr>
          <p:cNvPicPr>
            <a:picLocks noChangeAspect="1"/>
          </p:cNvPicPr>
          <p:nvPr/>
        </p:nvPicPr>
        <p:blipFill>
          <a:blip r:embed="rId8"/>
          <a:stretch>
            <a:fillRect/>
          </a:stretch>
        </p:blipFill>
        <p:spPr>
          <a:xfrm>
            <a:off x="7102504" y="200048"/>
            <a:ext cx="1739942" cy="1063851"/>
          </a:xfrm>
          <a:prstGeom prst="rect">
            <a:avLst/>
          </a:prstGeom>
        </p:spPr>
      </p:pic>
      <p:grpSp>
        <p:nvGrpSpPr>
          <p:cNvPr id="7" name="Group 6">
            <a:extLst>
              <a:ext uri="{FF2B5EF4-FFF2-40B4-BE49-F238E27FC236}">
                <a16:creationId xmlns:a16="http://schemas.microsoft.com/office/drawing/2014/main" id="{721B9C05-4355-48BF-AD04-1F0549BBDDCA}"/>
              </a:ext>
            </a:extLst>
          </p:cNvPr>
          <p:cNvGrpSpPr/>
          <p:nvPr/>
        </p:nvGrpSpPr>
        <p:grpSpPr>
          <a:xfrm>
            <a:off x="2506211" y="1733550"/>
            <a:ext cx="7179577" cy="4056863"/>
            <a:chOff x="3438380" y="1512013"/>
            <a:chExt cx="7179577" cy="4056863"/>
          </a:xfrm>
        </p:grpSpPr>
        <p:pic>
          <p:nvPicPr>
            <p:cNvPr id="8" name="Picture 7">
              <a:extLst>
                <a:ext uri="{FF2B5EF4-FFF2-40B4-BE49-F238E27FC236}">
                  <a16:creationId xmlns:a16="http://schemas.microsoft.com/office/drawing/2014/main" id="{0D076C1A-EAEC-4416-8697-3004D952A250}"/>
                </a:ext>
              </a:extLst>
            </p:cNvPr>
            <p:cNvPicPr>
              <a:picLocks noChangeAspect="1"/>
            </p:cNvPicPr>
            <p:nvPr/>
          </p:nvPicPr>
          <p:blipFill rotWithShape="1">
            <a:blip r:embed="rId10"/>
            <a:srcRect t="39829" b="12930"/>
            <a:stretch/>
          </p:blipFill>
          <p:spPr>
            <a:xfrm>
              <a:off x="3438380" y="2994014"/>
              <a:ext cx="7179577" cy="2574862"/>
            </a:xfrm>
            <a:prstGeom prst="rect">
              <a:avLst/>
            </a:prstGeom>
          </p:spPr>
        </p:pic>
        <p:sp>
          <p:nvSpPr>
            <p:cNvPr id="9" name="Rounded Rectangle 75">
              <a:extLst>
                <a:ext uri="{FF2B5EF4-FFF2-40B4-BE49-F238E27FC236}">
                  <a16:creationId xmlns:a16="http://schemas.microsoft.com/office/drawing/2014/main" id="{DC905E8F-8A0F-4007-9431-958EDB1FB6EC}"/>
                </a:ext>
              </a:extLst>
            </p:cNvPr>
            <p:cNvSpPr/>
            <p:nvPr/>
          </p:nvSpPr>
          <p:spPr>
            <a:xfrm>
              <a:off x="4119869" y="1512013"/>
              <a:ext cx="6498088" cy="1941027"/>
            </a:xfrm>
            <a:prstGeom prst="roundRect">
              <a:avLst/>
            </a:prstGeom>
            <a:solidFill>
              <a:srgbClr val="FFFF00"/>
            </a:solidFill>
            <a:ln>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000" b="1" kern="0" dirty="0" err="1">
                  <a:solidFill>
                    <a:srgbClr val="FF0000"/>
                  </a:solidFill>
                  <a:latin typeface="Cambria" panose="02040503050406030204" pitchFamily="18" charset="0"/>
                  <a:ea typeface="Cambria" panose="02040503050406030204" pitchFamily="18" charset="0"/>
                  <a:cs typeface="Arial" panose="020B0604020202020204" pitchFamily="34" charset="0"/>
                  <a:sym typeface="Arial"/>
                </a:rPr>
                <a:t>Khái</a:t>
              </a:r>
              <a:r>
                <a:rPr lang="en-US" sz="3000" b="1" kern="0" dirty="0">
                  <a:solidFill>
                    <a:srgbClr val="FF0000"/>
                  </a:solidFill>
                  <a:latin typeface="Cambria" panose="02040503050406030204" pitchFamily="18" charset="0"/>
                  <a:ea typeface="Cambria" panose="02040503050406030204" pitchFamily="18" charset="0"/>
                  <a:cs typeface="Arial" panose="020B0604020202020204" pitchFamily="34" charset="0"/>
                  <a:sym typeface="Arial"/>
                </a:rPr>
                <a:t> </a:t>
              </a:r>
              <a:r>
                <a:rPr lang="en-US" sz="3000" b="1" kern="0" dirty="0" err="1">
                  <a:solidFill>
                    <a:srgbClr val="FF0000"/>
                  </a:solidFill>
                  <a:latin typeface="Cambria" panose="02040503050406030204" pitchFamily="18" charset="0"/>
                  <a:ea typeface="Cambria" panose="02040503050406030204" pitchFamily="18" charset="0"/>
                  <a:cs typeface="Arial" panose="020B0604020202020204" pitchFamily="34" charset="0"/>
                  <a:sym typeface="Arial"/>
                </a:rPr>
                <a:t>niệm</a:t>
              </a:r>
              <a:r>
                <a:rPr lang="en-US" sz="3000" b="1" kern="0" dirty="0">
                  <a:solidFill>
                    <a:srgbClr val="FF0000"/>
                  </a:solidFill>
                  <a:latin typeface="Cambria" panose="02040503050406030204" pitchFamily="18" charset="0"/>
                  <a:ea typeface="Cambria" panose="02040503050406030204" pitchFamily="18" charset="0"/>
                  <a:cs typeface="Arial" panose="020B0604020202020204" pitchFamily="34" charset="0"/>
                  <a:sym typeface="Arial"/>
                </a:rPr>
                <a:t> </a:t>
              </a:r>
              <a:r>
                <a:rPr lang="en-US" sz="3000" b="1" kern="0" dirty="0" err="1">
                  <a:solidFill>
                    <a:srgbClr val="FF0000"/>
                  </a:solidFill>
                  <a:latin typeface="Cambria" panose="02040503050406030204" pitchFamily="18" charset="0"/>
                  <a:ea typeface="Cambria" panose="02040503050406030204" pitchFamily="18" charset="0"/>
                  <a:cs typeface="Arial" panose="020B0604020202020204" pitchFamily="34" charset="0"/>
                  <a:sym typeface="Arial"/>
                </a:rPr>
                <a:t>sau</a:t>
              </a:r>
              <a:r>
                <a:rPr lang="en-US" sz="3000" b="1" kern="0" dirty="0">
                  <a:solidFill>
                    <a:srgbClr val="FF0000"/>
                  </a:solidFill>
                  <a:latin typeface="Cambria" panose="02040503050406030204" pitchFamily="18" charset="0"/>
                  <a:ea typeface="Cambria" panose="02040503050406030204" pitchFamily="18" charset="0"/>
                  <a:cs typeface="Arial" panose="020B0604020202020204" pitchFamily="34" charset="0"/>
                  <a:sym typeface="Arial"/>
                </a:rPr>
                <a:t> </a:t>
              </a:r>
              <a:r>
                <a:rPr lang="en-US" sz="3000" b="1" kern="0" dirty="0" err="1">
                  <a:solidFill>
                    <a:srgbClr val="FF0000"/>
                  </a:solidFill>
                  <a:latin typeface="Cambria" panose="02040503050406030204" pitchFamily="18" charset="0"/>
                  <a:ea typeface="Cambria" panose="02040503050406030204" pitchFamily="18" charset="0"/>
                  <a:cs typeface="Arial" panose="020B0604020202020204" pitchFamily="34" charset="0"/>
                  <a:sym typeface="Arial"/>
                </a:rPr>
                <a:t>đúng</a:t>
              </a:r>
              <a:r>
                <a:rPr lang="en-US" sz="3000" b="1" kern="0" dirty="0">
                  <a:solidFill>
                    <a:srgbClr val="FF0000"/>
                  </a:solidFill>
                  <a:latin typeface="Cambria" panose="02040503050406030204" pitchFamily="18" charset="0"/>
                  <a:ea typeface="Cambria" panose="02040503050406030204" pitchFamily="18" charset="0"/>
                  <a:cs typeface="Arial" panose="020B0604020202020204" pitchFamily="34" charset="0"/>
                  <a:sym typeface="Arial"/>
                </a:rPr>
                <a:t> hay </a:t>
              </a:r>
              <a:r>
                <a:rPr lang="en-US" sz="3000" b="1" kern="0" dirty="0" err="1">
                  <a:solidFill>
                    <a:srgbClr val="FF0000"/>
                  </a:solidFill>
                  <a:latin typeface="Cambria" panose="02040503050406030204" pitchFamily="18" charset="0"/>
                  <a:ea typeface="Cambria" panose="02040503050406030204" pitchFamily="18" charset="0"/>
                  <a:cs typeface="Arial" panose="020B0604020202020204" pitchFamily="34" charset="0"/>
                  <a:sym typeface="Arial"/>
                </a:rPr>
                <a:t>sai</a:t>
              </a:r>
              <a:r>
                <a:rPr lang="en-US" sz="3000" b="1" kern="0" dirty="0">
                  <a:solidFill>
                    <a:srgbClr val="FF0000"/>
                  </a:solidFill>
                  <a:latin typeface="Cambria" panose="02040503050406030204" pitchFamily="18" charset="0"/>
                  <a:ea typeface="Cambria" panose="02040503050406030204" pitchFamily="18" charset="0"/>
                  <a:cs typeface="Arial" panose="020B0604020202020204" pitchFamily="34" charset="0"/>
                  <a:sym typeface="Arial"/>
                </a:rPr>
                <a:t>?</a:t>
              </a:r>
            </a:p>
            <a:p>
              <a:pPr algn="ctr">
                <a:buClr>
                  <a:srgbClr val="000000"/>
                </a:buClr>
                <a:defRPr/>
              </a:pP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Động</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từ</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những</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từ</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chỉ</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hoạt</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động</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trạng</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thái</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của</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sự</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vật</a:t>
              </a:r>
              <a:endParaRPr lang="en-US" sz="3000" b="1" kern="0" dirty="0">
                <a:solidFill>
                  <a:srgbClr val="FF0000"/>
                </a:solidFill>
                <a:latin typeface="Cambria" panose="02040503050406030204" pitchFamily="18" charset="0"/>
                <a:ea typeface="Cambria" panose="02040503050406030204" pitchFamily="18" charset="0"/>
                <a:cs typeface="Arial" panose="020B0604020202020204" pitchFamily="34" charset="0"/>
                <a:sym typeface="Arial"/>
              </a:endParaRPr>
            </a:p>
          </p:txBody>
        </p:sp>
      </p:grpSp>
      <p:pic>
        <p:nvPicPr>
          <p:cNvPr id="10" name="Tieng-coi-tau-hoa-www_nhacchuongvui_com">
            <a:hlinkClick r:id="" action="ppaction://media"/>
            <a:extLst>
              <a:ext uri="{FF2B5EF4-FFF2-40B4-BE49-F238E27FC236}">
                <a16:creationId xmlns:a16="http://schemas.microsoft.com/office/drawing/2014/main" id="{F1E707EB-5DCB-4A71-8C14-2B8D8917B476}"/>
              </a:ext>
            </a:extLst>
          </p:cNvPr>
          <p:cNvPicPr>
            <a:picLocks noChangeAspect="1"/>
          </p:cNvPicPr>
          <p:nvPr>
            <a:audioFile r:link="rId1"/>
            <p:extLst>
              <p:ext uri="{DAA4B4D4-6D71-4841-9C94-3DE7FCFB9230}">
                <p14:media xmlns:p14="http://schemas.microsoft.com/office/powerpoint/2010/main" r:embed="rId2">
                  <p14:trim end="2926.2"/>
                </p14:media>
              </p:ext>
            </p:extLst>
          </p:nvPr>
        </p:nvPicPr>
        <p:blipFill>
          <a:blip r:embed="rId11"/>
          <a:stretch>
            <a:fillRect/>
          </a:stretch>
        </p:blipFill>
        <p:spPr>
          <a:xfrm>
            <a:off x="12501871" y="5072295"/>
            <a:ext cx="609600" cy="609600"/>
          </a:xfrm>
          <a:prstGeom prst="rect">
            <a:avLst/>
          </a:prstGeom>
        </p:spPr>
      </p:pic>
      <p:pic>
        <p:nvPicPr>
          <p:cNvPr id="11" name="Tieng-tau-hoa-chay-www_nhacchuongvui_com">
            <a:hlinkClick r:id="" action="ppaction://media"/>
            <a:extLst>
              <a:ext uri="{FF2B5EF4-FFF2-40B4-BE49-F238E27FC236}">
                <a16:creationId xmlns:a16="http://schemas.microsoft.com/office/drawing/2014/main" id="{94F725E2-3553-4E36-8E35-7CFA57553B67}"/>
              </a:ext>
            </a:extLst>
          </p:cNvPr>
          <p:cNvPicPr>
            <a:picLocks noChangeAspect="1"/>
          </p:cNvPicPr>
          <p:nvPr>
            <a:audioFile r:link="rId1"/>
            <p:extLst>
              <p:ext uri="{DAA4B4D4-6D71-4841-9C94-3DE7FCFB9230}">
                <p14:media xmlns:p14="http://schemas.microsoft.com/office/powerpoint/2010/main" r:embed="rId3">
                  <p14:trim end="45451.4166"/>
                </p14:media>
              </p:ext>
            </p:extLst>
          </p:nvPr>
        </p:nvPicPr>
        <p:blipFill>
          <a:blip r:embed="rId11"/>
          <a:stretch>
            <a:fillRect/>
          </a:stretch>
        </p:blipFill>
        <p:spPr>
          <a:xfrm>
            <a:off x="12501871" y="5705958"/>
            <a:ext cx="609600" cy="609600"/>
          </a:xfrm>
          <a:prstGeom prst="rect">
            <a:avLst/>
          </a:prstGeom>
        </p:spPr>
      </p:pic>
      <p:sp>
        <p:nvSpPr>
          <p:cNvPr id="13" name="Rectangle 12">
            <a:extLst>
              <a:ext uri="{FF2B5EF4-FFF2-40B4-BE49-F238E27FC236}">
                <a16:creationId xmlns:a16="http://schemas.microsoft.com/office/drawing/2014/main" id="{9336DE3D-505A-4679-B1EE-F02DB5603B7F}"/>
              </a:ext>
            </a:extLst>
          </p:cNvPr>
          <p:cNvSpPr/>
          <p:nvPr/>
        </p:nvSpPr>
        <p:spPr>
          <a:xfrm>
            <a:off x="141758" y="1356321"/>
            <a:ext cx="1545284" cy="828675"/>
          </a:xfrm>
          <a:prstGeom prst="rect">
            <a:avLst/>
          </a:prstGeom>
          <a:solidFill>
            <a:srgbClr val="68CB0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a:ln>
                  <a:noFill/>
                </a:ln>
                <a:solidFill>
                  <a:srgbClr val="0000FF"/>
                </a:solidFill>
                <a:effectLst/>
                <a:uLnTx/>
                <a:uFillTx/>
                <a:latin typeface="Cambria" panose="02040503050406030204" pitchFamily="18" charset="0"/>
                <a:ea typeface="Cambria" panose="02040503050406030204" pitchFamily="18" charset="0"/>
                <a:sym typeface="Arial"/>
              </a:rPr>
              <a:t>Sai</a:t>
            </a:r>
            <a:endParaRPr kumimoji="0" lang="en-US" sz="4400" b="1"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sym typeface="Arial"/>
            </a:endParaRPr>
          </a:p>
        </p:txBody>
      </p:sp>
      <p:sp>
        <p:nvSpPr>
          <p:cNvPr id="14" name="Rectangle 13">
            <a:extLst>
              <a:ext uri="{FF2B5EF4-FFF2-40B4-BE49-F238E27FC236}">
                <a16:creationId xmlns:a16="http://schemas.microsoft.com/office/drawing/2014/main" id="{F619DADE-C9C2-43A1-BB7D-585969A65B5D}"/>
              </a:ext>
            </a:extLst>
          </p:cNvPr>
          <p:cNvSpPr/>
          <p:nvPr/>
        </p:nvSpPr>
        <p:spPr>
          <a:xfrm>
            <a:off x="9657817" y="1318953"/>
            <a:ext cx="2203992" cy="828675"/>
          </a:xfrm>
          <a:prstGeom prst="rect">
            <a:avLst/>
          </a:prstGeom>
          <a:solidFill>
            <a:srgbClr val="68CB0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a:ln>
                  <a:noFill/>
                </a:ln>
                <a:solidFill>
                  <a:srgbClr val="0000FF"/>
                </a:solidFill>
                <a:effectLst/>
                <a:uLnTx/>
                <a:uFillTx/>
                <a:latin typeface="Cambria" panose="02040503050406030204" pitchFamily="18" charset="0"/>
                <a:ea typeface="Cambria" panose="02040503050406030204" pitchFamily="18" charset="0"/>
                <a:sym typeface="Arial"/>
              </a:rPr>
              <a:t>Đúng</a:t>
            </a:r>
            <a:endParaRPr kumimoji="0" lang="en-US" sz="4400" b="1"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sym typeface="Arial"/>
            </a:endParaRPr>
          </a:p>
        </p:txBody>
      </p:sp>
      <p:pic>
        <p:nvPicPr>
          <p:cNvPr id="15" name="Picture 14">
            <a:extLst>
              <a:ext uri="{FF2B5EF4-FFF2-40B4-BE49-F238E27FC236}">
                <a16:creationId xmlns:a16="http://schemas.microsoft.com/office/drawing/2014/main" id="{BFDB6B48-DCDD-427C-9954-CD37D6770221}"/>
              </a:ext>
            </a:extLst>
          </p:cNvPr>
          <p:cNvPicPr>
            <a:picLocks noChangeAspect="1"/>
          </p:cNvPicPr>
          <p:nvPr/>
        </p:nvPicPr>
        <p:blipFill>
          <a:blip r:embed="rId8"/>
          <a:stretch>
            <a:fillRect/>
          </a:stretch>
        </p:blipFill>
        <p:spPr>
          <a:xfrm>
            <a:off x="742684" y="2332996"/>
            <a:ext cx="1024385" cy="626338"/>
          </a:xfrm>
          <a:prstGeom prst="rect">
            <a:avLst/>
          </a:prstGeom>
        </p:spPr>
      </p:pic>
    </p:spTree>
    <p:extLst>
      <p:ext uri="{BB962C8B-B14F-4D97-AF65-F5344CB8AC3E}">
        <p14:creationId xmlns:p14="http://schemas.microsoft.com/office/powerpoint/2010/main" val="23806120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1+#ppt_w/2"/>
                                          </p:val>
                                        </p:tav>
                                        <p:tav tm="100000">
                                          <p:val>
                                            <p:strVal val="#ppt_x"/>
                                          </p:val>
                                        </p:tav>
                                      </p:tavLst>
                                    </p:anim>
                                    <p:anim calcmode="lin" valueType="num">
                                      <p:cBhvr additive="base">
                                        <p:cTn id="8" dur="3000" fill="hold"/>
                                        <p:tgtEl>
                                          <p:spTgt spid="7"/>
                                        </p:tgtEl>
                                        <p:attrNameLst>
                                          <p:attrName>ppt_y</p:attrName>
                                        </p:attrNameLst>
                                      </p:cBhvr>
                                      <p:tavLst>
                                        <p:tav tm="0">
                                          <p:val>
                                            <p:strVal val="#ppt_y"/>
                                          </p:val>
                                        </p:tav>
                                        <p:tav tm="100000">
                                          <p:val>
                                            <p:strVal val="#ppt_y"/>
                                          </p:val>
                                        </p:tav>
                                      </p:tavLst>
                                    </p:anim>
                                  </p:childTnLst>
                                </p:cTn>
                              </p:par>
                              <p:par>
                                <p:cTn id="9" presetID="1" presetClass="mediacall" presetSubtype="0" fill="hold" nodeType="withEffect">
                                  <p:stCondLst>
                                    <p:cond delay="0"/>
                                  </p:stCondLst>
                                  <p:childTnLst>
                                    <p:cmd type="call" cmd="playFrom(0.0)">
                                      <p:cBhvr>
                                        <p:cTn id="10" dur="2868" fill="hold"/>
                                        <p:tgtEl>
                                          <p:spTgt spid="10"/>
                                        </p:tgtEl>
                                      </p:cBhvr>
                                    </p:cmd>
                                  </p:childTnLst>
                                </p:cTn>
                              </p:par>
                              <p:par>
                                <p:cTn id="11" presetID="55" presetClass="entr" presetSubtype="0" fill="hold" grpId="2"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strVal val="#ppt_w*0.70"/>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Effect transition="in" filter="fade">
                                      <p:cBhvr>
                                        <p:cTn id="15" dur="1000"/>
                                        <p:tgtEl>
                                          <p:spTgt spid="13"/>
                                        </p:tgtEl>
                                      </p:cBhvr>
                                    </p:animEffect>
                                  </p:childTnLst>
                                </p:cTn>
                              </p:par>
                              <p:par>
                                <p:cTn id="16" presetID="55" presetClass="entr" presetSubtype="0" fill="hold" grpId="1"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strVal val="#ppt_w*0.70"/>
                                          </p:val>
                                        </p:tav>
                                        <p:tav tm="100000">
                                          <p:val>
                                            <p:strVal val="#ppt_w"/>
                                          </p:val>
                                        </p:tav>
                                      </p:tavLst>
                                    </p:anim>
                                    <p:anim calcmode="lin" valueType="num">
                                      <p:cBhvr>
                                        <p:cTn id="19" dur="1000" fill="hold"/>
                                        <p:tgtEl>
                                          <p:spTgt spid="14"/>
                                        </p:tgtEl>
                                        <p:attrNameLst>
                                          <p:attrName>ppt_h</p:attrName>
                                        </p:attrNameLst>
                                      </p:cBhvr>
                                      <p:tavLst>
                                        <p:tav tm="0">
                                          <p:val>
                                            <p:strVal val="#ppt_h"/>
                                          </p:val>
                                        </p:tav>
                                        <p:tav tm="100000">
                                          <p:val>
                                            <p:strVal val="#ppt_h"/>
                                          </p:val>
                                        </p:tav>
                                      </p:tavLst>
                                    </p:anim>
                                    <p:animEffect transition="in" filter="fade">
                                      <p:cBhvr>
                                        <p:cTn id="2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3"/>
                    </p:tgtEl>
                  </p:cond>
                </p:stCondLst>
                <p:endSync evt="end" delay="0">
                  <p:rtn val="all"/>
                </p:endSync>
                <p:childTnLst>
                  <p:par>
                    <p:cTn id="22" fill="hold">
                      <p:stCondLst>
                        <p:cond delay="0"/>
                      </p:stCondLst>
                      <p:childTnLst>
                        <p:par>
                          <p:cTn id="23" fill="hold">
                            <p:stCondLst>
                              <p:cond delay="0"/>
                            </p:stCondLst>
                            <p:childTnLst>
                              <p:par>
                                <p:cTn id="24" presetID="42" presetClass="exit" presetSubtype="0" fill="hold" grpId="0" nodeType="clickEffect">
                                  <p:stCondLst>
                                    <p:cond delay="0"/>
                                  </p:stCondLst>
                                  <p:childTnLst>
                                    <p:animEffect transition="out" filter="fade">
                                      <p:cBhvr>
                                        <p:cTn id="25" dur="1000"/>
                                        <p:tgtEl>
                                          <p:spTgt spid="13"/>
                                        </p:tgtEl>
                                      </p:cBhvr>
                                    </p:animEffect>
                                    <p:anim calcmode="lin" valueType="num">
                                      <p:cBhvr>
                                        <p:cTn id="26" dur="1000"/>
                                        <p:tgtEl>
                                          <p:spTgt spid="13"/>
                                        </p:tgtEl>
                                        <p:attrNameLst>
                                          <p:attrName>ppt_x</p:attrName>
                                        </p:attrNameLst>
                                      </p:cBhvr>
                                      <p:tavLst>
                                        <p:tav tm="0">
                                          <p:val>
                                            <p:strVal val="ppt_x"/>
                                          </p:val>
                                        </p:tav>
                                        <p:tav tm="100000">
                                          <p:val>
                                            <p:strVal val="ppt_x"/>
                                          </p:val>
                                        </p:tav>
                                      </p:tavLst>
                                    </p:anim>
                                    <p:anim calcmode="lin" valueType="num">
                                      <p:cBhvr>
                                        <p:cTn id="27" dur="1000"/>
                                        <p:tgtEl>
                                          <p:spTgt spid="13"/>
                                        </p:tgtEl>
                                        <p:attrNameLst>
                                          <p:attrName>ppt_y</p:attrName>
                                        </p:attrNameLst>
                                      </p:cBhvr>
                                      <p:tavLst>
                                        <p:tav tm="0">
                                          <p:val>
                                            <p:strVal val="ppt_y"/>
                                          </p:val>
                                        </p:tav>
                                        <p:tav tm="100000">
                                          <p:val>
                                            <p:strVal val="ppt_y+.1"/>
                                          </p:val>
                                        </p:tav>
                                      </p:tavLst>
                                    </p:anim>
                                    <p:set>
                                      <p:cBhvr>
                                        <p:cTn id="28"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5" name="Sai-ok.wav"/>
                                        </p:tgtEl>
                                      </p:cMediaNode>
                                    </p:audio>
                                  </p:subTnLst>
                                </p:cTn>
                              </p:par>
                            </p:childTnLst>
                          </p:cTn>
                        </p:par>
                      </p:childTnLst>
                    </p:cTn>
                  </p:par>
                </p:childTnLst>
              </p:cTn>
              <p:nextCondLst>
                <p:cond evt="onClick" delay="0">
                  <p:tgtEl>
                    <p:spTgt spid="13"/>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26" presetClass="emph" presetSubtype="0" repeatCount="3000" fill="hold" grpId="0" nodeType="clickEffect">
                                  <p:stCondLst>
                                    <p:cond delay="0"/>
                                  </p:stCondLst>
                                  <p:childTnLst>
                                    <p:animEffect transition="out" filter="fade">
                                      <p:cBhvr>
                                        <p:cTn id="33" dur="500" tmFilter="0, 0; .2, .5; .8, .5; 1, 0"/>
                                        <p:tgtEl>
                                          <p:spTgt spid="14"/>
                                        </p:tgtEl>
                                      </p:cBhvr>
                                    </p:animEffect>
                                    <p:animScale>
                                      <p:cBhvr>
                                        <p:cTn id="34" dur="250" autoRev="1" fill="hold"/>
                                        <p:tgtEl>
                                          <p:spTgt spid="14"/>
                                        </p:tgtEl>
                                      </p:cBhvr>
                                      <p:by x="105000" y="105000"/>
                                    </p:animScale>
                                  </p:childTnLst>
                                  <p:subTnLst>
                                    <p:audio>
                                      <p:cMediaNode>
                                        <p:cTn display="0" masterRel="sameClick">
                                          <p:stCondLst>
                                            <p:cond evt="begin" delay="0">
                                              <p:tn val="32"/>
                                            </p:cond>
                                          </p:stCondLst>
                                          <p:endCondLst>
                                            <p:cond evt="onStopAudio" delay="0">
                                              <p:tgtEl>
                                                <p:sldTgt/>
                                              </p:tgtEl>
                                            </p:cond>
                                          </p:endCondLst>
                                        </p:cTn>
                                        <p:tgtEl>
                                          <p:sndTgt r:embed="rId6" name="Tieng-yeah-tre-con-www_nhacchuongvui_com.wav"/>
                                        </p:tgtEl>
                                      </p:cMediaNode>
                                    </p:audio>
                                  </p:subTnLst>
                                </p:cTn>
                              </p:par>
                              <p:par>
                                <p:cTn id="35" presetID="10" presetClass="exit" presetSubtype="0" fill="hold" grpId="1" nodeType="with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par>
                          <p:cTn id="38" fill="hold">
                            <p:stCondLst>
                              <p:cond delay="1500"/>
                            </p:stCondLst>
                            <p:childTnLst>
                              <p:par>
                                <p:cTn id="39" presetID="35" presetClass="path" presetSubtype="0" accel="50000" decel="50000" fill="hold" nodeType="afterEffect">
                                  <p:stCondLst>
                                    <p:cond delay="0"/>
                                  </p:stCondLst>
                                  <p:childTnLst>
                                    <p:animMotion origin="layout" path="M 0 -1.11111E-6 L -0.80651 0.00949 " pathEditMode="relative" rAng="0" ptsTypes="AA">
                                      <p:cBhvr>
                                        <p:cTn id="40" dur="3000" fill="hold"/>
                                        <p:tgtEl>
                                          <p:spTgt spid="7"/>
                                        </p:tgtEl>
                                        <p:attrNameLst>
                                          <p:attrName>ppt_x</p:attrName>
                                          <p:attrName>ppt_y</p:attrName>
                                        </p:attrNameLst>
                                      </p:cBhvr>
                                      <p:rCtr x="-40326" y="463"/>
                                    </p:animMotion>
                                  </p:childTnLst>
                                </p:cTn>
                              </p:par>
                              <p:par>
                                <p:cTn id="41" presetID="1" presetClass="mediacall" presetSubtype="0" fill="hold" nodeType="withEffect">
                                  <p:stCondLst>
                                    <p:cond delay="0"/>
                                  </p:stCondLst>
                                  <p:childTnLst>
                                    <p:cmd type="call" cmd="playFrom(0.0)">
                                      <p:cBhvr>
                                        <p:cTn id="42" dur="2568" fill="hold"/>
                                        <p:tgtEl>
                                          <p:spTgt spid="11"/>
                                        </p:tgtEl>
                                      </p:cBhvr>
                                    </p:cmd>
                                  </p:childTnLst>
                                </p:cTn>
                              </p:par>
                            </p:childTnLst>
                          </p:cTn>
                        </p:par>
                      </p:childTnLst>
                    </p:cTn>
                  </p:par>
                </p:childTnLst>
              </p:cTn>
              <p:nextCondLst>
                <p:cond evt="onClick" delay="0">
                  <p:tgtEl>
                    <p:spTgt spid="14"/>
                  </p:tgtEl>
                </p:cond>
              </p:nextCondLst>
            </p:seq>
            <p:audio>
              <p:cMediaNode vol="80000">
                <p:cTn id="43" fill="hold" display="0">
                  <p:stCondLst>
                    <p:cond delay="indefinite"/>
                  </p:stCondLst>
                  <p:endCondLst>
                    <p:cond evt="onStopAudio" delay="0">
                      <p:tgtEl>
                        <p:sldTgt/>
                      </p:tgtEl>
                    </p:cond>
                  </p:endCondLst>
                </p:cTn>
                <p:tgtEl>
                  <p:spTgt spid="10"/>
                </p:tgtEl>
              </p:cMediaNode>
            </p:audio>
            <p:audio>
              <p:cMediaNode vol="80000">
                <p:cTn id="44" fill="hold" display="0">
                  <p:stCondLst>
                    <p:cond delay="indefinite"/>
                  </p:stCondLst>
                  <p:endCondLst>
                    <p:cond evt="onStopAudio" delay="0">
                      <p:tgtEl>
                        <p:sldTgt/>
                      </p:tgtEl>
                    </p:cond>
                  </p:endCondLst>
                </p:cTn>
                <p:tgtEl>
                  <p:spTgt spid="11"/>
                </p:tgtEl>
              </p:cMediaNode>
            </p:audio>
          </p:childTnLst>
        </p:cTn>
      </p:par>
    </p:tnLst>
    <p:bldLst>
      <p:bldP spid="13" grpId="0" bldLvl="0" animBg="1"/>
      <p:bldP spid="13" grpId="1" bldLvl="0" animBg="1"/>
      <p:bldP spid="13" grpId="2" animBg="1"/>
      <p:bldP spid="14" grpId="0" bldLvl="0" animBg="1"/>
      <p:bldP spid="1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3"/>
          <a:stretch>
            <a:fillRect/>
          </a:stretch>
        </p:blipFill>
        <p:spPr>
          <a:xfrm>
            <a:off x="9525" y="368492"/>
            <a:ext cx="12182475" cy="5796915"/>
          </a:xfrm>
          <a:prstGeom prst="rect">
            <a:avLst/>
          </a:prstGeom>
        </p:spPr>
      </p:pic>
      <p:pic>
        <p:nvPicPr>
          <p:cNvPr id="5" name="图片 4" descr="34"/>
          <p:cNvPicPr>
            <a:picLocks noChangeAspect="1"/>
          </p:cNvPicPr>
          <p:nvPr/>
        </p:nvPicPr>
        <p:blipFill>
          <a:blip r:embed="rId4"/>
          <a:stretch>
            <a:fillRect/>
          </a:stretch>
        </p:blipFill>
        <p:spPr>
          <a:xfrm>
            <a:off x="0" y="3188002"/>
            <a:ext cx="12182475" cy="3664585"/>
          </a:xfrm>
          <a:prstGeom prst="rect">
            <a:avLst/>
          </a:prstGeom>
        </p:spPr>
      </p:pic>
      <p:pic>
        <p:nvPicPr>
          <p:cNvPr id="6" name="图片 5" descr="33"/>
          <p:cNvPicPr>
            <a:picLocks noChangeAspect="1"/>
          </p:cNvPicPr>
          <p:nvPr/>
        </p:nvPicPr>
        <p:blipFill>
          <a:blip r:embed="rId5"/>
          <a:stretch>
            <a:fillRect/>
          </a:stretch>
        </p:blipFill>
        <p:spPr>
          <a:xfrm>
            <a:off x="273102" y="2162919"/>
            <a:ext cx="5656408" cy="4695082"/>
          </a:xfrm>
          <a:prstGeom prst="rect">
            <a:avLst/>
          </a:prstGeom>
        </p:spPr>
      </p:pic>
      <p:pic>
        <p:nvPicPr>
          <p:cNvPr id="7" name="图片 6" descr="32"/>
          <p:cNvPicPr>
            <a:picLocks noChangeAspect="1"/>
          </p:cNvPicPr>
          <p:nvPr/>
        </p:nvPicPr>
        <p:blipFill>
          <a:blip r:embed="rId6"/>
          <a:stretch>
            <a:fillRect/>
          </a:stretch>
        </p:blipFill>
        <p:spPr>
          <a:xfrm>
            <a:off x="0" y="4556125"/>
            <a:ext cx="2219960" cy="2301875"/>
          </a:xfrm>
          <a:prstGeom prst="rect">
            <a:avLst/>
          </a:prstGeom>
        </p:spPr>
      </p:pic>
      <p:pic>
        <p:nvPicPr>
          <p:cNvPr id="3" name="Picture 2">
            <a:extLst>
              <a:ext uri="{FF2B5EF4-FFF2-40B4-BE49-F238E27FC236}">
                <a16:creationId xmlns:a16="http://schemas.microsoft.com/office/drawing/2014/main" id="{E57E0C4C-86EA-3F8C-AABA-EFF057B0442E}"/>
              </a:ext>
            </a:extLst>
          </p:cNvPr>
          <p:cNvPicPr>
            <a:picLocks noChangeAspect="1"/>
          </p:cNvPicPr>
          <p:nvPr/>
        </p:nvPicPr>
        <p:blipFill rotWithShape="1">
          <a:blip r:embed="rId7">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grpSp>
        <p:nvGrpSpPr>
          <p:cNvPr id="11" name="Group 10">
            <a:extLst>
              <a:ext uri="{FF2B5EF4-FFF2-40B4-BE49-F238E27FC236}">
                <a16:creationId xmlns:a16="http://schemas.microsoft.com/office/drawing/2014/main" id="{70552448-00A0-3AF6-DD03-88B0EBE729A5}"/>
              </a:ext>
            </a:extLst>
          </p:cNvPr>
          <p:cNvGrpSpPr/>
          <p:nvPr/>
        </p:nvGrpSpPr>
        <p:grpSpPr>
          <a:xfrm>
            <a:off x="488751" y="3690298"/>
            <a:ext cx="3408091" cy="3310254"/>
            <a:chOff x="488751" y="3690298"/>
            <a:chExt cx="3408091" cy="3310254"/>
          </a:xfrm>
        </p:grpSpPr>
        <p:pic>
          <p:nvPicPr>
            <p:cNvPr id="8" name="Picture 7">
              <a:extLst>
                <a:ext uri="{FF2B5EF4-FFF2-40B4-BE49-F238E27FC236}">
                  <a16:creationId xmlns:a16="http://schemas.microsoft.com/office/drawing/2014/main" id="{E55952B6-EF6F-AC4C-D4D7-ADDB9E59FC63}"/>
                </a:ext>
              </a:extLst>
            </p:cNvPr>
            <p:cNvPicPr>
              <a:picLocks noChangeAspect="1"/>
            </p:cNvPicPr>
            <p:nvPr/>
          </p:nvPicPr>
          <p:blipFill rotWithShape="1">
            <a:blip r:embed="rId7">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9" name="Picture 8">
              <a:extLst>
                <a:ext uri="{FF2B5EF4-FFF2-40B4-BE49-F238E27FC236}">
                  <a16:creationId xmlns:a16="http://schemas.microsoft.com/office/drawing/2014/main" id="{B58E0AF7-BEDB-A79B-F11A-540E1E9579CE}"/>
                </a:ext>
              </a:extLst>
            </p:cNvPr>
            <p:cNvPicPr>
              <a:picLocks noChangeAspect="1"/>
            </p:cNvPicPr>
            <p:nvPr/>
          </p:nvPicPr>
          <p:blipFill rotWithShape="1">
            <a:blip r:embed="rId7">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10" name="Picture 9">
            <a:extLst>
              <a:ext uri="{FF2B5EF4-FFF2-40B4-BE49-F238E27FC236}">
                <a16:creationId xmlns:a16="http://schemas.microsoft.com/office/drawing/2014/main" id="{00579191-0543-0BC9-D8F1-C1D0DB2CE356}"/>
              </a:ext>
            </a:extLst>
          </p:cNvPr>
          <p:cNvPicPr>
            <a:picLocks noChangeAspect="1"/>
          </p:cNvPicPr>
          <p:nvPr/>
        </p:nvPicPr>
        <p:blipFill rotWithShape="1">
          <a:blip r:embed="rId7">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sp>
        <p:nvSpPr>
          <p:cNvPr id="15" name="Rectangle: Rounded Corners 6">
            <a:extLst>
              <a:ext uri="{FF2B5EF4-FFF2-40B4-BE49-F238E27FC236}">
                <a16:creationId xmlns:a16="http://schemas.microsoft.com/office/drawing/2014/main" id="{3603320E-2F8F-44C6-8DF6-C491FE916098}"/>
              </a:ext>
            </a:extLst>
          </p:cNvPr>
          <p:cNvSpPr/>
          <p:nvPr/>
        </p:nvSpPr>
        <p:spPr>
          <a:xfrm>
            <a:off x="2031886" y="401329"/>
            <a:ext cx="8461212" cy="4117764"/>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2C95142E-C187-64F9-ABE5-2980B59F957E}"/>
              </a:ext>
            </a:extLst>
          </p:cNvPr>
          <p:cNvPicPr>
            <a:picLocks noChangeAspect="1"/>
          </p:cNvPicPr>
          <p:nvPr/>
        </p:nvPicPr>
        <p:blipFill>
          <a:blip r:embed="rId8"/>
          <a:stretch>
            <a:fillRect/>
          </a:stretch>
        </p:blipFill>
        <p:spPr>
          <a:xfrm>
            <a:off x="2242974" y="825481"/>
            <a:ext cx="8163252" cy="3359187"/>
          </a:xfrm>
          <a:prstGeom prst="rect">
            <a:avLst/>
          </a:prstGeom>
        </p:spPr>
      </p:pic>
    </p:spTree>
    <p:extLst>
      <p:ext uri="{BB962C8B-B14F-4D97-AF65-F5344CB8AC3E}">
        <p14:creationId xmlns:p14="http://schemas.microsoft.com/office/powerpoint/2010/main" val="1273495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0" y="0"/>
            <a:ext cx="12182475" cy="5796915"/>
          </a:xfrm>
          <a:prstGeom prst="rect">
            <a:avLst/>
          </a:prstGeom>
        </p:spPr>
      </p:pic>
      <p:pic>
        <p:nvPicPr>
          <p:cNvPr id="5" name="图片 4" descr="34"/>
          <p:cNvPicPr>
            <a:picLocks noChangeAspect="1"/>
          </p:cNvPicPr>
          <p:nvPr/>
        </p:nvPicPr>
        <p:blipFill>
          <a:blip r:embed="rId5"/>
          <a:stretch>
            <a:fillRect/>
          </a:stretch>
        </p:blipFill>
        <p:spPr>
          <a:xfrm>
            <a:off x="0" y="3247390"/>
            <a:ext cx="12182475" cy="3664585"/>
          </a:xfrm>
          <a:prstGeom prst="rect">
            <a:avLst/>
          </a:prstGeom>
        </p:spPr>
      </p:pic>
      <p:cxnSp>
        <p:nvCxnSpPr>
          <p:cNvPr id="11" name="直接连接符 10"/>
          <p:cNvCxnSpPr/>
          <p:nvPr/>
        </p:nvCxnSpPr>
        <p:spPr>
          <a:xfrm>
            <a:off x="2470451"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337"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117295" y="204292"/>
            <a:ext cx="1371906" cy="1371906"/>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字魂105号-简雅黑" panose="00000500000000000000" charset="-122"/>
              <a:ea typeface="字魂105号-简雅黑" panose="00000500000000000000" charset="-122"/>
              <a:cs typeface="+mn-cs"/>
            </a:endParaRPr>
          </a:p>
        </p:txBody>
      </p:sp>
      <p:grpSp>
        <p:nvGrpSpPr>
          <p:cNvPr id="13" name="Group 12">
            <a:extLst>
              <a:ext uri="{FF2B5EF4-FFF2-40B4-BE49-F238E27FC236}">
                <a16:creationId xmlns:a16="http://schemas.microsoft.com/office/drawing/2014/main" id="{3D0E5807-DAF1-FD89-3577-78E2CF04A71D}"/>
              </a:ext>
            </a:extLst>
          </p:cNvPr>
          <p:cNvGrpSpPr/>
          <p:nvPr/>
        </p:nvGrpSpPr>
        <p:grpSpPr>
          <a:xfrm>
            <a:off x="488751" y="3690298"/>
            <a:ext cx="3408091" cy="3310254"/>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239" y="3445576"/>
            <a:ext cx="4188062" cy="3476286"/>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pic>
        <p:nvPicPr>
          <p:cNvPr id="18" name="Picture 17">
            <a:extLst>
              <a:ext uri="{FF2B5EF4-FFF2-40B4-BE49-F238E27FC236}">
                <a16:creationId xmlns:a16="http://schemas.microsoft.com/office/drawing/2014/main" id="{5D4D3C31-C35B-C8E9-0AD3-2F821F6C1403}"/>
              </a:ext>
            </a:extLst>
          </p:cNvPr>
          <p:cNvPicPr>
            <a:picLocks noChangeAspect="1"/>
          </p:cNvPicPr>
          <p:nvPr/>
        </p:nvPicPr>
        <p:blipFill>
          <a:blip r:embed="rId8"/>
          <a:stretch>
            <a:fillRect/>
          </a:stretch>
        </p:blipFill>
        <p:spPr>
          <a:xfrm>
            <a:off x="5135772" y="327868"/>
            <a:ext cx="1353429" cy="1322947"/>
          </a:xfrm>
          <a:prstGeom prst="rect">
            <a:avLst/>
          </a:prstGeom>
        </p:spPr>
      </p:pic>
      <p:pic>
        <p:nvPicPr>
          <p:cNvPr id="19" name="Picture 18">
            <a:extLst>
              <a:ext uri="{FF2B5EF4-FFF2-40B4-BE49-F238E27FC236}">
                <a16:creationId xmlns:a16="http://schemas.microsoft.com/office/drawing/2014/main" id="{53389A76-2A53-AC56-2D95-9B31A81BF008}"/>
              </a:ext>
            </a:extLst>
          </p:cNvPr>
          <p:cNvPicPr>
            <a:picLocks noChangeAspect="1"/>
          </p:cNvPicPr>
          <p:nvPr/>
        </p:nvPicPr>
        <p:blipFill rotWithShape="1">
          <a:blip r:embed="rId9"/>
          <a:srcRect l="8432" r="7434" b="24976"/>
          <a:stretch/>
        </p:blipFill>
        <p:spPr>
          <a:xfrm>
            <a:off x="1755227" y="1061085"/>
            <a:ext cx="8776139" cy="251105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EC85CA-F0B5-FF0D-E9CA-7C4C217ED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192000" cy="6858000"/>
          </a:xfrm>
          <a:prstGeom prst="rect">
            <a:avLst/>
          </a:prstGeom>
        </p:spPr>
      </p:pic>
      <p:pic>
        <p:nvPicPr>
          <p:cNvPr id="3" name="Picture 2">
            <a:extLst>
              <a:ext uri="{FF2B5EF4-FFF2-40B4-BE49-F238E27FC236}">
                <a16:creationId xmlns:a16="http://schemas.microsoft.com/office/drawing/2014/main" id="{917E083E-34F8-E4A0-FBB7-65E46E39A09E}"/>
              </a:ext>
            </a:extLst>
          </p:cNvPr>
          <p:cNvPicPr>
            <a:picLocks noChangeAspect="1"/>
          </p:cNvPicPr>
          <p:nvPr/>
        </p:nvPicPr>
        <p:blipFill>
          <a:blip r:embed="rId3"/>
          <a:stretch>
            <a:fillRect/>
          </a:stretch>
        </p:blipFill>
        <p:spPr>
          <a:xfrm>
            <a:off x="8643212" y="2896751"/>
            <a:ext cx="3125065" cy="3827951"/>
          </a:xfrm>
          <a:prstGeom prst="rect">
            <a:avLst/>
          </a:prstGeom>
        </p:spPr>
      </p:pic>
      <p:sp>
        <p:nvSpPr>
          <p:cNvPr id="5" name="TextBox 4">
            <a:extLst>
              <a:ext uri="{FF2B5EF4-FFF2-40B4-BE49-F238E27FC236}">
                <a16:creationId xmlns:a16="http://schemas.microsoft.com/office/drawing/2014/main" id="{A20C7171-2CD9-9D3D-6972-15CAD8ED8E3E}"/>
              </a:ext>
            </a:extLst>
          </p:cNvPr>
          <p:cNvSpPr txBox="1"/>
          <p:nvPr/>
        </p:nvSpPr>
        <p:spPr>
          <a:xfrm>
            <a:off x="2565400" y="2311976"/>
            <a:ext cx="6807200" cy="584775"/>
          </a:xfrm>
          <a:prstGeom prst="rect">
            <a:avLst/>
          </a:prstGeom>
          <a:noFill/>
        </p:spPr>
        <p:txBody>
          <a:bodyPr wrap="square" rtlCol="0">
            <a:spAutoFit/>
          </a:bodyPr>
          <a:lstStyle/>
          <a:p>
            <a:r>
              <a:rPr lang="en-US" sz="3200" b="1">
                <a:solidFill>
                  <a:srgbClr val="FF0000"/>
                </a:solidFill>
              </a:rPr>
              <a:t>GIÁO ÁN ĐƯỢC CHIA SẺ MIỄN PHÍ BỞI</a:t>
            </a:r>
          </a:p>
        </p:txBody>
      </p:sp>
      <p:sp>
        <p:nvSpPr>
          <p:cNvPr id="6" name="TextBox 5">
            <a:extLst>
              <a:ext uri="{FF2B5EF4-FFF2-40B4-BE49-F238E27FC236}">
                <a16:creationId xmlns:a16="http://schemas.microsoft.com/office/drawing/2014/main" id="{4256E7CA-3B78-E3F1-0018-0868A8FA104B}"/>
              </a:ext>
            </a:extLst>
          </p:cNvPr>
          <p:cNvSpPr txBox="1"/>
          <p:nvPr/>
        </p:nvSpPr>
        <p:spPr>
          <a:xfrm>
            <a:off x="2476500" y="3035876"/>
            <a:ext cx="6807200" cy="584775"/>
          </a:xfrm>
          <a:prstGeom prst="rect">
            <a:avLst/>
          </a:prstGeom>
          <a:noFill/>
        </p:spPr>
        <p:txBody>
          <a:bodyPr wrap="square" rtlCol="0">
            <a:spAutoFit/>
          </a:bodyPr>
          <a:lstStyle/>
          <a:p>
            <a:r>
              <a:rPr lang="en-US" sz="3200">
                <a:solidFill>
                  <a:srgbClr val="FF0000"/>
                </a:solidFill>
              </a:rPr>
              <a:t>WWW.HANHTRANGGIAOVIEN.COM</a:t>
            </a:r>
          </a:p>
        </p:txBody>
      </p:sp>
    </p:spTree>
    <p:extLst>
      <p:ext uri="{BB962C8B-B14F-4D97-AF65-F5344CB8AC3E}">
        <p14:creationId xmlns:p14="http://schemas.microsoft.com/office/powerpoint/2010/main" val="286716896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0000">
                                          <p:cBhvr additive="base">
                                            <p:cTn id="7" dur="10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3"/>
          <a:stretch>
            <a:fillRect/>
          </a:stretch>
        </p:blipFill>
        <p:spPr>
          <a:xfrm>
            <a:off x="0" y="0"/>
            <a:ext cx="12182475" cy="5796915"/>
          </a:xfrm>
          <a:prstGeom prst="rect">
            <a:avLst/>
          </a:prstGeom>
        </p:spPr>
      </p:pic>
      <p:pic>
        <p:nvPicPr>
          <p:cNvPr id="5" name="图片 4" descr="34"/>
          <p:cNvPicPr>
            <a:picLocks noChangeAspect="1"/>
          </p:cNvPicPr>
          <p:nvPr/>
        </p:nvPicPr>
        <p:blipFill>
          <a:blip r:embed="rId4"/>
          <a:stretch>
            <a:fillRect/>
          </a:stretch>
        </p:blipFill>
        <p:spPr>
          <a:xfrm>
            <a:off x="0" y="3247390"/>
            <a:ext cx="12182475" cy="3664585"/>
          </a:xfrm>
          <a:prstGeom prst="rect">
            <a:avLst/>
          </a:prstGeom>
        </p:spPr>
      </p:pic>
      <p:cxnSp>
        <p:nvCxnSpPr>
          <p:cNvPr id="11" name="直接连接符 10"/>
          <p:cNvCxnSpPr/>
          <p:nvPr/>
        </p:nvCxnSpPr>
        <p:spPr>
          <a:xfrm>
            <a:off x="2470451"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337"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117295" y="204292"/>
            <a:ext cx="1371906" cy="1371906"/>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字魂105号-简雅黑" panose="00000500000000000000" charset="-122"/>
              <a:ea typeface="字魂105号-简雅黑" panose="00000500000000000000" charset="-122"/>
              <a:cs typeface="+mn-cs"/>
            </a:endParaRPr>
          </a:p>
        </p:txBody>
      </p:sp>
      <p:grpSp>
        <p:nvGrpSpPr>
          <p:cNvPr id="13" name="Group 12">
            <a:extLst>
              <a:ext uri="{FF2B5EF4-FFF2-40B4-BE49-F238E27FC236}">
                <a16:creationId xmlns:a16="http://schemas.microsoft.com/office/drawing/2014/main" id="{3D0E5807-DAF1-FD89-3577-78E2CF04A71D}"/>
              </a:ext>
            </a:extLst>
          </p:cNvPr>
          <p:cNvGrpSpPr/>
          <p:nvPr/>
        </p:nvGrpSpPr>
        <p:grpSpPr>
          <a:xfrm>
            <a:off x="488751" y="3690298"/>
            <a:ext cx="3408091" cy="3310254"/>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5">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5">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6"/>
          <a:stretch>
            <a:fillRect/>
          </a:stretch>
        </p:blipFill>
        <p:spPr>
          <a:xfrm>
            <a:off x="4551239" y="3445576"/>
            <a:ext cx="4188062" cy="3476286"/>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5">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5">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pic>
        <p:nvPicPr>
          <p:cNvPr id="6" name="Picture 5">
            <a:extLst>
              <a:ext uri="{FF2B5EF4-FFF2-40B4-BE49-F238E27FC236}">
                <a16:creationId xmlns:a16="http://schemas.microsoft.com/office/drawing/2014/main" id="{06ADA472-8CEC-AF3A-34A5-78FB21E9E1D8}"/>
              </a:ext>
            </a:extLst>
          </p:cNvPr>
          <p:cNvPicPr>
            <a:picLocks noChangeAspect="1"/>
          </p:cNvPicPr>
          <p:nvPr/>
        </p:nvPicPr>
        <p:blipFill>
          <a:blip r:embed="rId7"/>
          <a:stretch>
            <a:fillRect/>
          </a:stretch>
        </p:blipFill>
        <p:spPr>
          <a:xfrm>
            <a:off x="5114341" y="261901"/>
            <a:ext cx="1377815" cy="1322947"/>
          </a:xfrm>
          <a:prstGeom prst="rect">
            <a:avLst/>
          </a:prstGeom>
        </p:spPr>
      </p:pic>
      <p:sp>
        <p:nvSpPr>
          <p:cNvPr id="2" name="TextBox 1">
            <a:extLst>
              <a:ext uri="{FF2B5EF4-FFF2-40B4-BE49-F238E27FC236}">
                <a16:creationId xmlns:a16="http://schemas.microsoft.com/office/drawing/2014/main" id="{5DB83BB2-5539-8F7F-E020-BFAA836C3657}"/>
              </a:ext>
            </a:extLst>
          </p:cNvPr>
          <p:cNvSpPr txBox="1"/>
          <p:nvPr/>
        </p:nvSpPr>
        <p:spPr>
          <a:xfrm>
            <a:off x="2628900" y="1514475"/>
            <a:ext cx="6229350" cy="1446550"/>
          </a:xfrm>
          <a:prstGeom prst="rect">
            <a:avLst/>
          </a:prstGeom>
          <a:noFill/>
        </p:spPr>
        <p:txBody>
          <a:bodyPr wrap="square" rtlCol="0">
            <a:spAutoFit/>
          </a:bodyPr>
          <a:lstStyle/>
          <a:p>
            <a:pPr algn="ctr"/>
            <a:r>
              <a:rPr lang="en-US" sz="8800" b="1" dirty="0">
                <a:solidFill>
                  <a:srgbClr val="FF0000"/>
                </a:solidFill>
                <a:latin typeface="Cambria" panose="02040503050406030204" pitchFamily="18" charset="0"/>
                <a:ea typeface="Cambria" panose="02040503050406030204" pitchFamily="18" charset="0"/>
              </a:rPr>
              <a:t>LUYỆN TẬP</a:t>
            </a:r>
          </a:p>
        </p:txBody>
      </p:sp>
    </p:spTree>
    <p:extLst>
      <p:ext uri="{BB962C8B-B14F-4D97-AF65-F5344CB8AC3E}">
        <p14:creationId xmlns:p14="http://schemas.microsoft.com/office/powerpoint/2010/main" val="228618726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1"/>
            <a:ext cx="12181840" cy="6911340"/>
            <a:chOff x="0" y="0"/>
            <a:chExt cx="19184" cy="10884"/>
          </a:xfrm>
        </p:grpSpPr>
        <p:pic>
          <p:nvPicPr>
            <p:cNvPr id="6" name="图片 5" descr="34"/>
            <p:cNvPicPr>
              <a:picLocks noChangeAspect="1"/>
            </p:cNvPicPr>
            <p:nvPr/>
          </p:nvPicPr>
          <p:blipFill>
            <a:blip r:embed="rId4"/>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5"/>
            <a:stretch>
              <a:fillRect/>
            </a:stretch>
          </p:blipFill>
          <p:spPr>
            <a:xfrm>
              <a:off x="0" y="0"/>
              <a:ext cx="19185" cy="9129"/>
            </a:xfrm>
            <a:prstGeom prst="rect">
              <a:avLst/>
            </a:prstGeom>
          </p:spPr>
        </p:pic>
      </p:grpSp>
      <p:sp>
        <p:nvSpPr>
          <p:cNvPr id="14" name="TextBox 13">
            <a:extLst>
              <a:ext uri="{FF2B5EF4-FFF2-40B4-BE49-F238E27FC236}">
                <a16:creationId xmlns:a16="http://schemas.microsoft.com/office/drawing/2014/main" id="{75FE2F5D-D2FC-772D-4644-1BCAC509395E}"/>
              </a:ext>
            </a:extLst>
          </p:cNvPr>
          <p:cNvSpPr txBox="1"/>
          <p:nvPr/>
        </p:nvSpPr>
        <p:spPr>
          <a:xfrm>
            <a:off x="1080700" y="595623"/>
            <a:ext cx="10556310" cy="1077218"/>
          </a:xfrm>
          <a:prstGeom prst="rect">
            <a:avLst/>
          </a:prstGeom>
          <a:noFill/>
        </p:spPr>
        <p:txBody>
          <a:bodyPr wrap="square">
            <a:spAutoFit/>
          </a:bodyPr>
          <a:lstStyle/>
          <a:p>
            <a:pPr lvl="0" algn="ctr">
              <a:defRPr/>
            </a:pPr>
            <a:r>
              <a:rPr lang="en-US" sz="3200" b="1" dirty="0">
                <a:solidFill>
                  <a:srgbClr val="224E4A"/>
                </a:solidFill>
                <a:latin typeface="Calibri" panose="020F0502020204030204" pitchFamily="34" charset="0"/>
                <a:cs typeface="Calibri" panose="020F0502020204030204" pitchFamily="34" charset="0"/>
              </a:rPr>
              <a:t>1. </a:t>
            </a:r>
            <a:r>
              <a:rPr lang="vi-VN" sz="3200" b="1" dirty="0">
                <a:solidFill>
                  <a:srgbClr val="224E4A"/>
                </a:solidFill>
                <a:latin typeface="Calibri" panose="020F0502020204030204" pitchFamily="34" charset="0"/>
                <a:cs typeface="Calibri" panose="020F0502020204030204" pitchFamily="34" charset="0"/>
              </a:rPr>
              <a:t>Dựa vào từng gợi ý dưới đây, nói tên bài thơ và tên tác giả. Đọc một đoạn thơ hoặc một bài thơ em thuộc. </a:t>
            </a:r>
            <a:endParaRPr kumimoji="0" lang="vi-VN" sz="3200" b="1" i="0" u="none" strike="noStrike" kern="1200" cap="none" spc="0" normalizeH="0" baseline="0" noProof="0" dirty="0">
              <a:ln>
                <a:noFill/>
              </a:ln>
              <a:solidFill>
                <a:srgbClr val="224E4A"/>
              </a:solidFill>
              <a:effectLst/>
              <a:uLnTx/>
              <a:uFillTx/>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1C976AAC-4708-08BD-D5E0-67645C139FAD}"/>
              </a:ext>
            </a:extLst>
          </p:cNvPr>
          <p:cNvPicPr>
            <a:picLocks noChangeAspect="1"/>
          </p:cNvPicPr>
          <p:nvPr/>
        </p:nvPicPr>
        <p:blipFill rotWithShape="1">
          <a:blip r:embed="rId6">
            <a:extLst>
              <a:ext uri="{28A0092B-C50C-407E-A947-70E740481C1C}">
                <a14:useLocalDpi xmlns:a14="http://schemas.microsoft.com/office/drawing/2010/main" val="0"/>
              </a:ext>
            </a:extLst>
          </a:blip>
          <a:srcRect t="-4095" r="83764" b="37529"/>
          <a:stretch/>
        </p:blipFill>
        <p:spPr>
          <a:xfrm flipH="1">
            <a:off x="-257682" y="3743113"/>
            <a:ext cx="2465172" cy="3142191"/>
          </a:xfrm>
          <a:prstGeom prst="rect">
            <a:avLst/>
          </a:prstGeom>
        </p:spPr>
      </p:pic>
      <p:pic>
        <p:nvPicPr>
          <p:cNvPr id="9" name="Picture 8">
            <a:extLst>
              <a:ext uri="{FF2B5EF4-FFF2-40B4-BE49-F238E27FC236}">
                <a16:creationId xmlns:a16="http://schemas.microsoft.com/office/drawing/2014/main" id="{B7991840-9E56-5722-1195-B180DE5BF535}"/>
              </a:ext>
            </a:extLst>
          </p:cNvPr>
          <p:cNvPicPr>
            <a:picLocks noChangeAspect="1"/>
          </p:cNvPicPr>
          <p:nvPr/>
        </p:nvPicPr>
        <p:blipFill>
          <a:blip r:embed="rId7"/>
          <a:stretch>
            <a:fillRect/>
          </a:stretch>
        </p:blipFill>
        <p:spPr>
          <a:xfrm>
            <a:off x="1057275" y="2105025"/>
            <a:ext cx="4897702" cy="2038350"/>
          </a:xfrm>
          <a:prstGeom prst="rect">
            <a:avLst/>
          </a:prstGeom>
        </p:spPr>
      </p:pic>
      <p:pic>
        <p:nvPicPr>
          <p:cNvPr id="11" name="Picture 10">
            <a:extLst>
              <a:ext uri="{FF2B5EF4-FFF2-40B4-BE49-F238E27FC236}">
                <a16:creationId xmlns:a16="http://schemas.microsoft.com/office/drawing/2014/main" id="{C64332F8-D68D-921D-675D-8E6558E29717}"/>
              </a:ext>
            </a:extLst>
          </p:cNvPr>
          <p:cNvPicPr>
            <a:picLocks noChangeAspect="1"/>
          </p:cNvPicPr>
          <p:nvPr/>
        </p:nvPicPr>
        <p:blipFill>
          <a:blip r:embed="rId8"/>
          <a:stretch>
            <a:fillRect/>
          </a:stretch>
        </p:blipFill>
        <p:spPr>
          <a:xfrm>
            <a:off x="6124574" y="2138362"/>
            <a:ext cx="4651551" cy="1995488"/>
          </a:xfrm>
          <a:prstGeom prst="rect">
            <a:avLst/>
          </a:prstGeom>
        </p:spPr>
      </p:pic>
      <p:sp>
        <p:nvSpPr>
          <p:cNvPr id="13" name="Rectangle: Rounded Corners 12">
            <a:extLst>
              <a:ext uri="{FF2B5EF4-FFF2-40B4-BE49-F238E27FC236}">
                <a16:creationId xmlns:a16="http://schemas.microsoft.com/office/drawing/2014/main" id="{7B09C0C8-A916-4780-C2D0-E46481C2FB70}"/>
              </a:ext>
            </a:extLst>
          </p:cNvPr>
          <p:cNvSpPr/>
          <p:nvPr/>
        </p:nvSpPr>
        <p:spPr>
          <a:xfrm>
            <a:off x="1413625" y="4429125"/>
            <a:ext cx="4596650" cy="995839"/>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noProof="0" dirty="0" err="1">
                <a:solidFill>
                  <a:srgbClr val="C00000"/>
                </a:solidFill>
                <a:latin typeface="Arial" panose="020B0604020202020204" pitchFamily="34" charset="0"/>
                <a:cs typeface="Arial" panose="020B0604020202020204" pitchFamily="34" charset="0"/>
              </a:rPr>
              <a:t>Gặt</a:t>
            </a:r>
            <a:r>
              <a:rPr lang="en-US" sz="3200" noProof="0" dirty="0">
                <a:solidFill>
                  <a:srgbClr val="C00000"/>
                </a:solidFill>
                <a:latin typeface="Arial" panose="020B0604020202020204" pitchFamily="34" charset="0"/>
                <a:cs typeface="Arial" panose="020B0604020202020204" pitchFamily="34" charset="0"/>
              </a:rPr>
              <a:t> </a:t>
            </a:r>
            <a:r>
              <a:rPr lang="en-US" sz="3200" noProof="0" dirty="0" err="1">
                <a:solidFill>
                  <a:srgbClr val="C00000"/>
                </a:solidFill>
                <a:latin typeface="Arial" panose="020B0604020202020204" pitchFamily="34" charset="0"/>
                <a:cs typeface="Arial" panose="020B0604020202020204" pitchFamily="34" charset="0"/>
              </a:rPr>
              <a:t>chữ</a:t>
            </a:r>
            <a:r>
              <a:rPr lang="en-US" sz="3200" noProof="0" dirty="0">
                <a:solidFill>
                  <a:srgbClr val="C00000"/>
                </a:solidFill>
                <a:latin typeface="Arial" panose="020B0604020202020204" pitchFamily="34" charset="0"/>
                <a:cs typeface="Arial" panose="020B0604020202020204" pitchFamily="34" charset="0"/>
              </a:rPr>
              <a:t> </a:t>
            </a:r>
            <a:r>
              <a:rPr lang="en-US" sz="3200" noProof="0" dirty="0" err="1">
                <a:solidFill>
                  <a:srgbClr val="C00000"/>
                </a:solidFill>
                <a:latin typeface="Arial" panose="020B0604020202020204" pitchFamily="34" charset="0"/>
                <a:cs typeface="Arial" panose="020B0604020202020204" pitchFamily="34" charset="0"/>
              </a:rPr>
              <a:t>trên</a:t>
            </a:r>
            <a:r>
              <a:rPr lang="en-US" sz="3200" noProof="0" dirty="0">
                <a:solidFill>
                  <a:srgbClr val="C00000"/>
                </a:solidFill>
                <a:latin typeface="Arial" panose="020B0604020202020204" pitchFamily="34" charset="0"/>
                <a:cs typeface="Arial" panose="020B0604020202020204" pitchFamily="34" charset="0"/>
              </a:rPr>
              <a:t> non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dirty="0" err="1">
                <a:ln>
                  <a:noFill/>
                </a:ln>
                <a:solidFill>
                  <a:srgbClr val="C00000"/>
                </a:solidFill>
                <a:effectLst/>
                <a:uLnTx/>
                <a:uFillTx/>
                <a:latin typeface="Arial" panose="020B0604020202020204" pitchFamily="34" charset="0"/>
                <a:cs typeface="Arial" panose="020B0604020202020204" pitchFamily="34" charset="0"/>
              </a:rPr>
              <a:t>Tác</a:t>
            </a:r>
            <a:r>
              <a:rPr kumimoji="0" lang="en-US" sz="3200" b="0" i="0" u="none" strike="noStrike" kern="1200" cap="none" spc="0" normalizeH="0" dirty="0">
                <a:ln>
                  <a:noFill/>
                </a:ln>
                <a:solidFill>
                  <a:srgbClr val="C00000"/>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dirty="0" err="1">
                <a:ln>
                  <a:noFill/>
                </a:ln>
                <a:solidFill>
                  <a:srgbClr val="C00000"/>
                </a:solidFill>
                <a:effectLst/>
                <a:uLnTx/>
                <a:uFillTx/>
                <a:latin typeface="Arial" panose="020B0604020202020204" pitchFamily="34" charset="0"/>
                <a:cs typeface="Arial" panose="020B0604020202020204" pitchFamily="34" charset="0"/>
              </a:rPr>
              <a:t>giả</a:t>
            </a:r>
            <a:r>
              <a:rPr kumimoji="0" lang="en-US" sz="3200" b="0" i="0" u="none" strike="noStrike" kern="1200" cap="none" spc="0" normalizeH="0" dirty="0">
                <a:ln>
                  <a:noFill/>
                </a:ln>
                <a:solidFill>
                  <a:srgbClr val="C00000"/>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dirty="0" err="1">
                <a:ln>
                  <a:noFill/>
                </a:ln>
                <a:solidFill>
                  <a:srgbClr val="C00000"/>
                </a:solidFill>
                <a:effectLst/>
                <a:uLnTx/>
                <a:uFillTx/>
                <a:latin typeface="Arial" panose="020B0604020202020204" pitchFamily="34" charset="0"/>
                <a:cs typeface="Arial" panose="020B0604020202020204" pitchFamily="34" charset="0"/>
              </a:rPr>
              <a:t>Bích</a:t>
            </a:r>
            <a:r>
              <a:rPr kumimoji="0" lang="en-US" sz="3200" b="0" i="0" u="none" strike="noStrike" kern="1200" cap="none" spc="0" normalizeH="0" dirty="0">
                <a:ln>
                  <a:noFill/>
                </a:ln>
                <a:solidFill>
                  <a:srgbClr val="C00000"/>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dirty="0" err="1">
                <a:ln>
                  <a:noFill/>
                </a:ln>
                <a:solidFill>
                  <a:srgbClr val="C00000"/>
                </a:solidFill>
                <a:effectLst/>
                <a:uLnTx/>
                <a:uFillTx/>
                <a:latin typeface="Arial" panose="020B0604020202020204" pitchFamily="34" charset="0"/>
                <a:cs typeface="Arial" panose="020B0604020202020204" pitchFamily="34" charset="0"/>
              </a:rPr>
              <a:t>ngọc</a:t>
            </a:r>
            <a:endParaRPr kumimoji="0" lang="en-US" sz="32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9D92C522-6BA2-91DD-8690-AAF1D620E7C5}"/>
              </a:ext>
            </a:extLst>
          </p:cNvPr>
          <p:cNvSpPr/>
          <p:nvPr/>
        </p:nvSpPr>
        <p:spPr>
          <a:xfrm>
            <a:off x="6404724" y="4391025"/>
            <a:ext cx="4930025" cy="995839"/>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noProof="0" dirty="0" err="1">
                <a:solidFill>
                  <a:srgbClr val="C00000"/>
                </a:solidFill>
                <a:latin typeface="Arial" panose="020B0604020202020204" pitchFamily="34" charset="0"/>
                <a:cs typeface="Arial" panose="020B0604020202020204" pitchFamily="34" charset="0"/>
              </a:rPr>
              <a:t>Bầu</a:t>
            </a:r>
            <a:r>
              <a:rPr lang="en-US" sz="3200" noProof="0" dirty="0">
                <a:solidFill>
                  <a:srgbClr val="C00000"/>
                </a:solidFill>
                <a:latin typeface="Arial" panose="020B0604020202020204" pitchFamily="34" charset="0"/>
                <a:cs typeface="Arial" panose="020B0604020202020204" pitchFamily="34" charset="0"/>
              </a:rPr>
              <a:t> </a:t>
            </a:r>
            <a:r>
              <a:rPr lang="en-US" sz="3200" noProof="0" dirty="0" err="1">
                <a:solidFill>
                  <a:srgbClr val="C00000"/>
                </a:solidFill>
                <a:latin typeface="Arial" panose="020B0604020202020204" pitchFamily="34" charset="0"/>
                <a:cs typeface="Arial" panose="020B0604020202020204" pitchFamily="34" charset="0"/>
              </a:rPr>
              <a:t>trời</a:t>
            </a:r>
            <a:r>
              <a:rPr lang="en-US" sz="3200" noProof="0" dirty="0">
                <a:solidFill>
                  <a:srgbClr val="C00000"/>
                </a:solidFill>
                <a:latin typeface="Arial" panose="020B0604020202020204" pitchFamily="34" charset="0"/>
                <a:cs typeface="Arial" panose="020B0604020202020204" pitchFamily="34" charset="0"/>
              </a:rPr>
              <a:t> </a:t>
            </a:r>
            <a:r>
              <a:rPr lang="en-US" sz="3200" noProof="0" dirty="0" err="1">
                <a:solidFill>
                  <a:srgbClr val="C00000"/>
                </a:solidFill>
                <a:latin typeface="Arial" panose="020B0604020202020204" pitchFamily="34" charset="0"/>
                <a:cs typeface="Arial" panose="020B0604020202020204" pitchFamily="34" charset="0"/>
              </a:rPr>
              <a:t>trong</a:t>
            </a:r>
            <a:r>
              <a:rPr lang="en-US" sz="3200" noProof="0" dirty="0">
                <a:solidFill>
                  <a:srgbClr val="C00000"/>
                </a:solidFill>
                <a:latin typeface="Arial" panose="020B0604020202020204" pitchFamily="34" charset="0"/>
                <a:cs typeface="Arial" panose="020B0604020202020204" pitchFamily="34" charset="0"/>
              </a:rPr>
              <a:t> </a:t>
            </a:r>
            <a:r>
              <a:rPr lang="en-US" sz="3200" noProof="0" dirty="0" err="1">
                <a:solidFill>
                  <a:srgbClr val="C00000"/>
                </a:solidFill>
                <a:latin typeface="Arial" panose="020B0604020202020204" pitchFamily="34" charset="0"/>
                <a:cs typeface="Arial" panose="020B0604020202020204" pitchFamily="34" charset="0"/>
              </a:rPr>
              <a:t>quả</a:t>
            </a:r>
            <a:r>
              <a:rPr lang="en-US" sz="3200" noProof="0" dirty="0">
                <a:solidFill>
                  <a:srgbClr val="C00000"/>
                </a:solidFill>
                <a:latin typeface="Arial" panose="020B0604020202020204" pitchFamily="34" charset="0"/>
                <a:cs typeface="Arial" panose="020B0604020202020204" pitchFamily="34" charset="0"/>
              </a:rPr>
              <a:t> </a:t>
            </a:r>
            <a:r>
              <a:rPr lang="en-US" sz="3200" noProof="0" dirty="0" err="1">
                <a:solidFill>
                  <a:srgbClr val="C00000"/>
                </a:solidFill>
                <a:latin typeface="Arial" panose="020B0604020202020204" pitchFamily="34" charset="0"/>
                <a:cs typeface="Arial" panose="020B0604020202020204" pitchFamily="34" charset="0"/>
              </a:rPr>
              <a:t>trứng</a:t>
            </a:r>
            <a:endParaRPr lang="en-US" sz="3200" noProof="0" dirty="0">
              <a:solidFill>
                <a:srgbClr val="C0000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(Xuân</a:t>
            </a:r>
            <a:r>
              <a:rPr kumimoji="0" lang="en-US" sz="3200" b="0" i="0"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noProof="0" dirty="0" err="1">
                <a:ln>
                  <a:noFill/>
                </a:ln>
                <a:solidFill>
                  <a:srgbClr val="C00000"/>
                </a:solidFill>
                <a:effectLst/>
                <a:uLnTx/>
                <a:uFillTx/>
                <a:latin typeface="Arial" panose="020B0604020202020204" pitchFamily="34" charset="0"/>
                <a:cs typeface="Arial" panose="020B0604020202020204" pitchFamily="34" charset="0"/>
              </a:rPr>
              <a:t>Quỳnh</a:t>
            </a:r>
            <a:r>
              <a:rPr kumimoji="0" lang="en-US" sz="3200" b="0" i="0"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rPr>
              <a:t>)</a:t>
            </a:r>
            <a:endParaRPr kumimoji="0" lang="en-US" sz="32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83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0" presetClass="exit" presetSubtype="0" fill="hold"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1"/>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pic>
        <p:nvPicPr>
          <p:cNvPr id="15" name="Picture 14">
            <a:extLst>
              <a:ext uri="{FF2B5EF4-FFF2-40B4-BE49-F238E27FC236}">
                <a16:creationId xmlns:a16="http://schemas.microsoft.com/office/drawing/2014/main" id="{1C976AAC-4708-08BD-D5E0-67645C139FAD}"/>
              </a:ext>
            </a:extLst>
          </p:cNvPr>
          <p:cNvPicPr>
            <a:picLocks noChangeAspect="1"/>
          </p:cNvPicPr>
          <p:nvPr/>
        </p:nvPicPr>
        <p:blipFill rotWithShape="1">
          <a:blip r:embed="rId5">
            <a:extLst>
              <a:ext uri="{28A0092B-C50C-407E-A947-70E740481C1C}">
                <a14:useLocalDpi xmlns:a14="http://schemas.microsoft.com/office/drawing/2010/main" val="0"/>
              </a:ext>
            </a:extLst>
          </a:blip>
          <a:srcRect t="-4095" r="83764" b="37529"/>
          <a:stretch/>
        </p:blipFill>
        <p:spPr>
          <a:xfrm flipH="1">
            <a:off x="-733933" y="1976718"/>
            <a:ext cx="3829557" cy="4881282"/>
          </a:xfrm>
          <a:prstGeom prst="rect">
            <a:avLst/>
          </a:prstGeom>
        </p:spPr>
      </p:pic>
      <p:pic>
        <p:nvPicPr>
          <p:cNvPr id="29" name="图片 37">
            <a:extLst>
              <a:ext uri="{FF2B5EF4-FFF2-40B4-BE49-F238E27FC236}">
                <a16:creationId xmlns:a16="http://schemas.microsoft.com/office/drawing/2014/main" id="{C4C16444-6FD3-75FF-168E-F58C2EFE81D1}"/>
              </a:ext>
            </a:extLst>
          </p:cNvPr>
          <p:cNvPicPr>
            <a:picLocks noChangeAspect="1"/>
          </p:cNvPicPr>
          <p:nvPr/>
        </p:nvPicPr>
        <p:blipFill>
          <a:blip r:embed="rId6"/>
          <a:stretch>
            <a:fillRect/>
          </a:stretch>
        </p:blipFill>
        <p:spPr>
          <a:xfrm>
            <a:off x="7623268" y="2711681"/>
            <a:ext cx="551250" cy="2621250"/>
          </a:xfrm>
          <a:prstGeom prst="rect">
            <a:avLst/>
          </a:prstGeom>
        </p:spPr>
      </p:pic>
      <p:grpSp>
        <p:nvGrpSpPr>
          <p:cNvPr id="30" name="Group 29">
            <a:extLst>
              <a:ext uri="{FF2B5EF4-FFF2-40B4-BE49-F238E27FC236}">
                <a16:creationId xmlns:a16="http://schemas.microsoft.com/office/drawing/2014/main" id="{8BE900B8-AD74-3EFD-89AC-97481E986DB5}"/>
              </a:ext>
            </a:extLst>
          </p:cNvPr>
          <p:cNvGrpSpPr/>
          <p:nvPr/>
        </p:nvGrpSpPr>
        <p:grpSpPr>
          <a:xfrm>
            <a:off x="2841757" y="781234"/>
            <a:ext cx="5254493" cy="4339147"/>
            <a:chOff x="4651376" y="2060575"/>
            <a:chExt cx="2735263" cy="3294064"/>
          </a:xfrm>
        </p:grpSpPr>
        <p:sp>
          <p:nvSpPr>
            <p:cNvPr id="31" name="Freeform 5">
              <a:extLst>
                <a:ext uri="{FF2B5EF4-FFF2-40B4-BE49-F238E27FC236}">
                  <a16:creationId xmlns:a16="http://schemas.microsoft.com/office/drawing/2014/main" id="{80F55A3B-5A2B-CA21-E83B-3F1A33AB80DD}"/>
                </a:ext>
              </a:extLst>
            </p:cNvPr>
            <p:cNvSpPr/>
            <p:nvPr/>
          </p:nvSpPr>
          <p:spPr bwMode="auto">
            <a:xfrm>
              <a:off x="4651376" y="2227263"/>
              <a:ext cx="2735263" cy="3127376"/>
            </a:xfrm>
            <a:custGeom>
              <a:avLst/>
              <a:gdLst>
                <a:gd name="T0" fmla="*/ 426 w 491"/>
                <a:gd name="T1" fmla="*/ 0 h 563"/>
                <a:gd name="T2" fmla="*/ 0 w 491"/>
                <a:gd name="T3" fmla="*/ 46 h 563"/>
                <a:gd name="T4" fmla="*/ 60 w 491"/>
                <a:gd name="T5" fmla="*/ 544 h 563"/>
                <a:gd name="T6" fmla="*/ 88 w 491"/>
                <a:gd name="T7" fmla="*/ 561 h 563"/>
                <a:gd name="T8" fmla="*/ 466 w 491"/>
                <a:gd name="T9" fmla="*/ 521 h 563"/>
                <a:gd name="T10" fmla="*/ 490 w 491"/>
                <a:gd name="T11" fmla="*/ 498 h 563"/>
                <a:gd name="T12" fmla="*/ 426 w 491"/>
                <a:gd name="T13" fmla="*/ 0 h 563"/>
              </a:gdLst>
              <a:ahLst/>
              <a:cxnLst>
                <a:cxn ang="0">
                  <a:pos x="T0" y="T1"/>
                </a:cxn>
                <a:cxn ang="0">
                  <a:pos x="T2" y="T3"/>
                </a:cxn>
                <a:cxn ang="0">
                  <a:pos x="T4" y="T5"/>
                </a:cxn>
                <a:cxn ang="0">
                  <a:pos x="T6" y="T7"/>
                </a:cxn>
                <a:cxn ang="0">
                  <a:pos x="T8" y="T9"/>
                </a:cxn>
                <a:cxn ang="0">
                  <a:pos x="T10" y="T11"/>
                </a:cxn>
                <a:cxn ang="0">
                  <a:pos x="T12" y="T13"/>
                </a:cxn>
              </a:cxnLst>
              <a:rect l="0" t="0" r="r" b="b"/>
              <a:pathLst>
                <a:path w="491" h="563">
                  <a:moveTo>
                    <a:pt x="426" y="0"/>
                  </a:moveTo>
                  <a:cubicBezTo>
                    <a:pt x="0" y="46"/>
                    <a:pt x="0" y="46"/>
                    <a:pt x="0" y="46"/>
                  </a:cubicBezTo>
                  <a:cubicBezTo>
                    <a:pt x="60" y="544"/>
                    <a:pt x="60" y="544"/>
                    <a:pt x="60" y="544"/>
                  </a:cubicBezTo>
                  <a:cubicBezTo>
                    <a:pt x="61" y="557"/>
                    <a:pt x="75" y="563"/>
                    <a:pt x="88" y="561"/>
                  </a:cubicBezTo>
                  <a:cubicBezTo>
                    <a:pt x="466" y="521"/>
                    <a:pt x="466" y="521"/>
                    <a:pt x="466" y="521"/>
                  </a:cubicBezTo>
                  <a:cubicBezTo>
                    <a:pt x="479" y="519"/>
                    <a:pt x="491" y="510"/>
                    <a:pt x="490" y="498"/>
                  </a:cubicBezTo>
                  <a:cubicBezTo>
                    <a:pt x="426" y="0"/>
                    <a:pt x="426" y="0"/>
                    <a:pt x="426" y="0"/>
                  </a:cubicBezTo>
                </a:path>
              </a:pathLst>
            </a:custGeom>
            <a:solidFill>
              <a:srgbClr val="E1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2" name="Freeform 6">
              <a:extLst>
                <a:ext uri="{FF2B5EF4-FFF2-40B4-BE49-F238E27FC236}">
                  <a16:creationId xmlns:a16="http://schemas.microsoft.com/office/drawing/2014/main" id="{969025BE-EB5D-EBC6-C8E2-FD25EFE3C5EE}"/>
                </a:ext>
              </a:extLst>
            </p:cNvPr>
            <p:cNvSpPr/>
            <p:nvPr/>
          </p:nvSpPr>
          <p:spPr bwMode="auto">
            <a:xfrm>
              <a:off x="4745039" y="2293938"/>
              <a:ext cx="2479675" cy="2855913"/>
            </a:xfrm>
            <a:custGeom>
              <a:avLst/>
              <a:gdLst>
                <a:gd name="T0" fmla="*/ 391 w 445"/>
                <a:gd name="T1" fmla="*/ 0 h 514"/>
                <a:gd name="T2" fmla="*/ 0 w 445"/>
                <a:gd name="T3" fmla="*/ 47 h 514"/>
                <a:gd name="T4" fmla="*/ 53 w 445"/>
                <a:gd name="T5" fmla="*/ 489 h 514"/>
                <a:gd name="T6" fmla="*/ 82 w 445"/>
                <a:gd name="T7" fmla="*/ 512 h 514"/>
                <a:gd name="T8" fmla="*/ 421 w 445"/>
                <a:gd name="T9" fmla="*/ 472 h 514"/>
                <a:gd name="T10" fmla="*/ 444 w 445"/>
                <a:gd name="T11" fmla="*/ 443 h 514"/>
                <a:gd name="T12" fmla="*/ 391 w 44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445" h="514">
                  <a:moveTo>
                    <a:pt x="391" y="0"/>
                  </a:moveTo>
                  <a:cubicBezTo>
                    <a:pt x="0" y="47"/>
                    <a:pt x="0" y="47"/>
                    <a:pt x="0" y="47"/>
                  </a:cubicBezTo>
                  <a:cubicBezTo>
                    <a:pt x="53" y="489"/>
                    <a:pt x="53" y="489"/>
                    <a:pt x="53" y="489"/>
                  </a:cubicBezTo>
                  <a:cubicBezTo>
                    <a:pt x="54" y="502"/>
                    <a:pt x="69" y="514"/>
                    <a:pt x="82" y="512"/>
                  </a:cubicBezTo>
                  <a:cubicBezTo>
                    <a:pt x="421" y="472"/>
                    <a:pt x="421" y="472"/>
                    <a:pt x="421" y="472"/>
                  </a:cubicBezTo>
                  <a:cubicBezTo>
                    <a:pt x="433" y="470"/>
                    <a:pt x="445" y="455"/>
                    <a:pt x="444" y="443"/>
                  </a:cubicBezTo>
                  <a:cubicBezTo>
                    <a:pt x="391" y="0"/>
                    <a:pt x="391" y="0"/>
                    <a:pt x="39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3" name="Oval 7">
              <a:extLst>
                <a:ext uri="{FF2B5EF4-FFF2-40B4-BE49-F238E27FC236}">
                  <a16:creationId xmlns:a16="http://schemas.microsoft.com/office/drawing/2014/main" id="{E5C28416-1AE7-0377-C685-3AED5939A068}"/>
                </a:ext>
              </a:extLst>
            </p:cNvPr>
            <p:cNvSpPr>
              <a:spLocks noChangeArrowheads="1"/>
            </p:cNvSpPr>
            <p:nvPr/>
          </p:nvSpPr>
          <p:spPr bwMode="auto">
            <a:xfrm>
              <a:off x="4902201" y="2571750"/>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4" name="Oval 8">
              <a:extLst>
                <a:ext uri="{FF2B5EF4-FFF2-40B4-BE49-F238E27FC236}">
                  <a16:creationId xmlns:a16="http://schemas.microsoft.com/office/drawing/2014/main" id="{4715A1A4-AAC5-D232-0F89-2193F0CDE904}"/>
                </a:ext>
              </a:extLst>
            </p:cNvPr>
            <p:cNvSpPr>
              <a:spLocks noChangeArrowheads="1"/>
            </p:cNvSpPr>
            <p:nvPr/>
          </p:nvSpPr>
          <p:spPr bwMode="auto">
            <a:xfrm>
              <a:off x="5184776" y="2538413"/>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5" name="Oval 9">
              <a:extLst>
                <a:ext uri="{FF2B5EF4-FFF2-40B4-BE49-F238E27FC236}">
                  <a16:creationId xmlns:a16="http://schemas.microsoft.com/office/drawing/2014/main" id="{087756D8-59B7-4369-E53D-5B8A16E9E922}"/>
                </a:ext>
              </a:extLst>
            </p:cNvPr>
            <p:cNvSpPr>
              <a:spLocks noChangeArrowheads="1"/>
            </p:cNvSpPr>
            <p:nvPr/>
          </p:nvSpPr>
          <p:spPr bwMode="auto">
            <a:xfrm>
              <a:off x="5464176" y="2493963"/>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6" name="Oval 10">
              <a:extLst>
                <a:ext uri="{FF2B5EF4-FFF2-40B4-BE49-F238E27FC236}">
                  <a16:creationId xmlns:a16="http://schemas.microsoft.com/office/drawing/2014/main" id="{67E1F763-4641-C74D-D8EA-60D23D1AA43F}"/>
                </a:ext>
              </a:extLst>
            </p:cNvPr>
            <p:cNvSpPr>
              <a:spLocks noChangeArrowheads="1"/>
            </p:cNvSpPr>
            <p:nvPr/>
          </p:nvSpPr>
          <p:spPr bwMode="auto">
            <a:xfrm>
              <a:off x="5748339" y="2454275"/>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7" name="Oval 11">
              <a:extLst>
                <a:ext uri="{FF2B5EF4-FFF2-40B4-BE49-F238E27FC236}">
                  <a16:creationId xmlns:a16="http://schemas.microsoft.com/office/drawing/2014/main" id="{13B49909-5B22-64F7-E6E5-6DBB31B71700}"/>
                </a:ext>
              </a:extLst>
            </p:cNvPr>
            <p:cNvSpPr>
              <a:spLocks noChangeArrowheads="1"/>
            </p:cNvSpPr>
            <p:nvPr/>
          </p:nvSpPr>
          <p:spPr bwMode="auto">
            <a:xfrm>
              <a:off x="6015039" y="2432050"/>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8" name="Oval 12">
              <a:extLst>
                <a:ext uri="{FF2B5EF4-FFF2-40B4-BE49-F238E27FC236}">
                  <a16:creationId xmlns:a16="http://schemas.microsoft.com/office/drawing/2014/main" id="{BBF72660-BAEE-C50C-7F90-56ADA5079B30}"/>
                </a:ext>
              </a:extLst>
            </p:cNvPr>
            <p:cNvSpPr>
              <a:spLocks noChangeArrowheads="1"/>
            </p:cNvSpPr>
            <p:nvPr/>
          </p:nvSpPr>
          <p:spPr bwMode="auto">
            <a:xfrm>
              <a:off x="6321426" y="2393950"/>
              <a:ext cx="190500"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9" name="Oval 13">
              <a:extLst>
                <a:ext uri="{FF2B5EF4-FFF2-40B4-BE49-F238E27FC236}">
                  <a16:creationId xmlns:a16="http://schemas.microsoft.com/office/drawing/2014/main" id="{37B64DE4-8240-50BC-5795-6DA9C3212B60}"/>
                </a:ext>
              </a:extLst>
            </p:cNvPr>
            <p:cNvSpPr>
              <a:spLocks noChangeArrowheads="1"/>
            </p:cNvSpPr>
            <p:nvPr/>
          </p:nvSpPr>
          <p:spPr bwMode="auto">
            <a:xfrm>
              <a:off x="6600826" y="2360613"/>
              <a:ext cx="188913"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0" name="Freeform 14">
              <a:extLst>
                <a:ext uri="{FF2B5EF4-FFF2-40B4-BE49-F238E27FC236}">
                  <a16:creationId xmlns:a16="http://schemas.microsoft.com/office/drawing/2014/main" id="{818AFC76-6BB6-E6FC-C2DC-DF04FD10A068}"/>
                </a:ext>
              </a:extLst>
            </p:cNvPr>
            <p:cNvSpPr/>
            <p:nvPr/>
          </p:nvSpPr>
          <p:spPr bwMode="auto">
            <a:xfrm>
              <a:off x="4902201" y="2260600"/>
              <a:ext cx="177800" cy="477838"/>
            </a:xfrm>
            <a:custGeom>
              <a:avLst/>
              <a:gdLst>
                <a:gd name="T0" fmla="*/ 23 w 32"/>
                <a:gd name="T1" fmla="*/ 11 h 86"/>
                <a:gd name="T2" fmla="*/ 11 w 32"/>
                <a:gd name="T3" fmla="*/ 0 h 86"/>
                <a:gd name="T4" fmla="*/ 0 w 32"/>
                <a:gd name="T5" fmla="*/ 13 h 86"/>
                <a:gd name="T6" fmla="*/ 8 w 32"/>
                <a:gd name="T7" fmla="*/ 75 h 86"/>
                <a:gd name="T8" fmla="*/ 21 w 32"/>
                <a:gd name="T9" fmla="*/ 85 h 86"/>
                <a:gd name="T10" fmla="*/ 31 w 32"/>
                <a:gd name="T11" fmla="*/ 73 h 86"/>
                <a:gd name="T12" fmla="*/ 23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3" y="11"/>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1" name="Freeform 15">
              <a:extLst>
                <a:ext uri="{FF2B5EF4-FFF2-40B4-BE49-F238E27FC236}">
                  <a16:creationId xmlns:a16="http://schemas.microsoft.com/office/drawing/2014/main" id="{94D7B093-DB1C-D27F-CAB8-B009ED4DD6D3}"/>
                </a:ext>
              </a:extLst>
            </p:cNvPr>
            <p:cNvSpPr/>
            <p:nvPr/>
          </p:nvSpPr>
          <p:spPr bwMode="auto">
            <a:xfrm>
              <a:off x="5180014" y="2227263"/>
              <a:ext cx="177800"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2" name="Freeform 16">
              <a:extLst>
                <a:ext uri="{FF2B5EF4-FFF2-40B4-BE49-F238E27FC236}">
                  <a16:creationId xmlns:a16="http://schemas.microsoft.com/office/drawing/2014/main" id="{B29E0982-408A-05EB-B0B7-A6BF3047A1DD}"/>
                </a:ext>
              </a:extLst>
            </p:cNvPr>
            <p:cNvSpPr/>
            <p:nvPr/>
          </p:nvSpPr>
          <p:spPr bwMode="auto">
            <a:xfrm>
              <a:off x="5457826" y="2193925"/>
              <a:ext cx="179388" cy="477838"/>
            </a:xfrm>
            <a:custGeom>
              <a:avLst/>
              <a:gdLst>
                <a:gd name="T0" fmla="*/ 24 w 32"/>
                <a:gd name="T1" fmla="*/ 11 h 86"/>
                <a:gd name="T2" fmla="*/ 11 w 32"/>
                <a:gd name="T3" fmla="*/ 0 h 86"/>
                <a:gd name="T4" fmla="*/ 1 w 32"/>
                <a:gd name="T5" fmla="*/ 13 h 86"/>
                <a:gd name="T6" fmla="*/ 9 w 32"/>
                <a:gd name="T7" fmla="*/ 75 h 86"/>
                <a:gd name="T8" fmla="*/ 22 w 32"/>
                <a:gd name="T9" fmla="*/ 85 h 86"/>
                <a:gd name="T10" fmla="*/ 32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4" y="4"/>
                    <a:pt x="18" y="0"/>
                    <a:pt x="11" y="0"/>
                  </a:cubicBezTo>
                  <a:cubicBezTo>
                    <a:pt x="5" y="1"/>
                    <a:pt x="0" y="7"/>
                    <a:pt x="1" y="13"/>
                  </a:cubicBezTo>
                  <a:cubicBezTo>
                    <a:pt x="9" y="75"/>
                    <a:pt x="9" y="75"/>
                    <a:pt x="9" y="75"/>
                  </a:cubicBezTo>
                  <a:cubicBezTo>
                    <a:pt x="9" y="82"/>
                    <a:pt x="15" y="86"/>
                    <a:pt x="22" y="85"/>
                  </a:cubicBezTo>
                  <a:cubicBezTo>
                    <a:pt x="28" y="85"/>
                    <a:pt x="32" y="79"/>
                    <a:pt x="32"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3" name="Freeform 17">
              <a:extLst>
                <a:ext uri="{FF2B5EF4-FFF2-40B4-BE49-F238E27FC236}">
                  <a16:creationId xmlns:a16="http://schemas.microsoft.com/office/drawing/2014/main" id="{98C6BB0A-A7D1-71A6-005E-3797CDAD78CF}"/>
                </a:ext>
              </a:extLst>
            </p:cNvPr>
            <p:cNvSpPr/>
            <p:nvPr/>
          </p:nvSpPr>
          <p:spPr bwMode="auto">
            <a:xfrm>
              <a:off x="5741989" y="2160588"/>
              <a:ext cx="179388"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4" name="Freeform 18">
              <a:extLst>
                <a:ext uri="{FF2B5EF4-FFF2-40B4-BE49-F238E27FC236}">
                  <a16:creationId xmlns:a16="http://schemas.microsoft.com/office/drawing/2014/main" id="{121D5E3B-3369-D3CB-665F-B5F13AC1213F}"/>
                </a:ext>
              </a:extLst>
            </p:cNvPr>
            <p:cNvSpPr/>
            <p:nvPr/>
          </p:nvSpPr>
          <p:spPr bwMode="auto">
            <a:xfrm>
              <a:off x="6021389" y="2127250"/>
              <a:ext cx="177800"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5" name="Freeform 19">
              <a:extLst>
                <a:ext uri="{FF2B5EF4-FFF2-40B4-BE49-F238E27FC236}">
                  <a16:creationId xmlns:a16="http://schemas.microsoft.com/office/drawing/2014/main" id="{13C11232-35C4-2D7B-B490-929B6D60AA20}"/>
                </a:ext>
              </a:extLst>
            </p:cNvPr>
            <p:cNvSpPr/>
            <p:nvPr/>
          </p:nvSpPr>
          <p:spPr bwMode="auto">
            <a:xfrm>
              <a:off x="6305551" y="2093913"/>
              <a:ext cx="177800" cy="477838"/>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6" name="Freeform 20">
              <a:extLst>
                <a:ext uri="{FF2B5EF4-FFF2-40B4-BE49-F238E27FC236}">
                  <a16:creationId xmlns:a16="http://schemas.microsoft.com/office/drawing/2014/main" id="{ECB0D60B-A904-290A-1A01-B84E0C96EDBF}"/>
                </a:ext>
              </a:extLst>
            </p:cNvPr>
            <p:cNvSpPr/>
            <p:nvPr/>
          </p:nvSpPr>
          <p:spPr bwMode="auto">
            <a:xfrm>
              <a:off x="6583364" y="2060575"/>
              <a:ext cx="179388"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7" name="Freeform 21">
              <a:extLst>
                <a:ext uri="{FF2B5EF4-FFF2-40B4-BE49-F238E27FC236}">
                  <a16:creationId xmlns:a16="http://schemas.microsoft.com/office/drawing/2014/main" id="{4CB32511-7958-889B-F9E9-0E2058A3674F}"/>
                </a:ext>
              </a:extLst>
            </p:cNvPr>
            <p:cNvSpPr/>
            <p:nvPr/>
          </p:nvSpPr>
          <p:spPr bwMode="auto">
            <a:xfrm>
              <a:off x="4979989" y="2638425"/>
              <a:ext cx="2027238" cy="2327275"/>
            </a:xfrm>
            <a:custGeom>
              <a:avLst/>
              <a:gdLst>
                <a:gd name="T0" fmla="*/ 320 w 364"/>
                <a:gd name="T1" fmla="*/ 0 h 419"/>
                <a:gd name="T2" fmla="*/ 0 w 364"/>
                <a:gd name="T3" fmla="*/ 39 h 419"/>
                <a:gd name="T4" fmla="*/ 44 w 364"/>
                <a:gd name="T5" fmla="*/ 400 h 419"/>
                <a:gd name="T6" fmla="*/ 66 w 364"/>
                <a:gd name="T7" fmla="*/ 419 h 419"/>
                <a:gd name="T8" fmla="*/ 67 w 364"/>
                <a:gd name="T9" fmla="*/ 419 h 419"/>
                <a:gd name="T10" fmla="*/ 344 w 364"/>
                <a:gd name="T11" fmla="*/ 386 h 419"/>
                <a:gd name="T12" fmla="*/ 363 w 364"/>
                <a:gd name="T13" fmla="*/ 362 h 419"/>
                <a:gd name="T14" fmla="*/ 320 w 364"/>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419">
                  <a:moveTo>
                    <a:pt x="320" y="0"/>
                  </a:moveTo>
                  <a:cubicBezTo>
                    <a:pt x="0" y="39"/>
                    <a:pt x="0" y="39"/>
                    <a:pt x="0" y="39"/>
                  </a:cubicBezTo>
                  <a:cubicBezTo>
                    <a:pt x="44" y="400"/>
                    <a:pt x="44" y="400"/>
                    <a:pt x="44" y="400"/>
                  </a:cubicBezTo>
                  <a:cubicBezTo>
                    <a:pt x="45" y="410"/>
                    <a:pt x="56" y="419"/>
                    <a:pt x="66" y="419"/>
                  </a:cubicBezTo>
                  <a:cubicBezTo>
                    <a:pt x="66" y="419"/>
                    <a:pt x="67" y="419"/>
                    <a:pt x="67" y="419"/>
                  </a:cubicBezTo>
                  <a:cubicBezTo>
                    <a:pt x="344" y="386"/>
                    <a:pt x="344" y="386"/>
                    <a:pt x="344" y="386"/>
                  </a:cubicBezTo>
                  <a:cubicBezTo>
                    <a:pt x="354" y="385"/>
                    <a:pt x="364" y="372"/>
                    <a:pt x="363" y="362"/>
                  </a:cubicBezTo>
                  <a:cubicBezTo>
                    <a:pt x="320" y="0"/>
                    <a:pt x="320" y="0"/>
                    <a:pt x="320" y="0"/>
                  </a:cubicBezTo>
                </a:path>
              </a:pathLst>
            </a:custGeom>
            <a:solidFill>
              <a:srgbClr val="FDF5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grpSp>
      <p:sp>
        <p:nvSpPr>
          <p:cNvPr id="48" name="TextBox 47">
            <a:extLst>
              <a:ext uri="{FF2B5EF4-FFF2-40B4-BE49-F238E27FC236}">
                <a16:creationId xmlns:a16="http://schemas.microsoft.com/office/drawing/2014/main" id="{99FF38ED-EC50-1367-A0EF-66B980F4F1B6}"/>
              </a:ext>
            </a:extLst>
          </p:cNvPr>
          <p:cNvSpPr txBox="1"/>
          <p:nvPr/>
        </p:nvSpPr>
        <p:spPr>
          <a:xfrm rot="21279080">
            <a:off x="3399899" y="2089462"/>
            <a:ext cx="3933303" cy="1938992"/>
          </a:xfrm>
          <a:prstGeom prst="rect">
            <a:avLst/>
          </a:prstGeom>
          <a:noFill/>
        </p:spPr>
        <p:txBody>
          <a:bodyPr wrap="square" rtlCol="0">
            <a:spAutoFit/>
          </a:bodyPr>
          <a:lstStyle/>
          <a:p>
            <a:pPr algn="ctr" defTabSz="1218565"/>
            <a:r>
              <a:rPr lang="vi-VN" sz="4000" dirty="0">
                <a:solidFill>
                  <a:prstClr val="black"/>
                </a:solidFill>
                <a:latin typeface="Calibri" panose="020F0502020204030204" pitchFamily="34" charset="0"/>
                <a:cs typeface="Calibri" panose="020F0502020204030204" pitchFamily="34" charset="0"/>
              </a:rPr>
              <a:t>Đọc một đoạn thơ hoặc một bài thơ em thuộc. </a:t>
            </a:r>
            <a:endParaRPr lang="en-US" sz="4000" dirty="0">
              <a:solidFill>
                <a:prstClr val="black"/>
              </a:solidFill>
              <a:latin typeface="Calibri" panose="020F0502020204030204" pitchFamily="34" charset="0"/>
              <a:cs typeface="Calibri" panose="020F0502020204030204" pitchFamily="34" charset="0"/>
            </a:endParaRPr>
          </a:p>
        </p:txBody>
      </p:sp>
      <p:pic>
        <p:nvPicPr>
          <p:cNvPr id="49" name="图片 38">
            <a:extLst>
              <a:ext uri="{FF2B5EF4-FFF2-40B4-BE49-F238E27FC236}">
                <a16:creationId xmlns:a16="http://schemas.microsoft.com/office/drawing/2014/main" id="{FD39047B-A866-D19E-E9FF-22566AEA2566}"/>
              </a:ext>
            </a:extLst>
          </p:cNvPr>
          <p:cNvPicPr>
            <a:picLocks noChangeAspect="1"/>
          </p:cNvPicPr>
          <p:nvPr/>
        </p:nvPicPr>
        <p:blipFill>
          <a:blip r:embed="rId7"/>
          <a:stretch>
            <a:fillRect/>
          </a:stretch>
        </p:blipFill>
        <p:spPr>
          <a:xfrm rot="19747431">
            <a:off x="7455483" y="3298318"/>
            <a:ext cx="618750" cy="2610000"/>
          </a:xfrm>
          <a:prstGeom prst="rect">
            <a:avLst/>
          </a:prstGeom>
        </p:spPr>
      </p:pic>
    </p:spTree>
    <p:extLst>
      <p:ext uri="{BB962C8B-B14F-4D97-AF65-F5344CB8AC3E}">
        <p14:creationId xmlns:p14="http://schemas.microsoft.com/office/powerpoint/2010/main" val="2891864289"/>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0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12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childTnLst>
                              </p:cTn>
                            </p:par>
                            <p:par>
                              <p:cTn id="14" fill="hold">
                                <p:stCondLst>
                                  <p:cond delay="1700"/>
                                </p:stCondLst>
                                <p:childTnLst>
                                  <p:par>
                                    <p:cTn id="15" presetID="2" presetClass="entr" presetSubtype="4" accel="54000" fill="hold" nodeType="afterEffect" p14:presetBounceEnd="52000">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14:bounceEnd="52000">
                                          <p:cBhvr additive="base">
                                            <p:cTn id="17" dur="750" fill="hold"/>
                                            <p:tgtEl>
                                              <p:spTgt spid="49"/>
                                            </p:tgtEl>
                                            <p:attrNameLst>
                                              <p:attrName>ppt_x</p:attrName>
                                            </p:attrNameLst>
                                          </p:cBhvr>
                                          <p:tavLst>
                                            <p:tav tm="0">
                                              <p:val>
                                                <p:strVal val="#ppt_x"/>
                                              </p:val>
                                            </p:tav>
                                            <p:tav tm="100000">
                                              <p:val>
                                                <p:strVal val="#ppt_x"/>
                                              </p:val>
                                            </p:tav>
                                          </p:tavLst>
                                        </p:anim>
                                        <p:anim calcmode="lin" valueType="num" p14:bounceEnd="52000">
                                          <p:cBhvr additive="base">
                                            <p:cTn id="18" dur="750" fill="hold"/>
                                            <p:tgtEl>
                                              <p:spTgt spid="49"/>
                                            </p:tgtEl>
                                            <p:attrNameLst>
                                              <p:attrName>ppt_y</p:attrName>
                                            </p:attrNameLst>
                                          </p:cBhvr>
                                          <p:tavLst>
                                            <p:tav tm="0">
                                              <p:val>
                                                <p:strVal val="1+#ppt_h/2"/>
                                              </p:val>
                                            </p:tav>
                                            <p:tav tm="100000">
                                              <p:val>
                                                <p:strVal val="#ppt_y"/>
                                              </p:val>
                                            </p:tav>
                                          </p:tavLst>
                                        </p:anim>
                                      </p:childTnLst>
                                    </p:cTn>
                                  </p:par>
                                  <p:par>
                                    <p:cTn id="19" presetID="2" presetClass="entr" presetSubtype="4" accel="54000" fill="hold" nodeType="withEffect" p14:presetBounceEnd="52000">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14:bounceEnd="52000">
                                          <p:cBhvr additive="base">
                                            <p:cTn id="21" dur="750" fill="hold"/>
                                            <p:tgtEl>
                                              <p:spTgt spid="29"/>
                                            </p:tgtEl>
                                            <p:attrNameLst>
                                              <p:attrName>ppt_x</p:attrName>
                                            </p:attrNameLst>
                                          </p:cBhvr>
                                          <p:tavLst>
                                            <p:tav tm="0">
                                              <p:val>
                                                <p:strVal val="#ppt_x"/>
                                              </p:val>
                                            </p:tav>
                                            <p:tav tm="100000">
                                              <p:val>
                                                <p:strVal val="#ppt_x"/>
                                              </p:val>
                                            </p:tav>
                                          </p:tavLst>
                                        </p:anim>
                                        <p:anim calcmode="lin" valueType="num" p14:bounceEnd="52000">
                                          <p:cBhvr additive="base">
                                            <p:cTn id="22"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0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12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childTnLst>
                              </p:cTn>
                            </p:par>
                            <p:par>
                              <p:cTn id="14" fill="hold">
                                <p:stCondLst>
                                  <p:cond delay="1700"/>
                                </p:stCondLst>
                                <p:childTnLst>
                                  <p:par>
                                    <p:cTn id="15" presetID="2" presetClass="entr" presetSubtype="4" accel="54000"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750" fill="hold"/>
                                            <p:tgtEl>
                                              <p:spTgt spid="49"/>
                                            </p:tgtEl>
                                            <p:attrNameLst>
                                              <p:attrName>ppt_x</p:attrName>
                                            </p:attrNameLst>
                                          </p:cBhvr>
                                          <p:tavLst>
                                            <p:tav tm="0">
                                              <p:val>
                                                <p:strVal val="#ppt_x"/>
                                              </p:val>
                                            </p:tav>
                                            <p:tav tm="100000">
                                              <p:val>
                                                <p:strVal val="#ppt_x"/>
                                              </p:val>
                                            </p:tav>
                                          </p:tavLst>
                                        </p:anim>
                                        <p:anim calcmode="lin" valueType="num">
                                          <p:cBhvr additive="base">
                                            <p:cTn id="18" dur="750" fill="hold"/>
                                            <p:tgtEl>
                                              <p:spTgt spid="49"/>
                                            </p:tgtEl>
                                            <p:attrNameLst>
                                              <p:attrName>ppt_y</p:attrName>
                                            </p:attrNameLst>
                                          </p:cBhvr>
                                          <p:tavLst>
                                            <p:tav tm="0">
                                              <p:val>
                                                <p:strVal val="1+#ppt_h/2"/>
                                              </p:val>
                                            </p:tav>
                                            <p:tav tm="100000">
                                              <p:val>
                                                <p:strVal val="#ppt_y"/>
                                              </p:val>
                                            </p:tav>
                                          </p:tavLst>
                                        </p:anim>
                                      </p:childTnLst>
                                    </p:cTn>
                                  </p:par>
                                  <p:par>
                                    <p:cTn id="19" presetID="2" presetClass="entr" presetSubtype="4" accel="5400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750" fill="hold"/>
                                            <p:tgtEl>
                                              <p:spTgt spid="29"/>
                                            </p:tgtEl>
                                            <p:attrNameLst>
                                              <p:attrName>ppt_x</p:attrName>
                                            </p:attrNameLst>
                                          </p:cBhvr>
                                          <p:tavLst>
                                            <p:tav tm="0">
                                              <p:val>
                                                <p:strVal val="#ppt_x"/>
                                              </p:val>
                                            </p:tav>
                                            <p:tav tm="100000">
                                              <p:val>
                                                <p:strVal val="#ppt_x"/>
                                              </p:val>
                                            </p:tav>
                                          </p:tavLst>
                                        </p:anim>
                                        <p:anim calcmode="lin" valueType="num">
                                          <p:cBhvr additive="base">
                                            <p:cTn id="22"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1"/>
            <a:ext cx="12182475" cy="6911975"/>
            <a:chOff x="0" y="0"/>
            <a:chExt cx="19185" cy="10885"/>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477"/>
              <a:ext cx="17349" cy="9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sp>
        <p:nvSpPr>
          <p:cNvPr id="11" name="TextBox 10">
            <a:extLst>
              <a:ext uri="{FF2B5EF4-FFF2-40B4-BE49-F238E27FC236}">
                <a16:creationId xmlns:a16="http://schemas.microsoft.com/office/drawing/2014/main" id="{5EF404B9-5138-4F14-AFEF-78BB9DB4B44B}"/>
              </a:ext>
            </a:extLst>
          </p:cNvPr>
          <p:cNvSpPr txBox="1"/>
          <p:nvPr/>
        </p:nvSpPr>
        <p:spPr>
          <a:xfrm>
            <a:off x="1078052" y="236649"/>
            <a:ext cx="1125682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vi-VN" sz="3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Tìm câu chủ đề trong từng đoạn</a:t>
            </a: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vi-VN" sz="3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dưới đây:</a:t>
            </a:r>
            <a:endParaRPr kumimoji="0" lang="en-US" sz="3600" b="1" i="0" u="none" strike="noStrike" kern="1200" cap="none" spc="0" normalizeH="0" baseline="0" noProof="0" dirty="0">
              <a:ln>
                <a:noFill/>
              </a:ln>
              <a:solidFill>
                <a:srgbClr val="000000"/>
              </a:solidFill>
              <a:effectLst/>
              <a:uLnTx/>
              <a:uFillTx/>
              <a:latin typeface="等线"/>
              <a:ea typeface="+mn-ea"/>
              <a:cs typeface="+mn-cs"/>
            </a:endParaRPr>
          </a:p>
        </p:txBody>
      </p:sp>
      <p:sp>
        <p:nvSpPr>
          <p:cNvPr id="4" name="Rectangle: Rounded Corners 3">
            <a:extLst>
              <a:ext uri="{FF2B5EF4-FFF2-40B4-BE49-F238E27FC236}">
                <a16:creationId xmlns:a16="http://schemas.microsoft.com/office/drawing/2014/main" id="{EC178B5D-15F8-3B53-E79E-74E1A3E1C009}"/>
              </a:ext>
            </a:extLst>
          </p:cNvPr>
          <p:cNvSpPr/>
          <p:nvPr/>
        </p:nvSpPr>
        <p:spPr>
          <a:xfrm>
            <a:off x="990600" y="933451"/>
            <a:ext cx="10334625" cy="1352550"/>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2000" dirty="0">
                <a:latin typeface="Calibri" panose="020F0502020204030204" pitchFamily="34" charset="0"/>
                <a:cs typeface="Calibri" panose="020F0502020204030204" pitchFamily="34" charset="0"/>
              </a:rPr>
              <a:t>a. Biển động. Gió thét trên những rừng dương. Sóng đập dữ dội vào mạn thuyền. Cây cột buồm rít lên, lá cờ đuôi nheo bay phần phật. Mưa cắt ngang mặt những tia nước lạnh. Bãi cát vật vã với nước, với sóng.</a:t>
            </a:r>
          </a:p>
          <a:p>
            <a:pPr algn="r"/>
            <a:r>
              <a:rPr lang="vi-VN" sz="2000" dirty="0">
                <a:latin typeface="Calibri" panose="020F0502020204030204" pitchFamily="34" charset="0"/>
                <a:cs typeface="Calibri" panose="020F0502020204030204" pitchFamily="34" charset="0"/>
              </a:rPr>
              <a:t>(Trần Nhật Thu)</a:t>
            </a:r>
            <a:endParaRPr lang="en-US" sz="2000" dirty="0">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67AEF498-D567-A7FD-BEFE-17149F52D1BD}"/>
              </a:ext>
            </a:extLst>
          </p:cNvPr>
          <p:cNvSpPr/>
          <p:nvPr/>
        </p:nvSpPr>
        <p:spPr>
          <a:xfrm>
            <a:off x="990600" y="2419350"/>
            <a:ext cx="10334625" cy="1924050"/>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2000" dirty="0">
                <a:latin typeface="Calibri" panose="020F0502020204030204" pitchFamily="34" charset="0"/>
                <a:cs typeface="Calibri" panose="020F0502020204030204" pitchFamily="34" charset="0"/>
              </a:rPr>
              <a:t>b. Những ngày hè đi bên bờ Hạ Long, Bãi Cháy hoặc Tuần Châu,... ta có cảm giác như đi trước cửa gió. Ngọn gió lúc êm ả như ru, lúc phần phật như quạt, mang cái trong lành, cái tươi mát của đại dương vào đất liền. Trong tiếng gió thổi, ta nghe tiếng thông reo, tiếng sóng vỗ, tiếng ve ran và cả tiếng máy, tiếng xe, tiếng cần trục từ trên các tầng thang, bến cảng vọng lại.</a:t>
            </a:r>
          </a:p>
          <a:p>
            <a:pPr algn="r"/>
            <a:r>
              <a:rPr lang="vi-VN" sz="2000" dirty="0">
                <a:latin typeface="Calibri" panose="020F0502020204030204" pitchFamily="34" charset="0"/>
                <a:cs typeface="Calibri" panose="020F0502020204030204" pitchFamily="34" charset="0"/>
              </a:rPr>
              <a:t>(Theo Thi Sảnh)</a:t>
            </a:r>
            <a:endParaRPr lang="en-US" sz="2000" dirty="0">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FACD2EB0-DC2D-22E8-B5A2-5C1C0F606194}"/>
              </a:ext>
            </a:extLst>
          </p:cNvPr>
          <p:cNvSpPr/>
          <p:nvPr/>
        </p:nvSpPr>
        <p:spPr>
          <a:xfrm>
            <a:off x="1019175" y="4533900"/>
            <a:ext cx="10334625" cy="2324100"/>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2000" dirty="0">
                <a:latin typeface="Calibri" panose="020F0502020204030204" pitchFamily="34" charset="0"/>
                <a:cs typeface="Calibri" panose="020F0502020204030204" pitchFamily="34" charset="0"/>
              </a:rPr>
              <a:t>c. Chuồn chuồn ngô mặc áo kẻ ca-rô đen vàng thích phơi mình ngoài nắng, trên ngọn chuối hoặc bờ ao. Chuồn chuồn ớt với bộ cánh đỏ rực hoặc vàng tươi, suốt ngày la cà hết chỗ này sang chỗ khác. Chuồn chuồn nước thích soi gương, ưa đứng im trên cọng khoai ngứa bên bờ ao ngắm bóng mình in dưới nước,... ẻo lả và xinh xắn hơn cả là các bé chuồn kim, cả thân hình chỉ nhỉnh hơn chiếc kim khâu... Ngần ấy loại chuồn chuồn cũng đủ cho chúng tôi mê tơi trong suốt mùa hè.</a:t>
            </a:r>
          </a:p>
          <a:p>
            <a:pPr algn="r"/>
            <a:r>
              <a:rPr lang="vi-VN" sz="2000" dirty="0">
                <a:latin typeface="Calibri" panose="020F0502020204030204" pitchFamily="34" charset="0"/>
                <a:cs typeface="Calibri" panose="020F0502020204030204" pitchFamily="34" charset="0"/>
              </a:rPr>
              <a:t>(Theo Trần Đức Tiến)</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91063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0" y="0"/>
            <a:ext cx="12182475" cy="5796915"/>
          </a:xfrm>
          <a:prstGeom prst="rect">
            <a:avLst/>
          </a:prstGeom>
        </p:spPr>
      </p:pic>
      <p:pic>
        <p:nvPicPr>
          <p:cNvPr id="5" name="图片 4" descr="34"/>
          <p:cNvPicPr>
            <a:picLocks noChangeAspect="1"/>
          </p:cNvPicPr>
          <p:nvPr/>
        </p:nvPicPr>
        <p:blipFill>
          <a:blip r:embed="rId5"/>
          <a:stretch>
            <a:fillRect/>
          </a:stretch>
        </p:blipFill>
        <p:spPr>
          <a:xfrm>
            <a:off x="0" y="3247390"/>
            <a:ext cx="12182475" cy="3664585"/>
          </a:xfrm>
          <a:prstGeom prst="rect">
            <a:avLst/>
          </a:prstGeom>
        </p:spPr>
      </p:pic>
      <p:sp>
        <p:nvSpPr>
          <p:cNvPr id="3" name="Rectangle: Rounded Corners 2">
            <a:extLst>
              <a:ext uri="{FF2B5EF4-FFF2-40B4-BE49-F238E27FC236}">
                <a16:creationId xmlns:a16="http://schemas.microsoft.com/office/drawing/2014/main" id="{3CA5539A-C8BF-7F94-807F-21B021A6B506}"/>
              </a:ext>
            </a:extLst>
          </p:cNvPr>
          <p:cNvSpPr/>
          <p:nvPr/>
        </p:nvSpPr>
        <p:spPr>
          <a:xfrm>
            <a:off x="99369" y="85569"/>
            <a:ext cx="11993262" cy="66106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585A144A-E0EB-9203-582A-4D5D5E680420}"/>
              </a:ext>
            </a:extLst>
          </p:cNvPr>
          <p:cNvGrpSpPr/>
          <p:nvPr/>
        </p:nvGrpSpPr>
        <p:grpSpPr>
          <a:xfrm>
            <a:off x="2847975" y="4099807"/>
            <a:ext cx="6019801" cy="1419810"/>
            <a:chOff x="-346927" y="2634670"/>
            <a:chExt cx="9273947" cy="1979719"/>
          </a:xfrm>
        </p:grpSpPr>
        <p:pic>
          <p:nvPicPr>
            <p:cNvPr id="11" name="Picture 2">
              <a:extLst>
                <a:ext uri="{FF2B5EF4-FFF2-40B4-BE49-F238E27FC236}">
                  <a16:creationId xmlns:a16="http://schemas.microsoft.com/office/drawing/2014/main" id="{0D2DA8B1-48DB-61CF-F809-DFFD37E1A8B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46927" y="2634670"/>
              <a:ext cx="9273947" cy="1481843"/>
            </a:xfrm>
            <a:prstGeom prst="rect">
              <a:avLst/>
            </a:prstGeom>
          </p:spPr>
        </p:pic>
        <p:sp>
          <p:nvSpPr>
            <p:cNvPr id="12" name="TextBox 11">
              <a:extLst>
                <a:ext uri="{FF2B5EF4-FFF2-40B4-BE49-F238E27FC236}">
                  <a16:creationId xmlns:a16="http://schemas.microsoft.com/office/drawing/2014/main" id="{71E58530-898C-90BA-6C61-D6182FE72148}"/>
                </a:ext>
              </a:extLst>
            </p:cNvPr>
            <p:cNvSpPr txBox="1"/>
            <p:nvPr/>
          </p:nvSpPr>
          <p:spPr>
            <a:xfrm>
              <a:off x="157304" y="2769044"/>
              <a:ext cx="8320769" cy="18453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Body)"/>
                  <a:ea typeface="+mn-ea"/>
                  <a:cs typeface="+mn-cs"/>
                </a:rPr>
                <a:t>Câu</a:t>
              </a:r>
              <a:r>
                <a:rPr kumimoji="0" lang="en-US" sz="4000" b="1" i="0" u="none" strike="noStrike" kern="1200" cap="none" spc="0" normalizeH="0" baseline="0" noProof="0" dirty="0">
                  <a:ln>
                    <a:noFill/>
                  </a:ln>
                  <a:solidFill>
                    <a:prstClr val="black"/>
                  </a:solidFill>
                  <a:effectLst/>
                  <a:uLnTx/>
                  <a:uFillTx/>
                  <a:latin typeface="Calibri (Body)"/>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Body)"/>
                  <a:ea typeface="+mn-ea"/>
                  <a:cs typeface="+mn-cs"/>
                </a:rPr>
                <a:t>chủ</a:t>
              </a:r>
              <a:r>
                <a:rPr kumimoji="0" lang="en-US" sz="4000" b="1" i="0" u="none" strike="noStrike" kern="1200" cap="none" spc="0" normalizeH="0" baseline="0" noProof="0" dirty="0">
                  <a:ln>
                    <a:noFill/>
                  </a:ln>
                  <a:solidFill>
                    <a:prstClr val="black"/>
                  </a:solidFill>
                  <a:effectLst/>
                  <a:uLnTx/>
                  <a:uFillTx/>
                  <a:latin typeface="Calibri (Body)"/>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Body)"/>
                  <a:ea typeface="+mn-ea"/>
                  <a:cs typeface="+mn-cs"/>
                </a:rPr>
                <a:t>đề</a:t>
              </a:r>
              <a:r>
                <a:rPr kumimoji="0" lang="en-US" sz="4000" b="1"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Biển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động</a:t>
              </a:r>
              <a:r>
                <a:rPr kumimoji="0" lang="vi-VN" sz="4000" b="0" i="0" u="none" strike="noStrike" kern="1200" cap="none" spc="0" normalizeH="0" baseline="0" noProof="0" dirty="0">
                  <a:ln>
                    <a:noFill/>
                  </a:ln>
                  <a:solidFill>
                    <a:prstClr val="black"/>
                  </a:solidFill>
                  <a:effectLst/>
                  <a:uLnTx/>
                  <a:uFillTx/>
                  <a:latin typeface="Calibri (Body)"/>
                  <a:ea typeface="+mn-ea"/>
                  <a:cs typeface="+mn-cs"/>
                </a:rPr>
                <a:t>.</a:t>
              </a:r>
            </a:p>
          </p:txBody>
        </p:sp>
      </p:grpSp>
      <p:sp>
        <p:nvSpPr>
          <p:cNvPr id="16" name="Rectangle: Rounded Corners 15">
            <a:extLst>
              <a:ext uri="{FF2B5EF4-FFF2-40B4-BE49-F238E27FC236}">
                <a16:creationId xmlns:a16="http://schemas.microsoft.com/office/drawing/2014/main" id="{9AB7FEF1-8ACD-C2C0-8B39-303B76C295BD}"/>
              </a:ext>
            </a:extLst>
          </p:cNvPr>
          <p:cNvSpPr/>
          <p:nvPr/>
        </p:nvSpPr>
        <p:spPr>
          <a:xfrm>
            <a:off x="914400" y="933451"/>
            <a:ext cx="10410825" cy="250507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3200" dirty="0">
                <a:latin typeface="Calibri" panose="020F0502020204030204" pitchFamily="34" charset="0"/>
                <a:cs typeface="Calibri" panose="020F0502020204030204" pitchFamily="34" charset="0"/>
              </a:rPr>
              <a:t>a. Biển động. Gió thét trên những rừng dương. Sóng đập dữ dội vào mạn thuyền. Cây cột buồm rít lên, lá cờ đuôi nheo bay phần phật. Mưa cắt ngang mặt những tia nước lạnh. Bãi cát vật vã với nước, với sóng.</a:t>
            </a:r>
          </a:p>
          <a:p>
            <a:pPr algn="r"/>
            <a:r>
              <a:rPr lang="vi-VN" sz="3200" dirty="0">
                <a:latin typeface="Calibri" panose="020F0502020204030204" pitchFamily="34" charset="0"/>
                <a:cs typeface="Calibri" panose="020F0502020204030204" pitchFamily="34" charset="0"/>
              </a:rPr>
              <a:t>(Trần Nhật Thu)</a:t>
            </a:r>
            <a:endParaRPr lang="en-US" sz="3200" dirty="0">
              <a:latin typeface="Calibri" panose="020F0502020204030204" pitchFamily="34" charset="0"/>
              <a:cs typeface="Calibri" panose="020F0502020204030204" pitchFamily="34" charset="0"/>
            </a:endParaRPr>
          </a:p>
        </p:txBody>
      </p:sp>
      <p:sp>
        <p:nvSpPr>
          <p:cNvPr id="17" name="Rectangle: Rounded Corners 16">
            <a:extLst>
              <a:ext uri="{FF2B5EF4-FFF2-40B4-BE49-F238E27FC236}">
                <a16:creationId xmlns:a16="http://schemas.microsoft.com/office/drawing/2014/main" id="{BD3FB217-FA7A-252B-9AC5-04E834CD9351}"/>
              </a:ext>
            </a:extLst>
          </p:cNvPr>
          <p:cNvSpPr/>
          <p:nvPr/>
        </p:nvSpPr>
        <p:spPr>
          <a:xfrm>
            <a:off x="1400174" y="1038225"/>
            <a:ext cx="1933575" cy="409575"/>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34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0" y="0"/>
            <a:ext cx="12182475" cy="5796915"/>
          </a:xfrm>
          <a:prstGeom prst="rect">
            <a:avLst/>
          </a:prstGeom>
        </p:spPr>
      </p:pic>
      <p:pic>
        <p:nvPicPr>
          <p:cNvPr id="5" name="图片 4" descr="34"/>
          <p:cNvPicPr>
            <a:picLocks noChangeAspect="1"/>
          </p:cNvPicPr>
          <p:nvPr/>
        </p:nvPicPr>
        <p:blipFill>
          <a:blip r:embed="rId5"/>
          <a:stretch>
            <a:fillRect/>
          </a:stretch>
        </p:blipFill>
        <p:spPr>
          <a:xfrm>
            <a:off x="0" y="3247390"/>
            <a:ext cx="12182475" cy="3664585"/>
          </a:xfrm>
          <a:prstGeom prst="rect">
            <a:avLst/>
          </a:prstGeom>
        </p:spPr>
      </p:pic>
      <p:sp>
        <p:nvSpPr>
          <p:cNvPr id="3" name="Rectangle: Rounded Corners 2">
            <a:extLst>
              <a:ext uri="{FF2B5EF4-FFF2-40B4-BE49-F238E27FC236}">
                <a16:creationId xmlns:a16="http://schemas.microsoft.com/office/drawing/2014/main" id="{3CA5539A-C8BF-7F94-807F-21B021A6B506}"/>
              </a:ext>
            </a:extLst>
          </p:cNvPr>
          <p:cNvSpPr/>
          <p:nvPr/>
        </p:nvSpPr>
        <p:spPr>
          <a:xfrm>
            <a:off x="99369" y="85569"/>
            <a:ext cx="11993262" cy="66106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585A144A-E0EB-9203-582A-4D5D5E680420}"/>
              </a:ext>
            </a:extLst>
          </p:cNvPr>
          <p:cNvGrpSpPr/>
          <p:nvPr/>
        </p:nvGrpSpPr>
        <p:grpSpPr>
          <a:xfrm>
            <a:off x="1009650" y="4038601"/>
            <a:ext cx="10991850" cy="2066924"/>
            <a:chOff x="-346927" y="2634670"/>
            <a:chExt cx="9273947" cy="2564733"/>
          </a:xfrm>
        </p:grpSpPr>
        <p:pic>
          <p:nvPicPr>
            <p:cNvPr id="11" name="Picture 2">
              <a:extLst>
                <a:ext uri="{FF2B5EF4-FFF2-40B4-BE49-F238E27FC236}">
                  <a16:creationId xmlns:a16="http://schemas.microsoft.com/office/drawing/2014/main" id="{0D2DA8B1-48DB-61CF-F809-DFFD37E1A8B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46927" y="2634670"/>
              <a:ext cx="9273947" cy="2564733"/>
            </a:xfrm>
            <a:prstGeom prst="rect">
              <a:avLst/>
            </a:prstGeom>
          </p:spPr>
        </p:pic>
        <p:sp>
          <p:nvSpPr>
            <p:cNvPr id="12" name="TextBox 11">
              <a:extLst>
                <a:ext uri="{FF2B5EF4-FFF2-40B4-BE49-F238E27FC236}">
                  <a16:creationId xmlns:a16="http://schemas.microsoft.com/office/drawing/2014/main" id="{71E58530-898C-90BA-6C61-D6182FE72148}"/>
                </a:ext>
              </a:extLst>
            </p:cNvPr>
            <p:cNvSpPr txBox="1"/>
            <p:nvPr/>
          </p:nvSpPr>
          <p:spPr>
            <a:xfrm>
              <a:off x="52832" y="2816320"/>
              <a:ext cx="8320769" cy="21768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Body)"/>
                  <a:ea typeface="+mn-ea"/>
                  <a:cs typeface="+mn-cs"/>
                </a:rPr>
                <a:t>Câu</a:t>
              </a:r>
              <a:r>
                <a:rPr kumimoji="0" lang="en-US" sz="3600" b="1" i="0" u="none" strike="noStrike" kern="1200" cap="none" spc="0" normalizeH="0" baseline="0" noProof="0" dirty="0">
                  <a:ln>
                    <a:noFill/>
                  </a:ln>
                  <a:solidFill>
                    <a:prstClr val="black"/>
                  </a:solidFill>
                  <a:effectLst/>
                  <a:uLnTx/>
                  <a:uFillTx/>
                  <a:latin typeface="Calibri (Body)"/>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Body)"/>
                  <a:ea typeface="+mn-ea"/>
                  <a:cs typeface="+mn-cs"/>
                </a:rPr>
                <a:t>chủ</a:t>
              </a:r>
              <a:r>
                <a:rPr kumimoji="0" lang="en-US" sz="3600" b="1" i="0" u="none" strike="noStrike" kern="1200" cap="none" spc="0" normalizeH="0" baseline="0" noProof="0" dirty="0">
                  <a:ln>
                    <a:noFill/>
                  </a:ln>
                  <a:solidFill>
                    <a:prstClr val="black"/>
                  </a:solidFill>
                  <a:effectLst/>
                  <a:uLnTx/>
                  <a:uFillTx/>
                  <a:latin typeface="Calibri (Body)"/>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Body)"/>
                  <a:ea typeface="+mn-ea"/>
                  <a:cs typeface="+mn-cs"/>
                </a:rPr>
                <a:t>đề</a:t>
              </a:r>
              <a:r>
                <a:rPr kumimoji="0" lang="en-US" sz="3600" b="1" i="0" u="none" strike="noStrike" kern="1200" cap="none" spc="0" normalizeH="0" baseline="0" noProof="0" dirty="0">
                  <a:ln>
                    <a:noFill/>
                  </a:ln>
                  <a:solidFill>
                    <a:prstClr val="black"/>
                  </a:solidFill>
                  <a:effectLst/>
                  <a:uLnTx/>
                  <a:uFillTx/>
                  <a:latin typeface="Calibri (Body)"/>
                  <a:ea typeface="+mn-ea"/>
                  <a:cs typeface="+mn-cs"/>
                </a:rPr>
                <a:t>: </a:t>
              </a:r>
              <a:r>
                <a:rPr lang="vi-VN" sz="3600" dirty="0">
                  <a:latin typeface="Calibri" panose="020F0502020204030204" pitchFamily="34" charset="0"/>
                  <a:cs typeface="Calibri" panose="020F0502020204030204" pitchFamily="34" charset="0"/>
                </a:rPr>
                <a:t>Những ngày hè đi bên bờ Hạ Long, Bãi Cháy hoặc Tuần Châu,... ta có cảm giác như đi trước cửa gió. </a:t>
              </a:r>
              <a:endParaRPr kumimoji="0" lang="vi-VN" sz="3600" b="0" i="0" u="none" strike="noStrike" kern="1200" cap="none" spc="0" normalizeH="0" baseline="0" noProof="0" dirty="0">
                <a:ln>
                  <a:noFill/>
                </a:ln>
                <a:solidFill>
                  <a:prstClr val="black"/>
                </a:solidFill>
                <a:effectLst/>
                <a:uLnTx/>
                <a:uFillTx/>
                <a:latin typeface="Calibri (Body)"/>
                <a:ea typeface="+mn-ea"/>
                <a:cs typeface="+mn-cs"/>
              </a:endParaRPr>
            </a:p>
          </p:txBody>
        </p:sp>
      </p:grpSp>
      <p:sp>
        <p:nvSpPr>
          <p:cNvPr id="2" name="Rectangle: Rounded Corners 1">
            <a:extLst>
              <a:ext uri="{FF2B5EF4-FFF2-40B4-BE49-F238E27FC236}">
                <a16:creationId xmlns:a16="http://schemas.microsoft.com/office/drawing/2014/main" id="{76FE679F-3730-D268-3C06-792BBE860D11}"/>
              </a:ext>
            </a:extLst>
          </p:cNvPr>
          <p:cNvSpPr/>
          <p:nvPr/>
        </p:nvSpPr>
        <p:spPr>
          <a:xfrm>
            <a:off x="685800" y="685799"/>
            <a:ext cx="10334625" cy="3171825"/>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2800" dirty="0">
                <a:latin typeface="Calibri" panose="020F0502020204030204" pitchFamily="34" charset="0"/>
                <a:cs typeface="Calibri" panose="020F0502020204030204" pitchFamily="34" charset="0"/>
              </a:rPr>
              <a:t>b. Những ngày hè đi bên bờ Hạ Long, Bãi Cháy hoặc Tuần Châu,... ta có cảm giác như đi trước cửa gió. Ngọn gió lúc êm ả như ru, lúc phần phật như quạt, mang cái trong lành, cái tươi mát của đại dương vào đất liền. Trong tiếng gió thổi, ta nghe tiếng thông reo, tiếng sóng vỗ, tiếng ve ran và cả tiếng máy, tiếng xe, tiếng cần trục từ trên các tầng thang, bến cảng vọng lại.</a:t>
            </a:r>
          </a:p>
          <a:p>
            <a:pPr algn="r"/>
            <a:r>
              <a:rPr lang="vi-VN" sz="2800" dirty="0">
                <a:latin typeface="Calibri" panose="020F0502020204030204" pitchFamily="34" charset="0"/>
                <a:cs typeface="Calibri" panose="020F0502020204030204" pitchFamily="34" charset="0"/>
              </a:rPr>
              <a:t>(Theo Thi Sảnh)</a:t>
            </a:r>
            <a:endParaRPr lang="en-US" sz="2800" dirty="0">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66698FE2-463A-A39C-E0CE-1D6741254E7D}"/>
              </a:ext>
            </a:extLst>
          </p:cNvPr>
          <p:cNvSpPr/>
          <p:nvPr/>
        </p:nvSpPr>
        <p:spPr>
          <a:xfrm>
            <a:off x="1209674" y="752475"/>
            <a:ext cx="9734551" cy="409575"/>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7" name="Rectangle: Rounded Corners 6">
            <a:extLst>
              <a:ext uri="{FF2B5EF4-FFF2-40B4-BE49-F238E27FC236}">
                <a16:creationId xmlns:a16="http://schemas.microsoft.com/office/drawing/2014/main" id="{652F7D7B-C784-FB8D-4378-DC0E09ACCD4B}"/>
              </a:ext>
            </a:extLst>
          </p:cNvPr>
          <p:cNvSpPr/>
          <p:nvPr/>
        </p:nvSpPr>
        <p:spPr>
          <a:xfrm>
            <a:off x="923924" y="1285875"/>
            <a:ext cx="5257801" cy="409575"/>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Tree>
    <p:extLst>
      <p:ext uri="{BB962C8B-B14F-4D97-AF65-F5344CB8AC3E}">
        <p14:creationId xmlns:p14="http://schemas.microsoft.com/office/powerpoint/2010/main" val="37817548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0" y="0"/>
            <a:ext cx="12182475" cy="5796915"/>
          </a:xfrm>
          <a:prstGeom prst="rect">
            <a:avLst/>
          </a:prstGeom>
        </p:spPr>
      </p:pic>
      <p:pic>
        <p:nvPicPr>
          <p:cNvPr id="5" name="图片 4" descr="34"/>
          <p:cNvPicPr>
            <a:picLocks noChangeAspect="1"/>
          </p:cNvPicPr>
          <p:nvPr/>
        </p:nvPicPr>
        <p:blipFill>
          <a:blip r:embed="rId5"/>
          <a:stretch>
            <a:fillRect/>
          </a:stretch>
        </p:blipFill>
        <p:spPr>
          <a:xfrm>
            <a:off x="0" y="3247390"/>
            <a:ext cx="12182475" cy="3664585"/>
          </a:xfrm>
          <a:prstGeom prst="rect">
            <a:avLst/>
          </a:prstGeom>
        </p:spPr>
      </p:pic>
      <p:sp>
        <p:nvSpPr>
          <p:cNvPr id="3" name="Rectangle: Rounded Corners 2">
            <a:extLst>
              <a:ext uri="{FF2B5EF4-FFF2-40B4-BE49-F238E27FC236}">
                <a16:creationId xmlns:a16="http://schemas.microsoft.com/office/drawing/2014/main" id="{3CA5539A-C8BF-7F94-807F-21B021A6B506}"/>
              </a:ext>
            </a:extLst>
          </p:cNvPr>
          <p:cNvSpPr/>
          <p:nvPr/>
        </p:nvSpPr>
        <p:spPr>
          <a:xfrm>
            <a:off x="99369" y="85569"/>
            <a:ext cx="11993262" cy="66106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585A144A-E0EB-9203-582A-4D5D5E680420}"/>
              </a:ext>
            </a:extLst>
          </p:cNvPr>
          <p:cNvGrpSpPr/>
          <p:nvPr/>
        </p:nvGrpSpPr>
        <p:grpSpPr>
          <a:xfrm>
            <a:off x="933450" y="4362451"/>
            <a:ext cx="10991850" cy="2066924"/>
            <a:chOff x="-346927" y="2634670"/>
            <a:chExt cx="9273947" cy="2564733"/>
          </a:xfrm>
        </p:grpSpPr>
        <p:pic>
          <p:nvPicPr>
            <p:cNvPr id="11" name="Picture 2">
              <a:extLst>
                <a:ext uri="{FF2B5EF4-FFF2-40B4-BE49-F238E27FC236}">
                  <a16:creationId xmlns:a16="http://schemas.microsoft.com/office/drawing/2014/main" id="{0D2DA8B1-48DB-61CF-F809-DFFD37E1A8B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46927" y="2634670"/>
              <a:ext cx="9273947" cy="2564733"/>
            </a:xfrm>
            <a:prstGeom prst="rect">
              <a:avLst/>
            </a:prstGeom>
          </p:spPr>
        </p:pic>
        <p:sp>
          <p:nvSpPr>
            <p:cNvPr id="12" name="TextBox 11">
              <a:extLst>
                <a:ext uri="{FF2B5EF4-FFF2-40B4-BE49-F238E27FC236}">
                  <a16:creationId xmlns:a16="http://schemas.microsoft.com/office/drawing/2014/main" id="{71E58530-898C-90BA-6C61-D6182FE72148}"/>
                </a:ext>
              </a:extLst>
            </p:cNvPr>
            <p:cNvSpPr txBox="1"/>
            <p:nvPr/>
          </p:nvSpPr>
          <p:spPr>
            <a:xfrm>
              <a:off x="12650" y="3088158"/>
              <a:ext cx="8320769" cy="148942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Body)"/>
                  <a:ea typeface="+mn-ea"/>
                  <a:cs typeface="+mn-cs"/>
                </a:rPr>
                <a:t>Câu</a:t>
              </a:r>
              <a:r>
                <a:rPr kumimoji="0" lang="en-US" sz="3600" b="1" i="0" u="none" strike="noStrike" kern="1200" cap="none" spc="0" normalizeH="0" baseline="0" noProof="0" dirty="0">
                  <a:ln>
                    <a:noFill/>
                  </a:ln>
                  <a:solidFill>
                    <a:prstClr val="black"/>
                  </a:solidFill>
                  <a:effectLst/>
                  <a:uLnTx/>
                  <a:uFillTx/>
                  <a:latin typeface="Calibri (Body)"/>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Body)"/>
                  <a:ea typeface="+mn-ea"/>
                  <a:cs typeface="+mn-cs"/>
                </a:rPr>
                <a:t>chủ</a:t>
              </a:r>
              <a:r>
                <a:rPr kumimoji="0" lang="en-US" sz="3600" b="1" i="0" u="none" strike="noStrike" kern="1200" cap="none" spc="0" normalizeH="0" baseline="0" noProof="0" dirty="0">
                  <a:ln>
                    <a:noFill/>
                  </a:ln>
                  <a:solidFill>
                    <a:prstClr val="black"/>
                  </a:solidFill>
                  <a:effectLst/>
                  <a:uLnTx/>
                  <a:uFillTx/>
                  <a:latin typeface="Calibri (Body)"/>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Body)"/>
                  <a:ea typeface="+mn-ea"/>
                  <a:cs typeface="+mn-cs"/>
                </a:rPr>
                <a:t>đề</a:t>
              </a:r>
              <a:r>
                <a:rPr kumimoji="0" lang="en-US" sz="3600" b="1" i="0" u="none" strike="noStrike" kern="1200" cap="none" spc="0" normalizeH="0" baseline="0" noProof="0" dirty="0">
                  <a:ln>
                    <a:noFill/>
                  </a:ln>
                  <a:solidFill>
                    <a:prstClr val="black"/>
                  </a:solidFill>
                  <a:effectLst/>
                  <a:uLnTx/>
                  <a:uFillTx/>
                  <a:latin typeface="Calibri (Body)"/>
                  <a:ea typeface="+mn-ea"/>
                  <a:cs typeface="+mn-cs"/>
                </a:rPr>
                <a:t>: </a:t>
              </a: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Ngần ấy loại chuồn chuồn cũng đủ cho chúng tôi mê tơi trong suốt mùa hè.</a:t>
              </a:r>
            </a:p>
          </p:txBody>
        </p:sp>
      </p:grpSp>
      <p:sp>
        <p:nvSpPr>
          <p:cNvPr id="2" name="Rectangle: Rounded Corners 1">
            <a:extLst>
              <a:ext uri="{FF2B5EF4-FFF2-40B4-BE49-F238E27FC236}">
                <a16:creationId xmlns:a16="http://schemas.microsoft.com/office/drawing/2014/main" id="{76FE679F-3730-D268-3C06-792BBE860D11}"/>
              </a:ext>
            </a:extLst>
          </p:cNvPr>
          <p:cNvSpPr/>
          <p:nvPr/>
        </p:nvSpPr>
        <p:spPr>
          <a:xfrm>
            <a:off x="685800" y="95251"/>
            <a:ext cx="10334625" cy="387667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 Chuồn chuồn ngô mặc áo kẻ ca-rô đen vàng thích phơi mình ngoài nắng, trên ngọn chuối hoặc bờ ao. Chuồn chuồn ớt với bộ cánh đỏ rực hoặc vàng tươi, suốt ngày la cà hết chỗ này sang chỗ khác. Chuồn chuồn nước thích soi gương, ưa đứng im trên cọng khoai ngứa bên bờ ao ngắm bóng mình in dưới nước,... ẻo lả và xinh xắn hơn cả là các bé chuồn kim, cả thân hình chỉ nhỉnh hơn chiếc kim khâu... Ngần ấy loại chuồn chuồn cũng đủ cho chúng tôi mê tơi trong suốt mùa hè.</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(Theo Trần Đức Tiến)</a:t>
            </a:r>
          </a:p>
        </p:txBody>
      </p:sp>
      <p:sp>
        <p:nvSpPr>
          <p:cNvPr id="6" name="Rectangle: Rounded Corners 5">
            <a:extLst>
              <a:ext uri="{FF2B5EF4-FFF2-40B4-BE49-F238E27FC236}">
                <a16:creationId xmlns:a16="http://schemas.microsoft.com/office/drawing/2014/main" id="{66698FE2-463A-A39C-E0CE-1D6741254E7D}"/>
              </a:ext>
            </a:extLst>
          </p:cNvPr>
          <p:cNvSpPr/>
          <p:nvPr/>
        </p:nvSpPr>
        <p:spPr>
          <a:xfrm>
            <a:off x="3514724" y="2714625"/>
            <a:ext cx="7239001" cy="409575"/>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7" name="Rectangle: Rounded Corners 6">
            <a:extLst>
              <a:ext uri="{FF2B5EF4-FFF2-40B4-BE49-F238E27FC236}">
                <a16:creationId xmlns:a16="http://schemas.microsoft.com/office/drawing/2014/main" id="{652F7D7B-C784-FB8D-4378-DC0E09ACCD4B}"/>
              </a:ext>
            </a:extLst>
          </p:cNvPr>
          <p:cNvSpPr/>
          <p:nvPr/>
        </p:nvSpPr>
        <p:spPr>
          <a:xfrm>
            <a:off x="885824" y="3162300"/>
            <a:ext cx="4171951" cy="409575"/>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Tree>
    <p:extLst>
      <p:ext uri="{BB962C8B-B14F-4D97-AF65-F5344CB8AC3E}">
        <p14:creationId xmlns:p14="http://schemas.microsoft.com/office/powerpoint/2010/main" val="48969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178</TotalTime>
  <Words>1114</Words>
  <Application>Microsoft Office PowerPoint</Application>
  <PresentationFormat>Widescreen</PresentationFormat>
  <Paragraphs>56</Paragraphs>
  <Slides>20</Slides>
  <Notes>3</Notes>
  <HiddenSlides>0</HiddenSlides>
  <MMClips>8</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DengXian</vt:lpstr>
      <vt:lpstr>Arial</vt:lpstr>
      <vt:lpstr>Calibri</vt:lpstr>
      <vt:lpstr>Calibri (Body)</vt:lpstr>
      <vt:lpstr>Calibri Light</vt:lpstr>
      <vt:lpstr>Cambria</vt:lpstr>
      <vt:lpstr>Times New Roman</vt:lpstr>
      <vt:lpstr>UTM Avo</vt:lpstr>
      <vt:lpstr>字魂105号-简雅黑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Pham Dung</cp:lastModifiedBy>
  <cp:revision>22</cp:revision>
  <dcterms:created xsi:type="dcterms:W3CDTF">2023-08-11T03:25:34Z</dcterms:created>
  <dcterms:modified xsi:type="dcterms:W3CDTF">2025-04-05T10:21:12Z</dcterms:modified>
  <cp:category>9Slide.vn</cp:category>
</cp:coreProperties>
</file>