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65" r:id="rId4"/>
  </p:sldMasterIdLst>
  <p:notesMasterIdLst>
    <p:notesMasterId r:id="rId20"/>
  </p:notesMasterIdLst>
  <p:sldIdLst>
    <p:sldId id="263" r:id="rId5"/>
    <p:sldId id="287" r:id="rId6"/>
    <p:sldId id="293" r:id="rId7"/>
    <p:sldId id="438" r:id="rId8"/>
    <p:sldId id="295" r:id="rId9"/>
    <p:sldId id="306" r:id="rId10"/>
    <p:sldId id="432" r:id="rId11"/>
    <p:sldId id="433" r:id="rId12"/>
    <p:sldId id="434" r:id="rId13"/>
    <p:sldId id="435" r:id="rId14"/>
    <p:sldId id="437" r:id="rId15"/>
    <p:sldId id="436" r:id="rId16"/>
    <p:sldId id="291" r:id="rId17"/>
    <p:sldId id="290" r:id="rId18"/>
    <p:sldId id="76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7</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13</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svg"/><Relationship Id="rId7"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svg"/><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3.svg"/><Relationship Id="rId7"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7.svg"/><Relationship Id="rId7"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3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svg"/><Relationship Id="rId7"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svg"/><Relationship Id="rId7"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4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svg"/><Relationship Id="rId7"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7.svg"/><Relationship Id="rId7"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svg"/><Relationship Id="rId7"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40.svg"/><Relationship Id="rId10" Type="http://schemas.openxmlformats.org/officeDocument/2006/relationships/image" Target="../media/image14.png"/><Relationship Id="rId4" Type="http://schemas.openxmlformats.org/officeDocument/2006/relationships/image" Target="../media/image39.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05/04/2025</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19786181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2.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3932EA8-116F-FA88-5750-85B44957D3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2BFE1A01-E726-6489-3E2D-73C5CC67E7CE}"/>
              </a:ext>
            </a:extLst>
          </p:cNvPr>
          <p:cNvGrpSpPr/>
          <p:nvPr userDrawn="1"/>
        </p:nvGrpSpPr>
        <p:grpSpPr>
          <a:xfrm>
            <a:off x="-3183519" y="-239582"/>
            <a:ext cx="3842965" cy="2357824"/>
            <a:chOff x="5586065" y="1777554"/>
            <a:chExt cx="2882224" cy="1768368"/>
          </a:xfrm>
        </p:grpSpPr>
        <p:grpSp>
          <p:nvGrpSpPr>
            <p:cNvPr id="3" name="Group 2">
              <a:extLst>
                <a:ext uri="{FF2B5EF4-FFF2-40B4-BE49-F238E27FC236}">
                  <a16:creationId xmlns:a16="http://schemas.microsoft.com/office/drawing/2014/main" id="{31C248F3-A426-9750-047D-82409D0F6ADA}"/>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688E05C7-B88B-580D-4A79-71459D11DEB9}"/>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E43140D8-B7CB-604C-A456-5573C9A707FD}"/>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F0B49BC1-01AB-DDA8-A253-17F12427F663}"/>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A8DD7587-8270-8FE7-4169-B891F84C79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2003FE7-173C-3065-C322-A54706185F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AA347424-FB39-71D4-0C5A-6E8FF1346B8E}"/>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BC54E618-59DA-9BA9-6205-9373AF147D2E}"/>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7835B443-DF9E-F6F2-E4F9-15C66C4F0A6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BDFA3D15-37D8-30B8-02C4-A2063BDF611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EE1234BB-8060-FED5-A700-8F3E421788C8}"/>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3F8BC55E-C261-37AF-E344-31E03D535F8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E51BD09-4FC6-26F1-4B7D-376AF07FB4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184F71B4-BDA6-F528-FB0C-84092A5671C8}"/>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37764FA8-F661-368B-CD60-575BDC5F3A06}"/>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EF3301E0-FAD4-87CB-2083-37667760706C}"/>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C03AB907-0166-9763-E4D3-23E854B6286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DEEB5354-239F-15E5-CB4B-CE4D279B7F6F}"/>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7148147D-7A74-E347-F449-AE1C8F6955B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72" r:id="rId2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555EAE5-E31B-99D8-7CA6-867F98E88D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B1A85C57-D8E1-5F1C-EA88-D040CA42FF82}"/>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0369CA77-EE83-3A88-F2FB-B353895CE669}"/>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FFE1A9EF-F8A2-DA34-C9D3-EC6F3512B24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E4154577-DE37-83EB-F264-EB2B7BB85AD1}"/>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89CFFC60-A577-76F5-3570-F2708676659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38CEC8B4-E49E-CC07-A172-093491E22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0.svg"/><Relationship Id="rId7" Type="http://schemas.openxmlformats.org/officeDocument/2006/relationships/image" Target="../media/image88.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3.svg"/><Relationship Id="rId10" Type="http://schemas.openxmlformats.org/officeDocument/2006/relationships/image" Target="../media/image91.png"/><Relationship Id="rId4" Type="http://schemas.openxmlformats.org/officeDocument/2006/relationships/image" Target="../media/image32.pn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8.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0.svg"/><Relationship Id="rId7" Type="http://schemas.openxmlformats.org/officeDocument/2006/relationships/image" Target="../media/image89.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55.xml"/><Relationship Id="rId6" Type="http://schemas.openxmlformats.org/officeDocument/2006/relationships/image" Target="../media/image2.png"/><Relationship Id="rId5" Type="http://schemas.openxmlformats.org/officeDocument/2006/relationships/image" Target="../media/image9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1.png"/><Relationship Id="rId7" Type="http://schemas.openxmlformats.org/officeDocument/2006/relationships/image" Target="../media/image72.sv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1.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2.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51.png"/><Relationship Id="rId7"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83.gif"/><Relationship Id="rId5" Type="http://schemas.openxmlformats.org/officeDocument/2006/relationships/image" Target="../media/image50.png"/><Relationship Id="rId10" Type="http://schemas.openxmlformats.org/officeDocument/2006/relationships/image" Target="../media/image87.png"/><Relationship Id="rId4" Type="http://schemas.openxmlformats.org/officeDocument/2006/relationships/image" Target="../media/image52.png"/><Relationship Id="rId9"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2.png"/><Relationship Id="rId7" Type="http://schemas.openxmlformats.org/officeDocument/2006/relationships/image" Target="../media/image85.svg"/><Relationship Id="rId2" Type="http://schemas.openxmlformats.org/officeDocument/2006/relationships/image" Target="../media/image51.png"/><Relationship Id="rId1" Type="http://schemas.openxmlformats.org/officeDocument/2006/relationships/slideLayout" Target="../slideLayouts/slideLayout61.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50.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2.png"/><Relationship Id="rId7" Type="http://schemas.openxmlformats.org/officeDocument/2006/relationships/image" Target="../media/image85.svg"/><Relationship Id="rId2" Type="http://schemas.openxmlformats.org/officeDocument/2006/relationships/image" Target="../media/image51.png"/><Relationship Id="rId1" Type="http://schemas.openxmlformats.org/officeDocument/2006/relationships/slideLayout" Target="../slideLayouts/slideLayout61.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50.png"/><Relationship Id="rId9"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37998" y="813898"/>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
        <p:nvSpPr>
          <p:cNvPr id="7" name="TextBox 6">
            <a:extLst>
              <a:ext uri="{FF2B5EF4-FFF2-40B4-BE49-F238E27FC236}">
                <a16:creationId xmlns:a16="http://schemas.microsoft.com/office/drawing/2014/main" id="{CD27703A-549D-FE87-3E32-A341FC8520A1}"/>
              </a:ext>
            </a:extLst>
          </p:cNvPr>
          <p:cNvSpPr txBox="1"/>
          <p:nvPr/>
        </p:nvSpPr>
        <p:spPr>
          <a:xfrm>
            <a:off x="2367386" y="166314"/>
            <a:ext cx="7696200"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160740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9C8FE8CA-C89B-401E-A7FC-F8A90514F9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605</Words>
  <Application>Microsoft Office PowerPoint</Application>
  <PresentationFormat>Widescreen</PresentationFormat>
  <Paragraphs>37</Paragraphs>
  <Slides>15</Slides>
  <Notes>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31" baseType="lpstr">
      <vt:lpstr>#9Slide07 HoneyCream</vt:lpstr>
      <vt:lpstr>Arial</vt:lpstr>
      <vt:lpstr>Calibri</vt:lpstr>
      <vt:lpstr>Cambria</vt:lpstr>
      <vt:lpstr>CAMew Roman</vt:lpstr>
      <vt:lpstr>Montserrat Light</vt:lpstr>
      <vt:lpstr>Nunito Black</vt:lpstr>
      <vt:lpstr>Times New Roman</vt:lpstr>
      <vt:lpstr>UTM Avo</vt:lpstr>
      <vt:lpstr>Wingdings</vt:lpstr>
      <vt:lpstr>汉仪正圆-45W</vt:lpstr>
      <vt:lpstr>1_Tema de Office</vt:lpstr>
      <vt:lpstr>1_PPTMON theme</vt:lpstr>
      <vt:lpstr>PPTMON theme</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25</cp:revision>
  <dcterms:created xsi:type="dcterms:W3CDTF">2023-09-17T13:08:24Z</dcterms:created>
  <dcterms:modified xsi:type="dcterms:W3CDTF">2025-04-05T10:49:21Z</dcterms:modified>
  <cp:category>9Slide.vn</cp:category>
</cp:coreProperties>
</file>