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61" r:id="rId3"/>
    <p:sldId id="315" r:id="rId4"/>
    <p:sldId id="286" r:id="rId5"/>
    <p:sldId id="316" r:id="rId6"/>
    <p:sldId id="262" r:id="rId7"/>
    <p:sldId id="327" r:id="rId8"/>
    <p:sldId id="321" r:id="rId9"/>
    <p:sldId id="334" r:id="rId10"/>
    <p:sldId id="335" r:id="rId11"/>
    <p:sldId id="336" r:id="rId12"/>
    <p:sldId id="337" r:id="rId13"/>
    <p:sldId id="338" r:id="rId14"/>
    <p:sldId id="329" r:id="rId15"/>
    <p:sldId id="325" r:id="rId16"/>
    <p:sldId id="339" r:id="rId17"/>
    <p:sldId id="340" r:id="rId18"/>
    <p:sldId id="341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FEA722F-2E61-BBC2-74D1-9547DA7A93C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0"/>
            <a:ext cx="1181100" cy="1181100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91449" y="746117"/>
            <a:ext cx="10896931" cy="5518931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361144" y="981444"/>
            <a:ext cx="9469711" cy="4814644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62" y="5143414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-241280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610" y="1242766"/>
            <a:ext cx="2231329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573" y="2127017"/>
            <a:ext cx="7632854" cy="243251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6EA80BE-88FC-658F-19E1-6274F17062EB}"/>
              </a:ext>
            </a:extLst>
          </p:cNvPr>
          <p:cNvSpPr txBox="1">
            <a:spLocks/>
          </p:cNvSpPr>
          <p:nvPr/>
        </p:nvSpPr>
        <p:spPr>
          <a:xfrm>
            <a:off x="4144856" y="316484"/>
            <a:ext cx="6420765" cy="89458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Đăt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445000"/>
            <a:ext cx="12192000" cy="2413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4520" y="4787900"/>
            <a:ext cx="1899661" cy="185442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130809" y="211073"/>
            <a:ext cx="2725087" cy="211951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8220" y="4787900"/>
            <a:ext cx="2235200" cy="20066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867509" y="4945416"/>
            <a:ext cx="1789340" cy="1606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404821" y="1200149"/>
            <a:ext cx="7071366" cy="2631851"/>
            <a:chOff x="6263083" y="1374999"/>
            <a:chExt cx="2559725" cy="2622237"/>
          </a:xfrm>
        </p:grpSpPr>
        <p:grpSp>
          <p:nvGrpSpPr>
            <p:cNvPr id="45" name="组合 44"/>
            <p:cNvGrpSpPr/>
            <p:nvPr/>
          </p:nvGrpSpPr>
          <p:grpSpPr>
            <a:xfrm>
              <a:off x="6263083" y="1374999"/>
              <a:ext cx="2559725" cy="2622237"/>
              <a:chOff x="1784677" y="2862076"/>
              <a:chExt cx="1872923" cy="1779354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784677" y="3236472"/>
                <a:ext cx="1872923" cy="1404958"/>
                <a:chOff x="375986" y="819150"/>
                <a:chExt cx="9525000" cy="699886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375986" y="819150"/>
                  <a:ext cx="9525000" cy="6998862"/>
                </a:xfrm>
                <a:prstGeom prst="roundRect">
                  <a:avLst>
                    <a:gd name="adj" fmla="val 3606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770642" y="1188288"/>
                  <a:ext cx="8731222" cy="6108391"/>
                </a:xfrm>
                <a:prstGeom prst="roundRect">
                  <a:avLst>
                    <a:gd name="adj" fmla="val 360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</p:grpSp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9183" y="2862076"/>
                <a:ext cx="454037" cy="515697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413154" y="2096847"/>
              <a:ext cx="2272168" cy="1669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gần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gũi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2537637" y="3941501"/>
            <a:ext cx="6690576" cy="2916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E0B23-06C3-11D3-F633-88F31EF4E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941" y="-149051"/>
            <a:ext cx="8748518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19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531</Words>
  <Application>Microsoft Office PowerPoint</Application>
  <PresentationFormat>Widescreen</PresentationFormat>
  <Paragraphs>52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UTM Avo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33</cp:revision>
  <dcterms:created xsi:type="dcterms:W3CDTF">2023-10-23T06:50:24Z</dcterms:created>
  <dcterms:modified xsi:type="dcterms:W3CDTF">2025-04-04T08:32:14Z</dcterms:modified>
</cp:coreProperties>
</file>