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23"/>
  </p:notesMasterIdLst>
  <p:sldIdLst>
    <p:sldId id="285" r:id="rId3"/>
    <p:sldId id="260" r:id="rId4"/>
    <p:sldId id="288" r:id="rId5"/>
    <p:sldId id="504" r:id="rId6"/>
    <p:sldId id="290" r:id="rId7"/>
    <p:sldId id="292" r:id="rId8"/>
    <p:sldId id="305" r:id="rId9"/>
    <p:sldId id="311" r:id="rId10"/>
    <p:sldId id="317" r:id="rId11"/>
    <p:sldId id="318" r:id="rId12"/>
    <p:sldId id="319" r:id="rId13"/>
    <p:sldId id="320" r:id="rId14"/>
    <p:sldId id="322" r:id="rId15"/>
    <p:sldId id="309" r:id="rId16"/>
    <p:sldId id="327" r:id="rId17"/>
    <p:sldId id="307" r:id="rId18"/>
    <p:sldId id="505" r:id="rId19"/>
    <p:sldId id="302" r:id="rId20"/>
    <p:sldId id="353"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20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1</a:t>
            </a:fld>
            <a:endParaRPr lang="en-US"/>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8</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1242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0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3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53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65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22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0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85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795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982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53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8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9565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4/5/2025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6.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 Id="rId35" Type="http://schemas.openxmlformats.org/officeDocument/2006/relationships/image" Target="../media/image7.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svg"/><Relationship Id="rId2" Type="http://schemas.openxmlformats.org/officeDocument/2006/relationships/slideLayout" Target="../slideLayouts/slideLayout29.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svg"/><Relationship Id="rId10" Type="http://schemas.openxmlformats.org/officeDocument/2006/relationships/slideLayout" Target="../slideLayouts/slideLayout37.xml"/><Relationship Id="rId19" Type="http://schemas.openxmlformats.org/officeDocument/2006/relationships/image" Target="../media/image6.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658D167-8765-9685-1317-92E9012F13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10063480" y="152400"/>
            <a:ext cx="2128520" cy="1684020"/>
          </a:xfrm>
          <a:prstGeom prst="rect">
            <a:avLst/>
          </a:prstGeom>
        </p:spPr>
      </p:pic>
      <p:grpSp>
        <p:nvGrpSpPr>
          <p:cNvPr id="2" name="Group 1">
            <a:extLst>
              <a:ext uri="{FF2B5EF4-FFF2-40B4-BE49-F238E27FC236}">
                <a16:creationId xmlns:a16="http://schemas.microsoft.com/office/drawing/2014/main" id="{CB283CF1-1696-C4C7-981B-2AF549D989B3}"/>
              </a:ext>
            </a:extLst>
          </p:cNvPr>
          <p:cNvGrpSpPr/>
          <p:nvPr userDrawn="1"/>
        </p:nvGrpSpPr>
        <p:grpSpPr>
          <a:xfrm>
            <a:off x="-3736709" y="152400"/>
            <a:ext cx="4003995" cy="2710100"/>
            <a:chOff x="6278216" y="1917262"/>
            <a:chExt cx="4339742" cy="2928084"/>
          </a:xfrm>
        </p:grpSpPr>
        <p:pic>
          <p:nvPicPr>
            <p:cNvPr id="4" name="Picture 3">
              <a:extLst>
                <a:ext uri="{FF2B5EF4-FFF2-40B4-BE49-F238E27FC236}">
                  <a16:creationId xmlns:a16="http://schemas.microsoft.com/office/drawing/2014/main" id="{5E7BC315-5BC3-E847-627E-9AD59D0965D7}"/>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8D06D990-29A7-7FD8-5486-3D53106B4AA4}"/>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3855EC2C-33CE-FE25-A42B-DE3958C1DF98}"/>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8B98CA4A-E35C-5507-14E2-E7AE4A69E422}"/>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37" r:id="rId13"/>
    <p:sldLayoutId id="2147483707" r:id="rId14"/>
    <p:sldLayoutId id="2147483708" r:id="rId15"/>
    <p:sldLayoutId id="2147483709" r:id="rId16"/>
    <p:sldLayoutId id="2147483710" r:id="rId17"/>
    <p:sldLayoutId id="2147483715" r:id="rId18"/>
    <p:sldLayoutId id="2147483716" r:id="rId19"/>
    <p:sldLayoutId id="2147483717" r:id="rId20"/>
    <p:sldLayoutId id="2147483718" r:id="rId21"/>
    <p:sldLayoutId id="2147483719" r:id="rId22"/>
    <p:sldLayoutId id="2147483720" r:id="rId23"/>
    <p:sldLayoutId id="2147483733" r:id="rId24"/>
    <p:sldLayoutId id="2147483734" r:id="rId25"/>
    <p:sldLayoutId id="2147483735" r:id="rId26"/>
    <p:sldLayoutId id="2147483736" r:id="rId27"/>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504E59A-B2AC-B9B2-8FE7-CB961560DA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grpSp>
        <p:nvGrpSpPr>
          <p:cNvPr id="2" name="Group 1">
            <a:extLst>
              <a:ext uri="{FF2B5EF4-FFF2-40B4-BE49-F238E27FC236}">
                <a16:creationId xmlns:a16="http://schemas.microsoft.com/office/drawing/2014/main" id="{F05E026A-A993-E33D-A3D8-9BA4792DEF15}"/>
              </a:ext>
            </a:extLst>
          </p:cNvPr>
          <p:cNvGrpSpPr/>
          <p:nvPr userDrawn="1"/>
        </p:nvGrpSpPr>
        <p:grpSpPr>
          <a:xfrm>
            <a:off x="-3736709" y="152400"/>
            <a:ext cx="4003995" cy="2710100"/>
            <a:chOff x="6278216" y="1917262"/>
            <a:chExt cx="4339742" cy="2928084"/>
          </a:xfrm>
        </p:grpSpPr>
        <p:pic>
          <p:nvPicPr>
            <p:cNvPr id="3" name="Picture 2">
              <a:extLst>
                <a:ext uri="{FF2B5EF4-FFF2-40B4-BE49-F238E27FC236}">
                  <a16:creationId xmlns:a16="http://schemas.microsoft.com/office/drawing/2014/main" id="{3F0DCE6A-CD5B-A57D-1BE0-0913C8C0CE1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0C6E26A-BCAC-BBE7-7D4A-72408AB1E8CB}"/>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87CD800-F3ED-D16B-95F8-5C990D88584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767FE375-20A9-3B11-EA6B-2F127A817CB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oleObject" Target="../embeddings/oleObject1.bin"/><Relationship Id="rId5" Type="http://schemas.openxmlformats.org/officeDocument/2006/relationships/image" Target="../media/image5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12384" y="548438"/>
            <a:ext cx="2688569" cy="1518036"/>
          </a:xfrm>
          <a:prstGeom prst="rect">
            <a:avLst/>
          </a:prstGeom>
        </p:spPr>
      </p:pic>
      <p:pic>
        <p:nvPicPr>
          <p:cNvPr id="5" name="Picture 4">
            <a:extLst>
              <a:ext uri="{FF2B5EF4-FFF2-40B4-BE49-F238E27FC236}">
                <a16:creationId xmlns:a16="http://schemas.microsoft.com/office/drawing/2014/main" id="{A1696098-4074-C8A2-E671-B6F98779251B}"/>
              </a:ext>
            </a:extLst>
          </p:cNvPr>
          <p:cNvPicPr>
            <a:picLocks noChangeAspect="1"/>
          </p:cNvPicPr>
          <p:nvPr/>
        </p:nvPicPr>
        <p:blipFill>
          <a:blip r:embed="rId8"/>
          <a:stretch>
            <a:fillRect/>
          </a:stretch>
        </p:blipFill>
        <p:spPr>
          <a:xfrm>
            <a:off x="915439" y="897532"/>
            <a:ext cx="10382388" cy="3212870"/>
          </a:xfrm>
          <a:prstGeom prst="rect">
            <a:avLst/>
          </a:prstGeom>
        </p:spPr>
      </p:pic>
      <p:sp>
        <p:nvSpPr>
          <p:cNvPr id="4" name="TextBox 3">
            <a:extLst>
              <a:ext uri="{FF2B5EF4-FFF2-40B4-BE49-F238E27FC236}">
                <a16:creationId xmlns:a16="http://schemas.microsoft.com/office/drawing/2014/main" id="{B2F6468C-95BC-9F64-E5C8-AFFE47F5E44D}"/>
              </a:ext>
            </a:extLst>
          </p:cNvPr>
          <p:cNvSpPr txBox="1"/>
          <p:nvPr/>
        </p:nvSpPr>
        <p:spPr>
          <a:xfrm>
            <a:off x="1679892" y="0"/>
            <a:ext cx="8305800"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6315" y="173093"/>
            <a:ext cx="10889615" cy="6684907"/>
          </a:xfrm>
          <a:prstGeom prst="rect">
            <a:avLst/>
          </a:prstGeom>
          <a:noFill/>
        </p:spPr>
        <p:txBody>
          <a:bodyPr wrap="square" rtlCol="0" anchor="t">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Tuyết</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một cô gái vừa đẹp người, lại đẹp nết. Vì thế, em cảm thấy rất vui mừng khi cô ấy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cs typeface="Times New Roman" panose="02020603050405020304" pitchFamily="18" charset="0"/>
              </a:rPr>
              <a:t> Hoàng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304800" y="283029"/>
            <a:ext cx="9688286" cy="1873205"/>
          </a:xfrm>
          <a:prstGeom prst="rect">
            <a:avLst/>
          </a:prstGeom>
          <a:noFill/>
        </p:spPr>
        <p:txBody>
          <a:bodyPr wrap="square" rtlCol="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a:latin typeface="Cambria" panose="02040503050406030204" pitchFamily="18" charset="0"/>
                <a:ea typeface="Cambria" panose="02040503050406030204" pitchFamily="18" charset="0"/>
              </a:rPr>
              <a:t>ề</a:t>
            </a:r>
            <a:r>
              <a:rPr lang="vi-VN" sz="3600" b="1">
                <a:effectLst/>
                <a:latin typeface="Cambria" panose="02040503050406030204" pitchFamily="18" charset="0"/>
                <a:ea typeface="Cambria" panose="02040503050406030204" pitchFamily="18" charset="0"/>
              </a:rPr>
              <a:t>u </a:t>
            </a:r>
            <a:r>
              <a:rPr lang="vi-VN" sz="3600" b="1" dirty="0">
                <a:effectLst/>
                <a:latin typeface="Cambria" panose="02040503050406030204" pitchFamily="18" charset="0"/>
                <a:ea typeface="Cambria" panose="02040503050406030204" pitchFamily="18" charset="0"/>
              </a:rPr>
              <a:t>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r>
              <a:rPr lang="en-US" sz="3600" dirty="0"/>
              <a:t>GV </a:t>
            </a:r>
            <a:r>
              <a:rPr lang="en-US" sz="3600" dirty="0" err="1"/>
              <a:t>nhập</a:t>
            </a:r>
            <a:r>
              <a:rPr lang="en-US" sz="3600" dirty="0"/>
              <a:t> </a:t>
            </a:r>
            <a:r>
              <a:rPr lang="en-US" sz="3600" dirty="0" err="1"/>
              <a:t>vào</a:t>
            </a:r>
            <a:r>
              <a:rPr lang="en-US" sz="3600" dirty="0"/>
              <a:t> </a:t>
            </a:r>
            <a:r>
              <a:rPr lang="en-US" sz="3600" dirty="0" err="1"/>
              <a:t>đây</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98AC62D4-68D6-43CB-828C-22DCD2969F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1BA4F082-7DF4-6ED0-686C-2BC6C4E9BFE8}"/>
              </a:ext>
            </a:extLst>
          </p:cNvPr>
          <p:cNvPicPr>
            <a:picLocks noChangeAspect="1"/>
          </p:cNvPicPr>
          <p:nvPr/>
        </p:nvPicPr>
        <p:blipFill>
          <a:blip r:embed="rId5"/>
          <a:stretch>
            <a:fillRect/>
          </a:stretch>
        </p:blipFill>
        <p:spPr>
          <a:xfrm>
            <a:off x="2138212" y="2009656"/>
            <a:ext cx="7858425" cy="2743438"/>
          </a:xfrm>
          <a:prstGeom prst="rect">
            <a:avLst/>
          </a:prstGeom>
        </p:spPr>
      </p:pic>
      <p:graphicFrame>
        <p:nvGraphicFramePr>
          <p:cNvPr id="3" name="Object 2">
            <a:extLst>
              <a:ext uri="{FF2B5EF4-FFF2-40B4-BE49-F238E27FC236}">
                <a16:creationId xmlns:a16="http://schemas.microsoft.com/office/drawing/2014/main" id="{DAF17AE6-9B8F-6416-AEEA-77859D856569}"/>
              </a:ext>
            </a:extLst>
          </p:cNvPr>
          <p:cNvGraphicFramePr>
            <a:graphicFrameLocks noChangeAspect="1"/>
          </p:cNvGraphicFramePr>
          <p:nvPr/>
        </p:nvGraphicFramePr>
        <p:xfrm>
          <a:off x="261074" y="17750"/>
          <a:ext cx="11669852" cy="6621026"/>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3" name="Object 2">
                        <a:extLst>
                          <a:ext uri="{FF2B5EF4-FFF2-40B4-BE49-F238E27FC236}">
                            <a16:creationId xmlns:a16="http://schemas.microsoft.com/office/drawing/2014/main" id="{DAF17AE6-9B8F-6416-AEEA-77859D856569}"/>
                          </a:ext>
                        </a:extLst>
                      </p:cNvPr>
                      <p:cNvPicPr/>
                      <p:nvPr/>
                    </p:nvPicPr>
                    <p:blipFill>
                      <a:blip r:embed="rId7"/>
                      <a:stretch>
                        <a:fillRect/>
                      </a:stretch>
                    </p:blipFill>
                    <p:spPr>
                      <a:xfrm>
                        <a:off x="261074" y="17750"/>
                        <a:ext cx="11669852" cy="6621026"/>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53582E67-C769-4813-68AD-4D2596C6EBA8}"/>
              </a:ext>
            </a:extLst>
          </p:cNvPr>
          <p:cNvGrpSpPr/>
          <p:nvPr/>
        </p:nvGrpSpPr>
        <p:grpSpPr>
          <a:xfrm>
            <a:off x="8071645" y="1630785"/>
            <a:ext cx="4003995" cy="2710100"/>
            <a:chOff x="6278216" y="1917262"/>
            <a:chExt cx="4339742" cy="2928084"/>
          </a:xfrm>
        </p:grpSpPr>
        <p:pic>
          <p:nvPicPr>
            <p:cNvPr id="5" name="Picture 4">
              <a:extLst>
                <a:ext uri="{FF2B5EF4-FFF2-40B4-BE49-F238E27FC236}">
                  <a16:creationId xmlns:a16="http://schemas.microsoft.com/office/drawing/2014/main" id="{8F42B6CA-458C-3248-83E6-9EE0C83DABF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6" name="Freeform: Shape 5">
              <a:extLst>
                <a:ext uri="{FF2B5EF4-FFF2-40B4-BE49-F238E27FC236}">
                  <a16:creationId xmlns:a16="http://schemas.microsoft.com/office/drawing/2014/main" id="{A8465FBE-CA9F-6CB5-D3FE-D74F7BD0FC59}"/>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78F1EAC2-D810-DD27-C087-800E8DEC1DE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4C2146B8-3849-206C-BB35-B97378E37DC4}"/>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077218"/>
          </a:xfrm>
          <a:prstGeom prst="rect">
            <a:avLst/>
          </a:prstGeom>
          <a:noFill/>
        </p:spPr>
        <p:txBody>
          <a:bodyPr wrap="square" rtlCol="0" anchor="t">
            <a:spAutoFit/>
          </a:bodyPr>
          <a:lstStyle/>
          <a:p>
            <a:pPr lvl="0" algn="just"/>
            <a:r>
              <a:rPr lang="vi-VN" altLang="en-US" sz="3200">
                <a:solidFill>
                  <a:prstClr val="black"/>
                </a:solidFill>
                <a:latin typeface="Cambria" panose="02040503050406030204" pitchFamily="18" charset="0"/>
                <a:ea typeface="Cambria" panose="02040503050406030204" pitchFamily="18" charset="0"/>
                <a:cs typeface="SVN-Shintia Script" panose="02000804000000020003" charset="0"/>
              </a:rPr>
              <a:t>Nhận biết được ưu điểm và nhược điểm trong đoạn văn tưởng tượng đã viết. Biết chỉnh sửa đoạn văn cho hay hơn.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3429000"/>
            <a:ext cx="904875" cy="819785"/>
          </a:xfrm>
          <a:prstGeom prst="rect">
            <a:avLst/>
          </a:prstGeom>
        </p:spPr>
      </p:pic>
      <p:sp>
        <p:nvSpPr>
          <p:cNvPr id="10" name="Text Box 9"/>
          <p:cNvSpPr txBox="1"/>
          <p:nvPr/>
        </p:nvSpPr>
        <p:spPr>
          <a:xfrm>
            <a:off x="2424223" y="3426460"/>
            <a:ext cx="9369632" cy="1077218"/>
          </a:xfrm>
          <a:prstGeom prst="rect">
            <a:avLst/>
          </a:prstGeom>
          <a:noFill/>
        </p:spPr>
        <p:txBody>
          <a:bodyPr wrap="square" rtlCol="0" anchor="t">
            <a:spAutoFit/>
          </a:bodyPr>
          <a:lstStyle/>
          <a:p>
            <a:pPr lvl="0" algn="just"/>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Biết</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sử</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dụng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câu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văn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đúng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hay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và</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phù</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hợp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hoàn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cảnh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nêu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ý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kiến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của</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mình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tập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thể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511745" y="562268"/>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1569660"/>
          </a:xfrm>
          <a:prstGeom prst="rect">
            <a:avLst/>
          </a:prstGeom>
          <a:noFill/>
        </p:spPr>
        <p:txBody>
          <a:bodyPr wrap="square" rtlCol="0">
            <a:spAutoFit/>
          </a:bodyPr>
          <a:lstStyle/>
          <a:p>
            <a:pPr algn="ctr"/>
            <a:r>
              <a:rPr lang="en-SG" sz="4800" b="1" i="1" dirty="0" err="1">
                <a:solidFill>
                  <a:srgbClr val="FF0000"/>
                </a:solidFill>
                <a:effectLst/>
                <a:ea typeface="SimSun" panose="02010600030101010101" pitchFamily="2" charset="-122"/>
              </a:rPr>
              <a:t>Viết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đoạn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văn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tưởng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tượng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dựa</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vào</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một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câu</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chuyện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đọc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hoặc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nghe</a:t>
            </a:r>
            <a:r>
              <a:rPr lang="en-SG" sz="4800" b="1" i="1" dirty="0">
                <a:solidFill>
                  <a:srgbClr val="FF0000"/>
                </a:solidFill>
                <a:effectLst/>
                <a:ea typeface="SimSun" panose="02010600030101010101" pitchFamily="2" charset="-122"/>
              </a:rPr>
              <a: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Rectangles 4"/>
          <p:cNvSpPr/>
          <p:nvPr/>
        </p:nvSpPr>
        <p:spPr>
          <a:xfrm>
            <a:off x="3429000" y="4191000"/>
            <a:ext cx="824738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TotalTime>
  <Words>600</Words>
  <Application>Microsoft Office PowerPoint</Application>
  <PresentationFormat>Widescreen</PresentationFormat>
  <Paragraphs>50</Paragraphs>
  <Slides>20</Slides>
  <Notes>12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0" baseType="lpstr">
      <vt:lpstr>DengXian</vt:lpstr>
      <vt:lpstr>SimSun</vt:lpstr>
      <vt:lpstr>Arial</vt:lpstr>
      <vt:lpstr>Calibri</vt:lpstr>
      <vt:lpstr>Cambria</vt:lpstr>
      <vt:lpstr>Times New Roman</vt:lpstr>
      <vt:lpstr>Wingdings</vt:lpstr>
      <vt:lpstr>2_Office Theme</vt:lpstr>
      <vt:lpstr>3_Office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22</cp:revision>
  <dcterms:created xsi:type="dcterms:W3CDTF">2023-08-29T12:58:58Z</dcterms:created>
  <dcterms:modified xsi:type="dcterms:W3CDTF">2025-04-05T10:46:12Z</dcterms:modified>
  <cp:category>9Slide.vn</cp:category>
</cp:coreProperties>
</file>