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18"/>
  </p:notesMasterIdLst>
  <p:sldIdLst>
    <p:sldId id="268" r:id="rId2"/>
    <p:sldId id="307" r:id="rId3"/>
    <p:sldId id="294" r:id="rId4"/>
    <p:sldId id="308" r:id="rId5"/>
    <p:sldId id="310" r:id="rId6"/>
    <p:sldId id="309" r:id="rId7"/>
    <p:sldId id="311" r:id="rId8"/>
    <p:sldId id="271" r:id="rId9"/>
    <p:sldId id="299" r:id="rId10"/>
    <p:sldId id="306" r:id="rId11"/>
    <p:sldId id="312" r:id="rId12"/>
    <p:sldId id="270" r:id="rId13"/>
    <p:sldId id="313" r:id="rId14"/>
    <p:sldId id="314" r:id="rId15"/>
    <p:sldId id="315" r:id="rId16"/>
    <p:sldId id="29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79762" autoAdjust="0"/>
  </p:normalViewPr>
  <p:slideViewPr>
    <p:cSldViewPr snapToGrid="0">
      <p:cViewPr varScale="1">
        <p:scale>
          <a:sx n="80" d="100"/>
          <a:sy n="80" d="100"/>
        </p:scale>
        <p:origin x="124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44C764-058C-48B5-8A2B-0813ACF21B3B}" type="datetimeFigureOut">
              <a:rPr lang="en-US" smtClean="0"/>
              <a:t>4/4/2025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7B62C9-D277-4F43-91AA-6C87471185E1}" type="slidenum">
              <a:rPr lang="en-US" smtClean="0"/>
              <a:t>‹#›</a:t>
            </a:fld>
            <a:endParaRPr lang="en-US"/>
          </a:p>
        </p:txBody>
      </p:sp>
    </p:spTree>
    <p:extLst>
      <p:ext uri="{BB962C8B-B14F-4D97-AF65-F5344CB8AC3E}">
        <p14:creationId xmlns:p14="http://schemas.microsoft.com/office/powerpoint/2010/main" val="361615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FCD2D-86E1-4298-B541-EF491FC8F1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B7E4DE-4F81-4FB4-AADC-0C928F1135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50D767-BB1D-4DA5-9B84-569622A36F76}"/>
              </a:ext>
            </a:extLst>
          </p:cNvPr>
          <p:cNvSpPr>
            <a:spLocks noGrp="1"/>
          </p:cNvSpPr>
          <p:nvPr>
            <p:ph type="dt" sz="half" idx="10"/>
          </p:nvPr>
        </p:nvSpPr>
        <p:spPr/>
        <p:txBody>
          <a:bodyPr/>
          <a:lstStyle/>
          <a:p>
            <a:fld id="{C5747EAD-C6CE-4581-9D1F-D302E4F5139E}" type="datetimeFigureOut">
              <a:rPr lang="en-US" smtClean="0"/>
              <a:t>4/4/2025</a:t>
            </a:fld>
            <a:endParaRPr lang="en-US"/>
          </a:p>
        </p:txBody>
      </p:sp>
      <p:sp>
        <p:nvSpPr>
          <p:cNvPr id="5" name="Footer Placeholder 4">
            <a:extLst>
              <a:ext uri="{FF2B5EF4-FFF2-40B4-BE49-F238E27FC236}">
                <a16:creationId xmlns:a16="http://schemas.microsoft.com/office/drawing/2014/main" id="{70073858-3B77-4FA0-8A84-FB49637586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3532A8-42AB-44C9-A9A5-E3E4B04B4C2A}"/>
              </a:ext>
            </a:extLst>
          </p:cNvPr>
          <p:cNvSpPr>
            <a:spLocks noGrp="1"/>
          </p:cNvSpPr>
          <p:nvPr>
            <p:ph type="sldNum" sz="quarter" idx="12"/>
          </p:nvPr>
        </p:nvSpPr>
        <p:spPr/>
        <p:txBody>
          <a:bodyPr/>
          <a:lstStyle/>
          <a:p>
            <a:fld id="{E10B84F9-37C6-4D96-8322-62F1F9706FC1}" type="slidenum">
              <a:rPr lang="en-US" smtClean="0"/>
              <a:t>‹#›</a:t>
            </a:fld>
            <a:endParaRPr lang="en-US"/>
          </a:p>
        </p:txBody>
      </p:sp>
    </p:spTree>
    <p:extLst>
      <p:ext uri="{BB962C8B-B14F-4D97-AF65-F5344CB8AC3E}">
        <p14:creationId xmlns:p14="http://schemas.microsoft.com/office/powerpoint/2010/main" val="3337078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7187F-5B5E-42A9-9B7E-5050843536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5892C3-95B1-4E23-A950-EA96014DA2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EB3A40-FF95-491F-AA67-C1CC1D454663}"/>
              </a:ext>
            </a:extLst>
          </p:cNvPr>
          <p:cNvSpPr>
            <a:spLocks noGrp="1"/>
          </p:cNvSpPr>
          <p:nvPr>
            <p:ph type="dt" sz="half" idx="10"/>
          </p:nvPr>
        </p:nvSpPr>
        <p:spPr/>
        <p:txBody>
          <a:bodyPr/>
          <a:lstStyle/>
          <a:p>
            <a:fld id="{C5747EAD-C6CE-4581-9D1F-D302E4F5139E}" type="datetimeFigureOut">
              <a:rPr lang="en-US" smtClean="0"/>
              <a:t>4/4/2025</a:t>
            </a:fld>
            <a:endParaRPr lang="en-US"/>
          </a:p>
        </p:txBody>
      </p:sp>
      <p:sp>
        <p:nvSpPr>
          <p:cNvPr id="5" name="Footer Placeholder 4">
            <a:extLst>
              <a:ext uri="{FF2B5EF4-FFF2-40B4-BE49-F238E27FC236}">
                <a16:creationId xmlns:a16="http://schemas.microsoft.com/office/drawing/2014/main" id="{4D92A981-32FA-45FC-BDF1-47B6BE3EEA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FFA236-1ED6-44B0-9231-B040AFEC6A98}"/>
              </a:ext>
            </a:extLst>
          </p:cNvPr>
          <p:cNvSpPr>
            <a:spLocks noGrp="1"/>
          </p:cNvSpPr>
          <p:nvPr>
            <p:ph type="sldNum" sz="quarter" idx="12"/>
          </p:nvPr>
        </p:nvSpPr>
        <p:spPr/>
        <p:txBody>
          <a:bodyPr/>
          <a:lstStyle/>
          <a:p>
            <a:fld id="{E10B84F9-37C6-4D96-8322-62F1F9706FC1}" type="slidenum">
              <a:rPr lang="en-US" smtClean="0"/>
              <a:t>‹#›</a:t>
            </a:fld>
            <a:endParaRPr lang="en-US"/>
          </a:p>
        </p:txBody>
      </p:sp>
    </p:spTree>
    <p:extLst>
      <p:ext uri="{BB962C8B-B14F-4D97-AF65-F5344CB8AC3E}">
        <p14:creationId xmlns:p14="http://schemas.microsoft.com/office/powerpoint/2010/main" val="3731864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9ED60E-977F-4783-AE83-69C407D5EC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8F434A-88BC-4E4B-B742-0648784343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175E45-D577-4DBF-91AF-83639655B5C5}"/>
              </a:ext>
            </a:extLst>
          </p:cNvPr>
          <p:cNvSpPr>
            <a:spLocks noGrp="1"/>
          </p:cNvSpPr>
          <p:nvPr>
            <p:ph type="dt" sz="half" idx="10"/>
          </p:nvPr>
        </p:nvSpPr>
        <p:spPr/>
        <p:txBody>
          <a:bodyPr/>
          <a:lstStyle/>
          <a:p>
            <a:fld id="{C5747EAD-C6CE-4581-9D1F-D302E4F5139E}" type="datetimeFigureOut">
              <a:rPr lang="en-US" smtClean="0"/>
              <a:t>4/4/2025</a:t>
            </a:fld>
            <a:endParaRPr lang="en-US"/>
          </a:p>
        </p:txBody>
      </p:sp>
      <p:sp>
        <p:nvSpPr>
          <p:cNvPr id="5" name="Footer Placeholder 4">
            <a:extLst>
              <a:ext uri="{FF2B5EF4-FFF2-40B4-BE49-F238E27FC236}">
                <a16:creationId xmlns:a16="http://schemas.microsoft.com/office/drawing/2014/main" id="{AE5A09B1-A633-4493-8EEF-F0D7BB7781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92B4A4-91D7-49D7-90B4-68FE296125B7}"/>
              </a:ext>
            </a:extLst>
          </p:cNvPr>
          <p:cNvSpPr>
            <a:spLocks noGrp="1"/>
          </p:cNvSpPr>
          <p:nvPr>
            <p:ph type="sldNum" sz="quarter" idx="12"/>
          </p:nvPr>
        </p:nvSpPr>
        <p:spPr/>
        <p:txBody>
          <a:bodyPr/>
          <a:lstStyle/>
          <a:p>
            <a:fld id="{E10B84F9-37C6-4D96-8322-62F1F9706FC1}" type="slidenum">
              <a:rPr lang="en-US" smtClean="0"/>
              <a:t>‹#›</a:t>
            </a:fld>
            <a:endParaRPr lang="en-US"/>
          </a:p>
        </p:txBody>
      </p:sp>
    </p:spTree>
    <p:extLst>
      <p:ext uri="{BB962C8B-B14F-4D97-AF65-F5344CB8AC3E}">
        <p14:creationId xmlns:p14="http://schemas.microsoft.com/office/powerpoint/2010/main" val="3582431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55303-3182-4088-82B7-92B1E3CF22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32341E-7363-4108-8346-5306BB4167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D55603-7390-4BC2-8EAE-532B5C87873C}"/>
              </a:ext>
            </a:extLst>
          </p:cNvPr>
          <p:cNvSpPr>
            <a:spLocks noGrp="1"/>
          </p:cNvSpPr>
          <p:nvPr>
            <p:ph type="dt" sz="half" idx="10"/>
          </p:nvPr>
        </p:nvSpPr>
        <p:spPr/>
        <p:txBody>
          <a:bodyPr/>
          <a:lstStyle/>
          <a:p>
            <a:fld id="{C5747EAD-C6CE-4581-9D1F-D302E4F5139E}" type="datetimeFigureOut">
              <a:rPr lang="en-US" smtClean="0"/>
              <a:t>4/4/2025</a:t>
            </a:fld>
            <a:endParaRPr lang="en-US"/>
          </a:p>
        </p:txBody>
      </p:sp>
      <p:sp>
        <p:nvSpPr>
          <p:cNvPr id="5" name="Footer Placeholder 4">
            <a:extLst>
              <a:ext uri="{FF2B5EF4-FFF2-40B4-BE49-F238E27FC236}">
                <a16:creationId xmlns:a16="http://schemas.microsoft.com/office/drawing/2014/main" id="{4FC75C99-5C71-450B-BBE5-6A91071775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A48B76-7908-49DB-9F02-2B674A3C3C1C}"/>
              </a:ext>
            </a:extLst>
          </p:cNvPr>
          <p:cNvSpPr>
            <a:spLocks noGrp="1"/>
          </p:cNvSpPr>
          <p:nvPr>
            <p:ph type="sldNum" sz="quarter" idx="12"/>
          </p:nvPr>
        </p:nvSpPr>
        <p:spPr/>
        <p:txBody>
          <a:bodyPr/>
          <a:lstStyle/>
          <a:p>
            <a:fld id="{E10B84F9-37C6-4D96-8322-62F1F9706FC1}" type="slidenum">
              <a:rPr lang="en-US" smtClean="0"/>
              <a:t>‹#›</a:t>
            </a:fld>
            <a:endParaRPr lang="en-US"/>
          </a:p>
        </p:txBody>
      </p:sp>
    </p:spTree>
    <p:extLst>
      <p:ext uri="{BB962C8B-B14F-4D97-AF65-F5344CB8AC3E}">
        <p14:creationId xmlns:p14="http://schemas.microsoft.com/office/powerpoint/2010/main" val="3511546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5DD53-9DFC-4345-A4C0-408455B48B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4D0E98-F670-46AE-82A0-5BA6E5C088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4FD6C0-DC45-4EB8-AC41-756A47925AC6}"/>
              </a:ext>
            </a:extLst>
          </p:cNvPr>
          <p:cNvSpPr>
            <a:spLocks noGrp="1"/>
          </p:cNvSpPr>
          <p:nvPr>
            <p:ph type="dt" sz="half" idx="10"/>
          </p:nvPr>
        </p:nvSpPr>
        <p:spPr/>
        <p:txBody>
          <a:bodyPr/>
          <a:lstStyle/>
          <a:p>
            <a:fld id="{C5747EAD-C6CE-4581-9D1F-D302E4F5139E}" type="datetimeFigureOut">
              <a:rPr lang="en-US" smtClean="0"/>
              <a:t>4/4/2025</a:t>
            </a:fld>
            <a:endParaRPr lang="en-US"/>
          </a:p>
        </p:txBody>
      </p:sp>
      <p:sp>
        <p:nvSpPr>
          <p:cNvPr id="5" name="Footer Placeholder 4">
            <a:extLst>
              <a:ext uri="{FF2B5EF4-FFF2-40B4-BE49-F238E27FC236}">
                <a16:creationId xmlns:a16="http://schemas.microsoft.com/office/drawing/2014/main" id="{262F4788-D1B3-47C4-9A30-9223106A34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A8A126-5DFF-45D4-B163-6FB2A6587933}"/>
              </a:ext>
            </a:extLst>
          </p:cNvPr>
          <p:cNvSpPr>
            <a:spLocks noGrp="1"/>
          </p:cNvSpPr>
          <p:nvPr>
            <p:ph type="sldNum" sz="quarter" idx="12"/>
          </p:nvPr>
        </p:nvSpPr>
        <p:spPr/>
        <p:txBody>
          <a:bodyPr/>
          <a:lstStyle/>
          <a:p>
            <a:fld id="{E10B84F9-37C6-4D96-8322-62F1F9706FC1}" type="slidenum">
              <a:rPr lang="en-US" smtClean="0"/>
              <a:t>‹#›</a:t>
            </a:fld>
            <a:endParaRPr lang="en-US"/>
          </a:p>
        </p:txBody>
      </p:sp>
    </p:spTree>
    <p:extLst>
      <p:ext uri="{BB962C8B-B14F-4D97-AF65-F5344CB8AC3E}">
        <p14:creationId xmlns:p14="http://schemas.microsoft.com/office/powerpoint/2010/main" val="1806444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2F54D-4667-48A2-BE8A-F522745A77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32EA60-3DE5-4A74-937A-9513C7EED7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B9F932-26C7-4C16-8F4A-FB8146F11D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DCD62C-11B1-48CE-8658-32603D641F70}"/>
              </a:ext>
            </a:extLst>
          </p:cNvPr>
          <p:cNvSpPr>
            <a:spLocks noGrp="1"/>
          </p:cNvSpPr>
          <p:nvPr>
            <p:ph type="dt" sz="half" idx="10"/>
          </p:nvPr>
        </p:nvSpPr>
        <p:spPr/>
        <p:txBody>
          <a:bodyPr/>
          <a:lstStyle/>
          <a:p>
            <a:fld id="{C5747EAD-C6CE-4581-9D1F-D302E4F5139E}" type="datetimeFigureOut">
              <a:rPr lang="en-US" smtClean="0"/>
              <a:t>4/4/2025</a:t>
            </a:fld>
            <a:endParaRPr lang="en-US"/>
          </a:p>
        </p:txBody>
      </p:sp>
      <p:sp>
        <p:nvSpPr>
          <p:cNvPr id="6" name="Footer Placeholder 5">
            <a:extLst>
              <a:ext uri="{FF2B5EF4-FFF2-40B4-BE49-F238E27FC236}">
                <a16:creationId xmlns:a16="http://schemas.microsoft.com/office/drawing/2014/main" id="{FE09E5CF-C4EF-4B40-92C4-74DFAA9CB1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1E860B-3972-4DAA-83F1-BBD31F2BC62D}"/>
              </a:ext>
            </a:extLst>
          </p:cNvPr>
          <p:cNvSpPr>
            <a:spLocks noGrp="1"/>
          </p:cNvSpPr>
          <p:nvPr>
            <p:ph type="sldNum" sz="quarter" idx="12"/>
          </p:nvPr>
        </p:nvSpPr>
        <p:spPr/>
        <p:txBody>
          <a:bodyPr/>
          <a:lstStyle/>
          <a:p>
            <a:fld id="{E10B84F9-37C6-4D96-8322-62F1F9706FC1}" type="slidenum">
              <a:rPr lang="en-US" smtClean="0"/>
              <a:t>‹#›</a:t>
            </a:fld>
            <a:endParaRPr lang="en-US"/>
          </a:p>
        </p:txBody>
      </p:sp>
    </p:spTree>
    <p:extLst>
      <p:ext uri="{BB962C8B-B14F-4D97-AF65-F5344CB8AC3E}">
        <p14:creationId xmlns:p14="http://schemas.microsoft.com/office/powerpoint/2010/main" val="156152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92F50-4DDD-41EC-8A28-B508F3EE3B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DDDF0F-B7F9-4A74-A036-AFAF352D65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C9C150-22BB-4335-B782-0BF70DB76B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DEF7EE-E551-4A79-986F-1CACDA4951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985BEE-FFC4-4352-9302-905E89DA04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0AE6A51-433A-4061-B818-C3E581663505}"/>
              </a:ext>
            </a:extLst>
          </p:cNvPr>
          <p:cNvSpPr>
            <a:spLocks noGrp="1"/>
          </p:cNvSpPr>
          <p:nvPr>
            <p:ph type="dt" sz="half" idx="10"/>
          </p:nvPr>
        </p:nvSpPr>
        <p:spPr/>
        <p:txBody>
          <a:bodyPr/>
          <a:lstStyle/>
          <a:p>
            <a:fld id="{C5747EAD-C6CE-4581-9D1F-D302E4F5139E}" type="datetimeFigureOut">
              <a:rPr lang="en-US" smtClean="0"/>
              <a:t>4/4/2025</a:t>
            </a:fld>
            <a:endParaRPr lang="en-US"/>
          </a:p>
        </p:txBody>
      </p:sp>
      <p:sp>
        <p:nvSpPr>
          <p:cNvPr id="8" name="Footer Placeholder 7">
            <a:extLst>
              <a:ext uri="{FF2B5EF4-FFF2-40B4-BE49-F238E27FC236}">
                <a16:creationId xmlns:a16="http://schemas.microsoft.com/office/drawing/2014/main" id="{B9131176-8162-4B1E-A339-8807638C5C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4F3D6B-BA83-450E-B212-276AAD08C92F}"/>
              </a:ext>
            </a:extLst>
          </p:cNvPr>
          <p:cNvSpPr>
            <a:spLocks noGrp="1"/>
          </p:cNvSpPr>
          <p:nvPr>
            <p:ph type="sldNum" sz="quarter" idx="12"/>
          </p:nvPr>
        </p:nvSpPr>
        <p:spPr/>
        <p:txBody>
          <a:bodyPr/>
          <a:lstStyle/>
          <a:p>
            <a:fld id="{E10B84F9-37C6-4D96-8322-62F1F9706FC1}" type="slidenum">
              <a:rPr lang="en-US" smtClean="0"/>
              <a:t>‹#›</a:t>
            </a:fld>
            <a:endParaRPr lang="en-US"/>
          </a:p>
        </p:txBody>
      </p:sp>
    </p:spTree>
    <p:extLst>
      <p:ext uri="{BB962C8B-B14F-4D97-AF65-F5344CB8AC3E}">
        <p14:creationId xmlns:p14="http://schemas.microsoft.com/office/powerpoint/2010/main" val="1631224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7FE8C-758F-4B78-B1E8-DD5EFFED3C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9BCE84-1B34-4A87-928E-001574B55962}"/>
              </a:ext>
            </a:extLst>
          </p:cNvPr>
          <p:cNvSpPr>
            <a:spLocks noGrp="1"/>
          </p:cNvSpPr>
          <p:nvPr>
            <p:ph type="dt" sz="half" idx="10"/>
          </p:nvPr>
        </p:nvSpPr>
        <p:spPr/>
        <p:txBody>
          <a:bodyPr/>
          <a:lstStyle/>
          <a:p>
            <a:fld id="{C5747EAD-C6CE-4581-9D1F-D302E4F5139E}" type="datetimeFigureOut">
              <a:rPr lang="en-US" smtClean="0"/>
              <a:t>4/4/2025</a:t>
            </a:fld>
            <a:endParaRPr lang="en-US"/>
          </a:p>
        </p:txBody>
      </p:sp>
      <p:sp>
        <p:nvSpPr>
          <p:cNvPr id="4" name="Footer Placeholder 3">
            <a:extLst>
              <a:ext uri="{FF2B5EF4-FFF2-40B4-BE49-F238E27FC236}">
                <a16:creationId xmlns:a16="http://schemas.microsoft.com/office/drawing/2014/main" id="{46E4583B-D42B-404E-98DC-8CDF4648313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DDC99C-2BD9-40CB-A31E-EF5CB0476DCA}"/>
              </a:ext>
            </a:extLst>
          </p:cNvPr>
          <p:cNvSpPr>
            <a:spLocks noGrp="1"/>
          </p:cNvSpPr>
          <p:nvPr>
            <p:ph type="sldNum" sz="quarter" idx="12"/>
          </p:nvPr>
        </p:nvSpPr>
        <p:spPr/>
        <p:txBody>
          <a:bodyPr/>
          <a:lstStyle/>
          <a:p>
            <a:fld id="{E10B84F9-37C6-4D96-8322-62F1F9706FC1}" type="slidenum">
              <a:rPr lang="en-US" smtClean="0"/>
              <a:t>‹#›</a:t>
            </a:fld>
            <a:endParaRPr lang="en-US"/>
          </a:p>
        </p:txBody>
      </p:sp>
    </p:spTree>
    <p:extLst>
      <p:ext uri="{BB962C8B-B14F-4D97-AF65-F5344CB8AC3E}">
        <p14:creationId xmlns:p14="http://schemas.microsoft.com/office/powerpoint/2010/main" val="2743310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2B035E-73E7-48CF-BD06-DBD30EEED964}"/>
              </a:ext>
            </a:extLst>
          </p:cNvPr>
          <p:cNvSpPr>
            <a:spLocks noGrp="1"/>
          </p:cNvSpPr>
          <p:nvPr>
            <p:ph type="dt" sz="half" idx="10"/>
          </p:nvPr>
        </p:nvSpPr>
        <p:spPr/>
        <p:txBody>
          <a:bodyPr/>
          <a:lstStyle/>
          <a:p>
            <a:fld id="{C5747EAD-C6CE-4581-9D1F-D302E4F5139E}" type="datetimeFigureOut">
              <a:rPr lang="en-US" smtClean="0"/>
              <a:t>4/4/2025</a:t>
            </a:fld>
            <a:endParaRPr lang="en-US"/>
          </a:p>
        </p:txBody>
      </p:sp>
      <p:sp>
        <p:nvSpPr>
          <p:cNvPr id="3" name="Footer Placeholder 2">
            <a:extLst>
              <a:ext uri="{FF2B5EF4-FFF2-40B4-BE49-F238E27FC236}">
                <a16:creationId xmlns:a16="http://schemas.microsoft.com/office/drawing/2014/main" id="{63783F87-CC7B-45AC-90E6-25A05B7DBB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646FDD-0072-4A8D-AB26-CF689FDBF087}"/>
              </a:ext>
            </a:extLst>
          </p:cNvPr>
          <p:cNvSpPr>
            <a:spLocks noGrp="1"/>
          </p:cNvSpPr>
          <p:nvPr>
            <p:ph type="sldNum" sz="quarter" idx="12"/>
          </p:nvPr>
        </p:nvSpPr>
        <p:spPr/>
        <p:txBody>
          <a:bodyPr/>
          <a:lstStyle/>
          <a:p>
            <a:fld id="{E10B84F9-37C6-4D96-8322-62F1F9706FC1}" type="slidenum">
              <a:rPr lang="en-US" smtClean="0"/>
              <a:t>‹#›</a:t>
            </a:fld>
            <a:endParaRPr lang="en-US"/>
          </a:p>
        </p:txBody>
      </p:sp>
    </p:spTree>
    <p:extLst>
      <p:ext uri="{BB962C8B-B14F-4D97-AF65-F5344CB8AC3E}">
        <p14:creationId xmlns:p14="http://schemas.microsoft.com/office/powerpoint/2010/main" val="513795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6DE67-0EB0-4D2C-86E1-B5B47D09F8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28CEBBD-C9EF-44F6-98DE-4163AF5645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57AE35-7E2A-4F88-B1AE-E5E94F8457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5DDF4F-AD4B-4BAD-A11D-12C6F26FF036}"/>
              </a:ext>
            </a:extLst>
          </p:cNvPr>
          <p:cNvSpPr>
            <a:spLocks noGrp="1"/>
          </p:cNvSpPr>
          <p:nvPr>
            <p:ph type="dt" sz="half" idx="10"/>
          </p:nvPr>
        </p:nvSpPr>
        <p:spPr/>
        <p:txBody>
          <a:bodyPr/>
          <a:lstStyle/>
          <a:p>
            <a:fld id="{C5747EAD-C6CE-4581-9D1F-D302E4F5139E}" type="datetimeFigureOut">
              <a:rPr lang="en-US" smtClean="0"/>
              <a:t>4/4/2025</a:t>
            </a:fld>
            <a:endParaRPr lang="en-US"/>
          </a:p>
        </p:txBody>
      </p:sp>
      <p:sp>
        <p:nvSpPr>
          <p:cNvPr id="6" name="Footer Placeholder 5">
            <a:extLst>
              <a:ext uri="{FF2B5EF4-FFF2-40B4-BE49-F238E27FC236}">
                <a16:creationId xmlns:a16="http://schemas.microsoft.com/office/drawing/2014/main" id="{8D306DF9-074C-4CBD-8A4A-7D8476476E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88E19C-2EBC-482B-B9E7-549D61E25085}"/>
              </a:ext>
            </a:extLst>
          </p:cNvPr>
          <p:cNvSpPr>
            <a:spLocks noGrp="1"/>
          </p:cNvSpPr>
          <p:nvPr>
            <p:ph type="sldNum" sz="quarter" idx="12"/>
          </p:nvPr>
        </p:nvSpPr>
        <p:spPr/>
        <p:txBody>
          <a:bodyPr/>
          <a:lstStyle/>
          <a:p>
            <a:fld id="{E10B84F9-37C6-4D96-8322-62F1F9706FC1}" type="slidenum">
              <a:rPr lang="en-US" smtClean="0"/>
              <a:t>‹#›</a:t>
            </a:fld>
            <a:endParaRPr lang="en-US"/>
          </a:p>
        </p:txBody>
      </p:sp>
    </p:spTree>
    <p:extLst>
      <p:ext uri="{BB962C8B-B14F-4D97-AF65-F5344CB8AC3E}">
        <p14:creationId xmlns:p14="http://schemas.microsoft.com/office/powerpoint/2010/main" val="860856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B72FD-8568-420F-87A8-B7DB72592C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C49776-BFB4-487D-8385-90BE02CB29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8E63B6-85B6-4FCB-9A18-0AD1C7BC58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430A27-EC5C-4954-977C-8DCF391E6DF9}"/>
              </a:ext>
            </a:extLst>
          </p:cNvPr>
          <p:cNvSpPr>
            <a:spLocks noGrp="1"/>
          </p:cNvSpPr>
          <p:nvPr>
            <p:ph type="dt" sz="half" idx="10"/>
          </p:nvPr>
        </p:nvSpPr>
        <p:spPr/>
        <p:txBody>
          <a:bodyPr/>
          <a:lstStyle/>
          <a:p>
            <a:fld id="{C5747EAD-C6CE-4581-9D1F-D302E4F5139E}" type="datetimeFigureOut">
              <a:rPr lang="en-US" smtClean="0"/>
              <a:t>4/4/2025</a:t>
            </a:fld>
            <a:endParaRPr lang="en-US"/>
          </a:p>
        </p:txBody>
      </p:sp>
      <p:sp>
        <p:nvSpPr>
          <p:cNvPr id="6" name="Footer Placeholder 5">
            <a:extLst>
              <a:ext uri="{FF2B5EF4-FFF2-40B4-BE49-F238E27FC236}">
                <a16:creationId xmlns:a16="http://schemas.microsoft.com/office/drawing/2014/main" id="{F31C9A0E-432D-4313-B720-CF48ED0FBD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627934-FA02-4980-8BAD-92DC9D8BDF68}"/>
              </a:ext>
            </a:extLst>
          </p:cNvPr>
          <p:cNvSpPr>
            <a:spLocks noGrp="1"/>
          </p:cNvSpPr>
          <p:nvPr>
            <p:ph type="sldNum" sz="quarter" idx="12"/>
          </p:nvPr>
        </p:nvSpPr>
        <p:spPr/>
        <p:txBody>
          <a:bodyPr/>
          <a:lstStyle/>
          <a:p>
            <a:fld id="{E10B84F9-37C6-4D96-8322-62F1F9706FC1}" type="slidenum">
              <a:rPr lang="en-US" smtClean="0"/>
              <a:t>‹#›</a:t>
            </a:fld>
            <a:endParaRPr lang="en-US"/>
          </a:p>
        </p:txBody>
      </p:sp>
    </p:spTree>
    <p:extLst>
      <p:ext uri="{BB962C8B-B14F-4D97-AF65-F5344CB8AC3E}">
        <p14:creationId xmlns:p14="http://schemas.microsoft.com/office/powerpoint/2010/main" val="2845369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D00A9607-7E0E-4300-BAF8-C4E80503B0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685483-7B13-4A1C-A52F-9A8561F7D0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CC8D9E-3CA7-44BF-9CF1-D2344CB1D3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747EAD-C6CE-4581-9D1F-D302E4F5139E}" type="datetimeFigureOut">
              <a:rPr lang="en-US" smtClean="0"/>
              <a:t>4/4/2025</a:t>
            </a:fld>
            <a:endParaRPr lang="en-US"/>
          </a:p>
        </p:txBody>
      </p:sp>
      <p:sp>
        <p:nvSpPr>
          <p:cNvPr id="5" name="Footer Placeholder 4">
            <a:extLst>
              <a:ext uri="{FF2B5EF4-FFF2-40B4-BE49-F238E27FC236}">
                <a16:creationId xmlns:a16="http://schemas.microsoft.com/office/drawing/2014/main" id="{20FF45DA-EB80-4D38-95D8-16570CA6C9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DC7007-2B75-4EA6-B93F-FA6FCA0E56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0B84F9-37C6-4D96-8322-62F1F9706FC1}" type="slidenum">
              <a:rPr lang="en-US" smtClean="0"/>
              <a:t>‹#›</a:t>
            </a:fld>
            <a:endParaRPr lang="en-US"/>
          </a:p>
        </p:txBody>
      </p:sp>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728686" y="2204484"/>
            <a:ext cx="3338286" cy="3972479"/>
          </a:xfrm>
          <a:prstGeom prst="rect">
            <a:avLst/>
          </a:prstGeom>
        </p:spPr>
      </p:pic>
    </p:spTree>
    <p:extLst>
      <p:ext uri="{BB962C8B-B14F-4D97-AF65-F5344CB8AC3E}">
        <p14:creationId xmlns:p14="http://schemas.microsoft.com/office/powerpoint/2010/main" val="303619936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emf"/><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3.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109" name="Freeform: Shape 108">
            <a:extLst>
              <a:ext uri="{FF2B5EF4-FFF2-40B4-BE49-F238E27FC236}">
                <a16:creationId xmlns:a16="http://schemas.microsoft.com/office/drawing/2014/main" id="{299B3C12-A7EB-445A-8E18-A04779C3BF31}"/>
              </a:ext>
            </a:extLst>
          </p:cNvPr>
          <p:cNvSpPr/>
          <p:nvPr/>
        </p:nvSpPr>
        <p:spPr>
          <a:xfrm rot="1792294" flipH="1">
            <a:off x="-2267526" y="2629181"/>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8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89" name="Freeform: Shape 88">
            <a:extLst>
              <a:ext uri="{FF2B5EF4-FFF2-40B4-BE49-F238E27FC236}">
                <a16:creationId xmlns:a16="http://schemas.microsoft.com/office/drawing/2014/main" id="{11E71F21-3592-45AE-80A3-121D536F8F9E}"/>
              </a:ext>
            </a:extLst>
          </p:cNvPr>
          <p:cNvSpPr/>
          <p:nvPr/>
        </p:nvSpPr>
        <p:spPr>
          <a:xfrm flipH="1">
            <a:off x="9944309" y="-256544"/>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8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2" name="Rectangle: Rounded Corners 1">
            <a:extLst>
              <a:ext uri="{FF2B5EF4-FFF2-40B4-BE49-F238E27FC236}">
                <a16:creationId xmlns:a16="http://schemas.microsoft.com/office/drawing/2014/main" id="{BCF661B5-7DC8-49DE-8E90-5DAF78FA7D09}"/>
              </a:ext>
            </a:extLst>
          </p:cNvPr>
          <p:cNvSpPr/>
          <p:nvPr/>
        </p:nvSpPr>
        <p:spPr>
          <a:xfrm>
            <a:off x="739234" y="519577"/>
            <a:ext cx="10713535" cy="794543"/>
          </a:xfrm>
          <a:prstGeom prst="roundRect">
            <a:avLst>
              <a:gd name="adj" fmla="val 50000"/>
            </a:avLst>
          </a:prstGeom>
          <a:solidFill>
            <a:schemeClr val="bg1"/>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74" name="Rectangle: Rounded Corners 73">
            <a:extLst>
              <a:ext uri="{FF2B5EF4-FFF2-40B4-BE49-F238E27FC236}">
                <a16:creationId xmlns:a16="http://schemas.microsoft.com/office/drawing/2014/main" id="{643A82A6-FC9B-48D6-976D-B1722B1EEE65}"/>
              </a:ext>
            </a:extLst>
          </p:cNvPr>
          <p:cNvSpPr/>
          <p:nvPr/>
        </p:nvSpPr>
        <p:spPr>
          <a:xfrm>
            <a:off x="739234" y="1593398"/>
            <a:ext cx="10713535" cy="4978623"/>
          </a:xfrm>
          <a:prstGeom prst="roundRect">
            <a:avLst>
              <a:gd name="adj" fmla="val 20115"/>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pic>
        <p:nvPicPr>
          <p:cNvPr id="1026" name="Picture 2" descr="Các nhân vật chính trong truyện và phim Doraemon cho bé yêu tham khảo –  hoatrinhnushojo">
            <a:extLst>
              <a:ext uri="{FF2B5EF4-FFF2-40B4-BE49-F238E27FC236}">
                <a16:creationId xmlns:a16="http://schemas.microsoft.com/office/drawing/2014/main" id="{DEF08CCA-8733-48F1-99D3-59434D9A22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285" y="4981212"/>
            <a:ext cx="1700619" cy="18064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ind my icons in Cute Color style for graphic design and user interfaces |  Iphone icon, Kawaii app, Cute app">
            <a:extLst>
              <a:ext uri="{FF2B5EF4-FFF2-40B4-BE49-F238E27FC236}">
                <a16:creationId xmlns:a16="http://schemas.microsoft.com/office/drawing/2014/main" id="{AC96284A-2E0D-4846-8938-EF3692C3AEC2}"/>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564011" y="605751"/>
            <a:ext cx="592340" cy="59234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arva Red and Yellow Smiling At Each Other transparent PNG - StickPNG">
            <a:extLst>
              <a:ext uri="{FF2B5EF4-FFF2-40B4-BE49-F238E27FC236}">
                <a16:creationId xmlns:a16="http://schemas.microsoft.com/office/drawing/2014/main" id="{5EFBEF5F-E1EC-444E-89C1-C85CACE2A056}"/>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364042" y="5605469"/>
            <a:ext cx="1379308" cy="1193999"/>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4" descr="Kawaii Icon Style / Lineal color - 45,767 vector icons available in SVG,  EPS, PNG, PSD files and Icon Font. | Cute stickers, Mini drawings, Cute  doodles">
            <a:extLst>
              <a:ext uri="{FF2B5EF4-FFF2-40B4-BE49-F238E27FC236}">
                <a16:creationId xmlns:a16="http://schemas.microsoft.com/office/drawing/2014/main" id="{DEC07399-4378-4554-BA39-F2C18C829FD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6296" t="32758" r="36571" b="31642"/>
          <a:stretch/>
        </p:blipFill>
        <p:spPr bwMode="auto">
          <a:xfrm>
            <a:off x="10215870" y="856611"/>
            <a:ext cx="1550672" cy="1912476"/>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2" descr="Kawaii Icon Style / Lineal color - 39,161 vector icons available in SVG,  EPS, PNG, PSD files and Icon Font. | Mini drawings, Sticker art, Cute  stickers">
            <a:extLst>
              <a:ext uri="{FF2B5EF4-FFF2-40B4-BE49-F238E27FC236}">
                <a16:creationId xmlns:a16="http://schemas.microsoft.com/office/drawing/2014/main" id="{85652977-FAA6-44AC-88F5-0E46BED0724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67475" r="72867"/>
          <a:stretch/>
        </p:blipFill>
        <p:spPr bwMode="auto">
          <a:xfrm>
            <a:off x="-196841" y="1258562"/>
            <a:ext cx="1550672" cy="1747303"/>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7E111B3C-64F1-48AB-BD0B-436AC6EF0864}"/>
              </a:ext>
            </a:extLst>
          </p:cNvPr>
          <p:cNvSpPr/>
          <p:nvPr/>
        </p:nvSpPr>
        <p:spPr>
          <a:xfrm>
            <a:off x="289436" y="1370589"/>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1" name="Oval 90">
            <a:extLst>
              <a:ext uri="{FF2B5EF4-FFF2-40B4-BE49-F238E27FC236}">
                <a16:creationId xmlns:a16="http://schemas.microsoft.com/office/drawing/2014/main" id="{29FF55DD-5802-4A86-8041-4C40EB9F5251}"/>
              </a:ext>
            </a:extLst>
          </p:cNvPr>
          <p:cNvSpPr/>
          <p:nvPr/>
        </p:nvSpPr>
        <p:spPr>
          <a:xfrm>
            <a:off x="8453695" y="1419644"/>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2" name="Oval 91">
            <a:extLst>
              <a:ext uri="{FF2B5EF4-FFF2-40B4-BE49-F238E27FC236}">
                <a16:creationId xmlns:a16="http://schemas.microsoft.com/office/drawing/2014/main" id="{6A68CF2F-9636-4D9C-8E78-E21C38F78D05}"/>
              </a:ext>
            </a:extLst>
          </p:cNvPr>
          <p:cNvSpPr/>
          <p:nvPr/>
        </p:nvSpPr>
        <p:spPr>
          <a:xfrm>
            <a:off x="5284799" y="162883"/>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3" name="Oval 92">
            <a:extLst>
              <a:ext uri="{FF2B5EF4-FFF2-40B4-BE49-F238E27FC236}">
                <a16:creationId xmlns:a16="http://schemas.microsoft.com/office/drawing/2014/main" id="{1987C8AD-880A-41A3-B8EB-9A49E39FE9AC}"/>
              </a:ext>
            </a:extLst>
          </p:cNvPr>
          <p:cNvSpPr/>
          <p:nvPr/>
        </p:nvSpPr>
        <p:spPr>
          <a:xfrm>
            <a:off x="288767" y="4145377"/>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4" name="Oval 93">
            <a:extLst>
              <a:ext uri="{FF2B5EF4-FFF2-40B4-BE49-F238E27FC236}">
                <a16:creationId xmlns:a16="http://schemas.microsoft.com/office/drawing/2014/main" id="{620EDB27-D090-4D32-85CF-E43DBD5C90B4}"/>
              </a:ext>
            </a:extLst>
          </p:cNvPr>
          <p:cNvSpPr/>
          <p:nvPr/>
        </p:nvSpPr>
        <p:spPr>
          <a:xfrm>
            <a:off x="6346965" y="6675915"/>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5" name="Oval 94">
            <a:extLst>
              <a:ext uri="{FF2B5EF4-FFF2-40B4-BE49-F238E27FC236}">
                <a16:creationId xmlns:a16="http://schemas.microsoft.com/office/drawing/2014/main" id="{392DDD0C-653D-4D1F-A2C8-D0DBDB05ECC8}"/>
              </a:ext>
            </a:extLst>
          </p:cNvPr>
          <p:cNvSpPr/>
          <p:nvPr/>
        </p:nvSpPr>
        <p:spPr>
          <a:xfrm>
            <a:off x="11767713" y="6136613"/>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6" name="Oval 95">
            <a:extLst>
              <a:ext uri="{FF2B5EF4-FFF2-40B4-BE49-F238E27FC236}">
                <a16:creationId xmlns:a16="http://schemas.microsoft.com/office/drawing/2014/main" id="{480CDD20-81BB-43D9-84CA-61E13E393CB7}"/>
              </a:ext>
            </a:extLst>
          </p:cNvPr>
          <p:cNvSpPr/>
          <p:nvPr/>
        </p:nvSpPr>
        <p:spPr>
          <a:xfrm>
            <a:off x="11964881" y="3050773"/>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7" name="Oval 96">
            <a:extLst>
              <a:ext uri="{FF2B5EF4-FFF2-40B4-BE49-F238E27FC236}">
                <a16:creationId xmlns:a16="http://schemas.microsoft.com/office/drawing/2014/main" id="{586A0570-2F0F-47FE-87B9-77B8BFAD2EC7}"/>
              </a:ext>
            </a:extLst>
          </p:cNvPr>
          <p:cNvSpPr/>
          <p:nvPr/>
        </p:nvSpPr>
        <p:spPr>
          <a:xfrm flipH="1">
            <a:off x="2843815" y="227529"/>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8" name="Oval 97">
            <a:extLst>
              <a:ext uri="{FF2B5EF4-FFF2-40B4-BE49-F238E27FC236}">
                <a16:creationId xmlns:a16="http://schemas.microsoft.com/office/drawing/2014/main" id="{FDF6EDE9-C9DC-4EEB-B8FF-2DE1690C37F2}"/>
              </a:ext>
            </a:extLst>
          </p:cNvPr>
          <p:cNvSpPr/>
          <p:nvPr/>
        </p:nvSpPr>
        <p:spPr>
          <a:xfrm flipH="1">
            <a:off x="396561" y="1253694"/>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9" name="Oval 98">
            <a:extLst>
              <a:ext uri="{FF2B5EF4-FFF2-40B4-BE49-F238E27FC236}">
                <a16:creationId xmlns:a16="http://schemas.microsoft.com/office/drawing/2014/main" id="{46C75ADA-05B8-4F77-90D3-E8112363DC22}"/>
              </a:ext>
            </a:extLst>
          </p:cNvPr>
          <p:cNvSpPr/>
          <p:nvPr/>
        </p:nvSpPr>
        <p:spPr>
          <a:xfrm flipH="1">
            <a:off x="202482" y="1438283"/>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0" name="Oval 99">
            <a:extLst>
              <a:ext uri="{FF2B5EF4-FFF2-40B4-BE49-F238E27FC236}">
                <a16:creationId xmlns:a16="http://schemas.microsoft.com/office/drawing/2014/main" id="{85918C8C-A707-4A66-B4EB-8EE9CD15B125}"/>
              </a:ext>
            </a:extLst>
          </p:cNvPr>
          <p:cNvSpPr/>
          <p:nvPr/>
        </p:nvSpPr>
        <p:spPr>
          <a:xfrm flipH="1">
            <a:off x="5364042" y="301643"/>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1" name="Oval 100">
            <a:extLst>
              <a:ext uri="{FF2B5EF4-FFF2-40B4-BE49-F238E27FC236}">
                <a16:creationId xmlns:a16="http://schemas.microsoft.com/office/drawing/2014/main" id="{86280CC0-47C3-4CBF-A94B-E7D14A7F4646}"/>
              </a:ext>
            </a:extLst>
          </p:cNvPr>
          <p:cNvSpPr/>
          <p:nvPr/>
        </p:nvSpPr>
        <p:spPr>
          <a:xfrm flipH="1">
            <a:off x="8255906" y="1473641"/>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2" name="Oval 101">
            <a:extLst>
              <a:ext uri="{FF2B5EF4-FFF2-40B4-BE49-F238E27FC236}">
                <a16:creationId xmlns:a16="http://schemas.microsoft.com/office/drawing/2014/main" id="{C0D01B7A-4624-405A-A9B7-0D708994F2ED}"/>
              </a:ext>
            </a:extLst>
          </p:cNvPr>
          <p:cNvSpPr/>
          <p:nvPr/>
        </p:nvSpPr>
        <p:spPr>
          <a:xfrm flipH="1">
            <a:off x="413565" y="4002669"/>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3" name="Oval 102">
            <a:extLst>
              <a:ext uri="{FF2B5EF4-FFF2-40B4-BE49-F238E27FC236}">
                <a16:creationId xmlns:a16="http://schemas.microsoft.com/office/drawing/2014/main" id="{4E476C80-E06F-48AC-88B3-8673059199EB}"/>
              </a:ext>
            </a:extLst>
          </p:cNvPr>
          <p:cNvSpPr/>
          <p:nvPr/>
        </p:nvSpPr>
        <p:spPr>
          <a:xfrm flipH="1">
            <a:off x="11827530" y="3291927"/>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4" name="Oval 103">
            <a:extLst>
              <a:ext uri="{FF2B5EF4-FFF2-40B4-BE49-F238E27FC236}">
                <a16:creationId xmlns:a16="http://schemas.microsoft.com/office/drawing/2014/main" id="{3B567B03-A167-489E-ACFA-05665B104A7B}"/>
              </a:ext>
            </a:extLst>
          </p:cNvPr>
          <p:cNvSpPr/>
          <p:nvPr/>
        </p:nvSpPr>
        <p:spPr>
          <a:xfrm flipH="1">
            <a:off x="3729337" y="1390361"/>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5" name="Oval 104">
            <a:extLst>
              <a:ext uri="{FF2B5EF4-FFF2-40B4-BE49-F238E27FC236}">
                <a16:creationId xmlns:a16="http://schemas.microsoft.com/office/drawing/2014/main" id="{C7F027B7-5A21-4813-A7A8-5E825FE5CCF6}"/>
              </a:ext>
            </a:extLst>
          </p:cNvPr>
          <p:cNvSpPr/>
          <p:nvPr/>
        </p:nvSpPr>
        <p:spPr>
          <a:xfrm flipH="1">
            <a:off x="7599778" y="289025"/>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6" name="Oval 105">
            <a:extLst>
              <a:ext uri="{FF2B5EF4-FFF2-40B4-BE49-F238E27FC236}">
                <a16:creationId xmlns:a16="http://schemas.microsoft.com/office/drawing/2014/main" id="{4E29D2EC-5B52-44B4-B34C-4B63A929A14D}"/>
              </a:ext>
            </a:extLst>
          </p:cNvPr>
          <p:cNvSpPr/>
          <p:nvPr/>
        </p:nvSpPr>
        <p:spPr>
          <a:xfrm flipH="1">
            <a:off x="6400171" y="1394411"/>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7" name="Oval 106">
            <a:extLst>
              <a:ext uri="{FF2B5EF4-FFF2-40B4-BE49-F238E27FC236}">
                <a16:creationId xmlns:a16="http://schemas.microsoft.com/office/drawing/2014/main" id="{926F9BE1-9FD0-4539-9486-2A6BB6535EE4}"/>
              </a:ext>
            </a:extLst>
          </p:cNvPr>
          <p:cNvSpPr/>
          <p:nvPr/>
        </p:nvSpPr>
        <p:spPr>
          <a:xfrm flipH="1">
            <a:off x="4240829" y="6717734"/>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8" name="Oval 107">
            <a:extLst>
              <a:ext uri="{FF2B5EF4-FFF2-40B4-BE49-F238E27FC236}">
                <a16:creationId xmlns:a16="http://schemas.microsoft.com/office/drawing/2014/main" id="{4ED1D7CE-49CF-467F-9180-A913BBFFE27E}"/>
              </a:ext>
            </a:extLst>
          </p:cNvPr>
          <p:cNvSpPr/>
          <p:nvPr/>
        </p:nvSpPr>
        <p:spPr>
          <a:xfrm flipH="1">
            <a:off x="9305590" y="6641505"/>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pic>
        <p:nvPicPr>
          <p:cNvPr id="4" name="Picture 3">
            <a:extLst>
              <a:ext uri="{FF2B5EF4-FFF2-40B4-BE49-F238E27FC236}">
                <a16:creationId xmlns:a16="http://schemas.microsoft.com/office/drawing/2014/main" id="{CFE4D839-AADA-8FA8-9909-2EE59CE6FD66}"/>
              </a:ext>
            </a:extLst>
          </p:cNvPr>
          <p:cNvPicPr>
            <a:picLocks noChangeAspect="1"/>
          </p:cNvPicPr>
          <p:nvPr/>
        </p:nvPicPr>
        <p:blipFill>
          <a:blip r:embed="rId7"/>
          <a:stretch>
            <a:fillRect/>
          </a:stretch>
        </p:blipFill>
        <p:spPr>
          <a:xfrm>
            <a:off x="4381394" y="2275301"/>
            <a:ext cx="3288532" cy="953674"/>
          </a:xfrm>
          <a:prstGeom prst="rect">
            <a:avLst/>
          </a:prstGeom>
        </p:spPr>
      </p:pic>
      <p:pic>
        <p:nvPicPr>
          <p:cNvPr id="5" name="Picture 4">
            <a:extLst>
              <a:ext uri="{FF2B5EF4-FFF2-40B4-BE49-F238E27FC236}">
                <a16:creationId xmlns:a16="http://schemas.microsoft.com/office/drawing/2014/main" id="{13AC931D-7252-5309-A6A4-BFD1F3D3830C}"/>
              </a:ext>
            </a:extLst>
          </p:cNvPr>
          <p:cNvPicPr>
            <a:picLocks noChangeAspect="1"/>
          </p:cNvPicPr>
          <p:nvPr/>
        </p:nvPicPr>
        <p:blipFill>
          <a:blip r:embed="rId8"/>
          <a:stretch>
            <a:fillRect/>
          </a:stretch>
        </p:blipFill>
        <p:spPr>
          <a:xfrm>
            <a:off x="419018" y="2909595"/>
            <a:ext cx="10687214" cy="2353260"/>
          </a:xfrm>
          <a:prstGeom prst="rect">
            <a:avLst/>
          </a:prstGeom>
        </p:spPr>
      </p:pic>
      <p:sp>
        <p:nvSpPr>
          <p:cNvPr id="10" name="Title 1">
            <a:extLst>
              <a:ext uri="{FF2B5EF4-FFF2-40B4-BE49-F238E27FC236}">
                <a16:creationId xmlns:a16="http://schemas.microsoft.com/office/drawing/2014/main" id="{4A38A558-6B51-F883-90A4-0314CD878E9F}"/>
              </a:ext>
            </a:extLst>
          </p:cNvPr>
          <p:cNvSpPr txBox="1">
            <a:spLocks/>
          </p:cNvSpPr>
          <p:nvPr/>
        </p:nvSpPr>
        <p:spPr>
          <a:xfrm>
            <a:off x="2587443" y="1559011"/>
            <a:ext cx="6186333" cy="894582"/>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a:latin typeface="Times New Roman" panose="02020603050405020304" pitchFamily="18" charset="0"/>
                <a:cs typeface="Times New Roman" panose="02020603050405020304" pitchFamily="18" charset="0"/>
              </a:rPr>
              <a:t>UBND QUẬN DƯƠNG KINH</a:t>
            </a:r>
            <a:br>
              <a:rPr lang="en-US" sz="2800" b="1">
                <a:latin typeface="Times New Roman" panose="02020603050405020304" pitchFamily="18" charset="0"/>
                <a:cs typeface="Times New Roman" panose="02020603050405020304" pitchFamily="18" charset="0"/>
              </a:rPr>
            </a:br>
            <a:r>
              <a:rPr lang="en-US" sz="2800" b="1">
                <a:latin typeface="Times New Roman" panose="02020603050405020304" pitchFamily="18" charset="0"/>
                <a:cs typeface="Times New Roman" panose="02020603050405020304" pitchFamily="18" charset="0"/>
              </a:rPr>
              <a:t>TRƯỜNG </a:t>
            </a:r>
            <a:r>
              <a:rPr lang="en-US" sz="2800" b="1" u="sng">
                <a:latin typeface="Times New Roman" panose="02020603050405020304" pitchFamily="18" charset="0"/>
                <a:cs typeface="Times New Roman" panose="02020603050405020304" pitchFamily="18" charset="0"/>
              </a:rPr>
              <a:t>TIỂU HỌC ANH </a:t>
            </a:r>
            <a:r>
              <a:rPr lang="en-US" sz="2800" b="1">
                <a:latin typeface="Times New Roman" panose="02020603050405020304" pitchFamily="18" charset="0"/>
                <a:cs typeface="Times New Roman" panose="02020603050405020304" pitchFamily="18" charset="0"/>
              </a:rPr>
              <a:t>DŨNG</a:t>
            </a:r>
            <a:endParaRPr lang="en-US" sz="2800"/>
          </a:p>
        </p:txBody>
      </p:sp>
    </p:spTree>
    <p:extLst>
      <p:ext uri="{BB962C8B-B14F-4D97-AF65-F5344CB8AC3E}">
        <p14:creationId xmlns:p14="http://schemas.microsoft.com/office/powerpoint/2010/main" val="40916560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additive="base">
                                        <p:cTn id="7" dur="500" fill="hold"/>
                                        <p:tgtEl>
                                          <p:spTgt spid="88"/>
                                        </p:tgtEl>
                                        <p:attrNameLst>
                                          <p:attrName>ppt_x</p:attrName>
                                        </p:attrNameLst>
                                      </p:cBhvr>
                                      <p:tavLst>
                                        <p:tav tm="0">
                                          <p:val>
                                            <p:strVal val="0-#ppt_w/2"/>
                                          </p:val>
                                        </p:tav>
                                        <p:tav tm="100000">
                                          <p:val>
                                            <p:strVal val="#ppt_x"/>
                                          </p:val>
                                        </p:tav>
                                      </p:tavLst>
                                    </p:anim>
                                    <p:anim calcmode="lin" valueType="num">
                                      <p:cBhvr additive="base">
                                        <p:cTn id="8" dur="500" fill="hold"/>
                                        <p:tgtEl>
                                          <p:spTgt spid="88"/>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0-#ppt_w/2"/>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87"/>
                                        </p:tgtEl>
                                        <p:attrNameLst>
                                          <p:attrName>style.visibility</p:attrName>
                                        </p:attrNameLst>
                                      </p:cBhvr>
                                      <p:to>
                                        <p:strVal val="visible"/>
                                      </p:to>
                                    </p:set>
                                    <p:anim calcmode="lin" valueType="num">
                                      <p:cBhvr additive="base">
                                        <p:cTn id="15" dur="500" fill="hold"/>
                                        <p:tgtEl>
                                          <p:spTgt spid="87"/>
                                        </p:tgtEl>
                                        <p:attrNameLst>
                                          <p:attrName>ppt_x</p:attrName>
                                        </p:attrNameLst>
                                      </p:cBhvr>
                                      <p:tavLst>
                                        <p:tav tm="0">
                                          <p:val>
                                            <p:strVal val="1+#ppt_w/2"/>
                                          </p:val>
                                        </p:tav>
                                        <p:tav tm="100000">
                                          <p:val>
                                            <p:strVal val="#ppt_x"/>
                                          </p:val>
                                        </p:tav>
                                      </p:tavLst>
                                    </p:anim>
                                    <p:anim calcmode="lin" valueType="num">
                                      <p:cBhvr additive="base">
                                        <p:cTn id="16" dur="500" fill="hold"/>
                                        <p:tgtEl>
                                          <p:spTgt spid="87"/>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1034"/>
                                        </p:tgtEl>
                                        <p:attrNameLst>
                                          <p:attrName>style.visibility</p:attrName>
                                        </p:attrNameLst>
                                      </p:cBhvr>
                                      <p:to>
                                        <p:strVal val="visible"/>
                                      </p:to>
                                    </p:set>
                                    <p:anim calcmode="lin" valueType="num">
                                      <p:cBhvr additive="base">
                                        <p:cTn id="19" dur="500" fill="hold"/>
                                        <p:tgtEl>
                                          <p:spTgt spid="1034"/>
                                        </p:tgtEl>
                                        <p:attrNameLst>
                                          <p:attrName>ppt_x</p:attrName>
                                        </p:attrNameLst>
                                      </p:cBhvr>
                                      <p:tavLst>
                                        <p:tav tm="0">
                                          <p:val>
                                            <p:strVal val="1+#ppt_w/2"/>
                                          </p:val>
                                        </p:tav>
                                        <p:tav tm="100000">
                                          <p:val>
                                            <p:strVal val="#ppt_x"/>
                                          </p:val>
                                        </p:tav>
                                      </p:tavLst>
                                    </p:anim>
                                    <p:anim calcmode="lin" valueType="num">
                                      <p:cBhvr additive="base">
                                        <p:cTn id="20" dur="500" fill="hold"/>
                                        <p:tgtEl>
                                          <p:spTgt spid="103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sp>
        <p:nvSpPr>
          <p:cNvPr id="93" name="Freeform: Shape 92">
            <a:extLst>
              <a:ext uri="{FF2B5EF4-FFF2-40B4-BE49-F238E27FC236}">
                <a16:creationId xmlns:a16="http://schemas.microsoft.com/office/drawing/2014/main" id="{995C5916-5F95-49FB-864B-2E705FB1A255}"/>
              </a:ext>
            </a:extLst>
          </p:cNvPr>
          <p:cNvSpPr/>
          <p:nvPr/>
        </p:nvSpPr>
        <p:spPr>
          <a:xfrm rot="20643597" flipH="1">
            <a:off x="10350860" y="-1230882"/>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92" name="Freeform: Shape 91">
            <a:extLst>
              <a:ext uri="{FF2B5EF4-FFF2-40B4-BE49-F238E27FC236}">
                <a16:creationId xmlns:a16="http://schemas.microsoft.com/office/drawing/2014/main" id="{11D5AFAB-672A-4796-BDF2-19566D5FA925}"/>
              </a:ext>
            </a:extLst>
          </p:cNvPr>
          <p:cNvSpPr/>
          <p:nvPr/>
        </p:nvSpPr>
        <p:spPr>
          <a:xfrm rot="20643597" flipH="1">
            <a:off x="-2436688" y="4942773"/>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4" name="TextBox 83">
            <a:extLst>
              <a:ext uri="{FF2B5EF4-FFF2-40B4-BE49-F238E27FC236}">
                <a16:creationId xmlns:a16="http://schemas.microsoft.com/office/drawing/2014/main" id="{D325EFA5-5FFA-4D73-A85B-CADC5541AC7D}"/>
              </a:ext>
            </a:extLst>
          </p:cNvPr>
          <p:cNvSpPr txBox="1"/>
          <p:nvPr/>
        </p:nvSpPr>
        <p:spPr>
          <a:xfrm>
            <a:off x="4323522" y="642210"/>
            <a:ext cx="7593495" cy="6494085"/>
          </a:xfrm>
          <a:prstGeom prst="rect">
            <a:avLst/>
          </a:prstGeom>
          <a:noFill/>
        </p:spPr>
        <p:txBody>
          <a:bodyPr wrap="square">
            <a:spAutoFit/>
          </a:bodyPr>
          <a:lstStyle/>
          <a:p>
            <a:pPr algn="just" defTabSz="914377" fontAlgn="base">
              <a:spcBef>
                <a:spcPct val="0"/>
              </a:spcBef>
              <a:spcAft>
                <a:spcPct val="0"/>
              </a:spcAft>
              <a:defRPr/>
            </a:pPr>
            <a:r>
              <a:rPr lang="en-US" sz="3100" b="1" dirty="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vi-VN" sz="3100" b="1" dirty="0">
                <a:solidFill>
                  <a:srgbClr val="000000"/>
                </a:solidFill>
                <a:latin typeface="Cambria" panose="02040503050406030204" pitchFamily="18" charset="0"/>
                <a:ea typeface="Cambria" panose="02040503050406030204" pitchFamily="18" charset="0"/>
                <a:cs typeface="Arial" panose="020B0604020202020204" pitchFamily="34" charset="0"/>
              </a:rPr>
              <a:t>Câu chuyện “Sự tích cây vú sữa” là một câu chuyện gây xúc động với tôi mỗi khi nhắc lại. Qua câu chuyện này, chúng ta thấy được một bài học về lòng hiếu thảo trong gia đình. Hình ảnh người mẹ hết lòng bao dung, yêu thương đứa con trai đã in đậm trong tâm trí tôi. Tình mẹ vẫn luôn là tình cảm cao quý, thiêng liêng và đồng thời cũng là niềm cảm hứng cho văn học muôn đời. Câu chuyện đã gửi gắm đến mỗi chúng ta là con cái, hãy hiếu thảo và yêu thương bố mẹ mình nhiều hơn.</a:t>
            </a:r>
          </a:p>
        </p:txBody>
      </p:sp>
      <p:pic>
        <p:nvPicPr>
          <p:cNvPr id="4098" name="Picture 2" descr="Cổ tích Việt Nam – Sự tích cây vú sữa – huyhoangbookstore">
            <a:extLst>
              <a:ext uri="{FF2B5EF4-FFF2-40B4-BE49-F238E27FC236}">
                <a16:creationId xmlns:a16="http://schemas.microsoft.com/office/drawing/2014/main" id="{1AEE55E0-D118-ACE9-F110-EBFAC93103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51993"/>
            <a:ext cx="4293704" cy="598734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CBA57B4-F0A8-AC82-F304-2EA9DB8CF099}"/>
              </a:ext>
            </a:extLst>
          </p:cNvPr>
          <p:cNvPicPr>
            <a:picLocks noChangeAspect="1"/>
          </p:cNvPicPr>
          <p:nvPr/>
        </p:nvPicPr>
        <p:blipFill>
          <a:blip r:embed="rId3"/>
          <a:stretch>
            <a:fillRect/>
          </a:stretch>
        </p:blipFill>
        <p:spPr>
          <a:xfrm>
            <a:off x="4647518" y="-180811"/>
            <a:ext cx="3493311" cy="1176630"/>
          </a:xfrm>
          <a:prstGeom prst="rect">
            <a:avLst/>
          </a:prstGeom>
        </p:spPr>
      </p:pic>
    </p:spTree>
    <p:extLst>
      <p:ext uri="{BB962C8B-B14F-4D97-AF65-F5344CB8AC3E}">
        <p14:creationId xmlns:p14="http://schemas.microsoft.com/office/powerpoint/2010/main" val="344507393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sp>
        <p:nvSpPr>
          <p:cNvPr id="93" name="Freeform: Shape 92">
            <a:extLst>
              <a:ext uri="{FF2B5EF4-FFF2-40B4-BE49-F238E27FC236}">
                <a16:creationId xmlns:a16="http://schemas.microsoft.com/office/drawing/2014/main" id="{995C5916-5F95-49FB-864B-2E705FB1A255}"/>
              </a:ext>
            </a:extLst>
          </p:cNvPr>
          <p:cNvSpPr/>
          <p:nvPr/>
        </p:nvSpPr>
        <p:spPr>
          <a:xfrm rot="20643597" flipH="1">
            <a:off x="10350860" y="-1230882"/>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11D5AFAB-672A-4796-BDF2-19566D5FA925}"/>
              </a:ext>
            </a:extLst>
          </p:cNvPr>
          <p:cNvSpPr/>
          <p:nvPr/>
        </p:nvSpPr>
        <p:spPr>
          <a:xfrm rot="20643597" flipH="1">
            <a:off x="-2436688" y="4942773"/>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TextBox 83">
            <a:extLst>
              <a:ext uri="{FF2B5EF4-FFF2-40B4-BE49-F238E27FC236}">
                <a16:creationId xmlns:a16="http://schemas.microsoft.com/office/drawing/2014/main" id="{D325EFA5-5FFA-4D73-A85B-CADC5541AC7D}"/>
              </a:ext>
            </a:extLst>
          </p:cNvPr>
          <p:cNvSpPr txBox="1"/>
          <p:nvPr/>
        </p:nvSpPr>
        <p:spPr>
          <a:xfrm>
            <a:off x="0" y="642210"/>
            <a:ext cx="12192000" cy="3293209"/>
          </a:xfrm>
          <a:prstGeom prst="rect">
            <a:avLst/>
          </a:prstGeom>
          <a:noFill/>
        </p:spPr>
        <p:txBody>
          <a:bodyPr wrap="square">
            <a:spAutoFit/>
          </a:bodyPr>
          <a:lstStyle/>
          <a:p>
            <a:pPr lvl="0" algn="just" defTabSz="914377" fontAlgn="base">
              <a:spcBef>
                <a:spcPct val="0"/>
              </a:spcBef>
              <a:spcAft>
                <a:spcPct val="0"/>
              </a:spcAft>
              <a:defRPr/>
            </a:pPr>
            <a:r>
              <a:rPr lang="en-US" sz="2600" b="1" dirty="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vi-VN" sz="2600" b="1" dirty="0">
                <a:solidFill>
                  <a:srgbClr val="000000"/>
                </a:solidFill>
                <a:latin typeface="Cambria" panose="02040503050406030204" pitchFamily="18" charset="0"/>
                <a:ea typeface="Cambria" panose="02040503050406030204" pitchFamily="18" charset="0"/>
                <a:cs typeface="Arial" panose="020B0604020202020204" pitchFamily="34" charset="0"/>
              </a:rPr>
              <a:t>Ngay từ ngày bé, em đã được nghe mẹ kể câu chuyện Bó đũa. Câu chuyện kể về một người cha đã dạy cho các con của mình biết hòa thuận, yêu thương lẫn nhau. Bằng bài học về chiếc bó đũa, người cha đã khuyên các con rằng: “Chia lẻ ra thì yếu, hợp lại thì mạnh. Thế nên anh em trong nhà phải biết yêu thương, đùm bọc và đoàn kết với nhau</a:t>
            </a:r>
            <a:r>
              <a:rPr lang="vi-VN" sz="2600" b="1">
                <a:solidFill>
                  <a:srgbClr val="000000"/>
                </a:solidFill>
                <a:latin typeface="Cambria" panose="02040503050406030204" pitchFamily="18" charset="0"/>
                <a:ea typeface="Cambria" panose="02040503050406030204" pitchFamily="18" charset="0"/>
                <a:cs typeface="Arial" panose="020B0604020202020204" pitchFamily="34" charset="0"/>
              </a:rPr>
              <a:t>”. Chính </a:t>
            </a:r>
            <a:r>
              <a:rPr lang="vi-VN" sz="2600" b="1" dirty="0">
                <a:solidFill>
                  <a:srgbClr val="000000"/>
                </a:solidFill>
                <a:latin typeface="Cambria" panose="02040503050406030204" pitchFamily="18" charset="0"/>
                <a:ea typeface="Cambria" panose="02040503050406030204" pitchFamily="18" charset="0"/>
                <a:cs typeface="Arial" panose="020B0604020202020204" pitchFamily="34" charset="0"/>
              </a:rPr>
              <a:t>những lời dạy ấy đã mang đến cho các con những bài học quý giá trong cuộc sống, về sự đoàn kết sẽ làm được mọi thứ không thể, bài học biết chia sẻ và yêu thương lẫn nhau. Dù được nghe đã lâu nhưng câu chuyện vẫn luôn có dấu ấn khó phai trong lòng em. </a:t>
            </a:r>
            <a:endParaRPr kumimoji="0" lang="vi-VN" sz="2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4" name="Picture 3">
            <a:extLst>
              <a:ext uri="{FF2B5EF4-FFF2-40B4-BE49-F238E27FC236}">
                <a16:creationId xmlns:a16="http://schemas.microsoft.com/office/drawing/2014/main" id="{CCBA57B4-F0A8-AC82-F304-2EA9DB8CF099}"/>
              </a:ext>
            </a:extLst>
          </p:cNvPr>
          <p:cNvPicPr>
            <a:picLocks noChangeAspect="1"/>
          </p:cNvPicPr>
          <p:nvPr/>
        </p:nvPicPr>
        <p:blipFill>
          <a:blip r:embed="rId2"/>
          <a:stretch>
            <a:fillRect/>
          </a:stretch>
        </p:blipFill>
        <p:spPr>
          <a:xfrm>
            <a:off x="4647518" y="-180811"/>
            <a:ext cx="3493311" cy="1176630"/>
          </a:xfrm>
          <a:prstGeom prst="rect">
            <a:avLst/>
          </a:prstGeom>
        </p:spPr>
      </p:pic>
      <p:pic>
        <p:nvPicPr>
          <p:cNvPr id="6146" name="Picture 2" descr="Truyện Câu chuyện bó đũa (Có file nghe MP3) - Đọc truyện cổ tích Việt Nam">
            <a:extLst>
              <a:ext uri="{FF2B5EF4-FFF2-40B4-BE49-F238E27FC236}">
                <a16:creationId xmlns:a16="http://schemas.microsoft.com/office/drawing/2014/main" id="{39BCAF97-E29C-AF53-110F-09E456DFB5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6322" y="4000294"/>
            <a:ext cx="5247861" cy="2746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94606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fade">
                                      <p:cBhvr>
                                        <p:cTn id="12" dur="1000"/>
                                        <p:tgtEl>
                                          <p:spTgt spid="84"/>
                                        </p:tgtEl>
                                      </p:cBhvr>
                                    </p:animEffect>
                                    <p:anim calcmode="lin" valueType="num">
                                      <p:cBhvr>
                                        <p:cTn id="13" dur="1000" fill="hold"/>
                                        <p:tgtEl>
                                          <p:spTgt spid="84"/>
                                        </p:tgtEl>
                                        <p:attrNameLst>
                                          <p:attrName>ppt_x</p:attrName>
                                        </p:attrNameLst>
                                      </p:cBhvr>
                                      <p:tavLst>
                                        <p:tav tm="0">
                                          <p:val>
                                            <p:strVal val="#ppt_x"/>
                                          </p:val>
                                        </p:tav>
                                        <p:tav tm="100000">
                                          <p:val>
                                            <p:strVal val="#ppt_x"/>
                                          </p:val>
                                        </p:tav>
                                      </p:tavLst>
                                    </p:anim>
                                    <p:anim calcmode="lin" valueType="num">
                                      <p:cBhvr>
                                        <p:cTn id="14"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indoor, room&#10;&#10;Description automatically generated">
            <a:extLst>
              <a:ext uri="{FF2B5EF4-FFF2-40B4-BE49-F238E27FC236}">
                <a16:creationId xmlns:a16="http://schemas.microsoft.com/office/drawing/2014/main" id="{BDF7A61C-9CDA-D92B-C1F9-F6020E9506C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79023"/>
            <a:ext cx="12192000" cy="6858000"/>
          </a:xfrm>
          <a:prstGeom prst="rect">
            <a:avLst/>
          </a:prstGeom>
        </p:spPr>
      </p:pic>
      <p:pic>
        <p:nvPicPr>
          <p:cNvPr id="10" name="Picture 2" descr="Pencil Pen Sticker by dongsuh">
            <a:extLst>
              <a:ext uri="{FF2B5EF4-FFF2-40B4-BE49-F238E27FC236}">
                <a16:creationId xmlns:a16="http://schemas.microsoft.com/office/drawing/2014/main" id="{DD404AFB-81D0-5DB3-E43B-9E8B2DB807DC}"/>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rot="1417608">
            <a:off x="8304370" y="2170443"/>
            <a:ext cx="1092236" cy="116764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FB4C916-59DB-5490-7574-1D630411DCF2}"/>
              </a:ext>
            </a:extLst>
          </p:cNvPr>
          <p:cNvPicPr>
            <a:picLocks noChangeAspect="1"/>
          </p:cNvPicPr>
          <p:nvPr/>
        </p:nvPicPr>
        <p:blipFill>
          <a:blip r:embed="rId4"/>
          <a:stretch>
            <a:fillRect/>
          </a:stretch>
        </p:blipFill>
        <p:spPr>
          <a:xfrm>
            <a:off x="3119279" y="1142668"/>
            <a:ext cx="5511262" cy="2560542"/>
          </a:xfrm>
          <a:prstGeom prst="rect">
            <a:avLst/>
          </a:prstGeom>
        </p:spPr>
      </p:pic>
    </p:spTree>
    <p:extLst>
      <p:ext uri="{BB962C8B-B14F-4D97-AF65-F5344CB8AC3E}">
        <p14:creationId xmlns:p14="http://schemas.microsoft.com/office/powerpoint/2010/main" val="4263456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2" name="Rectangle: Diagonal Corners Rounded 1">
            <a:extLst>
              <a:ext uri="{FF2B5EF4-FFF2-40B4-BE49-F238E27FC236}">
                <a16:creationId xmlns:a16="http://schemas.microsoft.com/office/drawing/2014/main" id="{6C755336-4234-4386-BC06-A5DBEF235EC6}"/>
              </a:ext>
            </a:extLst>
          </p:cNvPr>
          <p:cNvSpPr/>
          <p:nvPr/>
        </p:nvSpPr>
        <p:spPr>
          <a:xfrm flipH="1">
            <a:off x="509088" y="403635"/>
            <a:ext cx="11093621" cy="6113420"/>
          </a:xfrm>
          <a:prstGeom prst="round2DiagRect">
            <a:avLst/>
          </a:prstGeom>
          <a:solidFill>
            <a:srgbClr val="FFFFFF"/>
          </a:solidFill>
          <a:ln w="57150">
            <a:solidFill>
              <a:srgbClr val="FFF243"/>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79299E0D-1375-5175-AC3D-DA7C7C5B3921}"/>
              </a:ext>
            </a:extLst>
          </p:cNvPr>
          <p:cNvSpPr/>
          <p:nvPr/>
        </p:nvSpPr>
        <p:spPr>
          <a:xfrm>
            <a:off x="1550505" y="0"/>
            <a:ext cx="8507896" cy="844826"/>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a:solidFill>
                  <a:srgbClr val="002060"/>
                </a:solidFill>
                <a:latin typeface="Cambria" panose="02040503050406030204" pitchFamily="18" charset="0"/>
                <a:ea typeface="Cambria" panose="02040503050406030204" pitchFamily="18" charset="0"/>
              </a:rPr>
              <a:t>2. </a:t>
            </a:r>
            <a:r>
              <a:rPr lang="en-US" sz="4000" b="1" dirty="0" err="1">
                <a:solidFill>
                  <a:srgbClr val="002060"/>
                </a:solidFill>
                <a:latin typeface="Cambria" panose="02040503050406030204" pitchFamily="18" charset="0"/>
                <a:ea typeface="Cambria" panose="02040503050406030204" pitchFamily="18" charset="0"/>
              </a:rPr>
              <a:t>Đọc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soát</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và</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chỉnh</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sửa</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bài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viết</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nvGrpSpPr>
          <p:cNvPr id="24" name="Group 23">
            <a:extLst>
              <a:ext uri="{FF2B5EF4-FFF2-40B4-BE49-F238E27FC236}">
                <a16:creationId xmlns:a16="http://schemas.microsoft.com/office/drawing/2014/main" id="{95657220-5082-9E00-7B02-64C5949BE8F8}"/>
              </a:ext>
            </a:extLst>
          </p:cNvPr>
          <p:cNvGrpSpPr/>
          <p:nvPr/>
        </p:nvGrpSpPr>
        <p:grpSpPr>
          <a:xfrm>
            <a:off x="838824" y="1198324"/>
            <a:ext cx="3809376" cy="2392601"/>
            <a:chOff x="5241752" y="161403"/>
            <a:chExt cx="6819068" cy="5929774"/>
          </a:xfrm>
        </p:grpSpPr>
        <p:grpSp>
          <p:nvGrpSpPr>
            <p:cNvPr id="25" name="Group 6">
              <a:extLst>
                <a:ext uri="{FF2B5EF4-FFF2-40B4-BE49-F238E27FC236}">
                  <a16:creationId xmlns:a16="http://schemas.microsoft.com/office/drawing/2014/main" id="{B7302389-E7CD-6FE4-9488-C9EB4DDABD09}"/>
                </a:ext>
              </a:extLst>
            </p:cNvPr>
            <p:cNvGrpSpPr/>
            <p:nvPr/>
          </p:nvGrpSpPr>
          <p:grpSpPr>
            <a:xfrm>
              <a:off x="5335929" y="1160824"/>
              <a:ext cx="6475247" cy="0"/>
              <a:chOff x="1533184" y="0"/>
              <a:chExt cx="12950494" cy="0"/>
            </a:xfrm>
          </p:grpSpPr>
          <p:sp>
            <p:nvSpPr>
              <p:cNvPr id="50" name="AutoShape 7">
                <a:extLst>
                  <a:ext uri="{FF2B5EF4-FFF2-40B4-BE49-F238E27FC236}">
                    <a16:creationId xmlns:a16="http://schemas.microsoft.com/office/drawing/2014/main" id="{08537AB6-41F0-B8CD-4784-3E93C2C37627}"/>
                  </a:ext>
                </a:extLst>
              </p:cNvPr>
              <p:cNvSpPr/>
              <p:nvPr/>
            </p:nvSpPr>
            <p:spPr>
              <a:xfrm>
                <a:off x="1533184" y="0"/>
                <a:ext cx="3973218" cy="0"/>
              </a:xfrm>
              <a:prstGeom prst="line">
                <a:avLst/>
              </a:prstGeom>
              <a:ln w="139700" cap="rnd">
                <a:solidFill>
                  <a:srgbClr val="FE6B6B"/>
                </a:solidFill>
                <a:prstDash val="solid"/>
                <a:headEnd type="none" w="sm" len="sm"/>
                <a:tailEnd type="none" w="sm" len="sm"/>
              </a:ln>
            </p:spPr>
            <p:txBody>
              <a:bodyPr/>
              <a:lstStyle/>
              <a:p>
                <a:endParaRPr lang="en-US"/>
              </a:p>
            </p:txBody>
          </p:sp>
          <p:sp>
            <p:nvSpPr>
              <p:cNvPr id="59" name="AutoShape 8">
                <a:extLst>
                  <a:ext uri="{FF2B5EF4-FFF2-40B4-BE49-F238E27FC236}">
                    <a16:creationId xmlns:a16="http://schemas.microsoft.com/office/drawing/2014/main" id="{1DD24C36-E6E5-E049-BD08-7DBFF5870662}"/>
                  </a:ext>
                </a:extLst>
              </p:cNvPr>
              <p:cNvSpPr/>
              <p:nvPr/>
            </p:nvSpPr>
            <p:spPr>
              <a:xfrm>
                <a:off x="4787954" y="0"/>
                <a:ext cx="4927654" cy="0"/>
              </a:xfrm>
              <a:prstGeom prst="line">
                <a:avLst/>
              </a:prstGeom>
              <a:ln w="139700" cap="rnd">
                <a:solidFill>
                  <a:srgbClr val="FE6B6B"/>
                </a:solidFill>
                <a:prstDash val="solid"/>
                <a:headEnd type="none" w="sm" len="sm"/>
                <a:tailEnd type="none" w="sm" len="sm"/>
              </a:ln>
            </p:spPr>
            <p:txBody>
              <a:bodyPr/>
              <a:lstStyle/>
              <a:p>
                <a:endParaRPr lang="en-US"/>
              </a:p>
            </p:txBody>
          </p:sp>
          <p:sp>
            <p:nvSpPr>
              <p:cNvPr id="61" name="AutoShape 9">
                <a:extLst>
                  <a:ext uri="{FF2B5EF4-FFF2-40B4-BE49-F238E27FC236}">
                    <a16:creationId xmlns:a16="http://schemas.microsoft.com/office/drawing/2014/main" id="{1014882D-AED1-4218-CB53-4A77FEF39AA1}"/>
                  </a:ext>
                </a:extLst>
              </p:cNvPr>
              <p:cNvSpPr/>
              <p:nvPr/>
            </p:nvSpPr>
            <p:spPr>
              <a:xfrm>
                <a:off x="9556024" y="0"/>
                <a:ext cx="4927654" cy="0"/>
              </a:xfrm>
              <a:prstGeom prst="line">
                <a:avLst/>
              </a:prstGeom>
              <a:ln w="139700" cap="rnd">
                <a:solidFill>
                  <a:srgbClr val="FE6B6B"/>
                </a:solidFill>
                <a:prstDash val="solid"/>
                <a:headEnd type="none" w="sm" len="sm"/>
                <a:tailEnd type="none" w="sm" len="sm"/>
              </a:ln>
            </p:spPr>
            <p:txBody>
              <a:bodyPr/>
              <a:lstStyle/>
              <a:p>
                <a:endParaRPr lang="en-US"/>
              </a:p>
            </p:txBody>
          </p:sp>
        </p:grpSp>
        <p:grpSp>
          <p:nvGrpSpPr>
            <p:cNvPr id="26" name="Group 25">
              <a:extLst>
                <a:ext uri="{FF2B5EF4-FFF2-40B4-BE49-F238E27FC236}">
                  <a16:creationId xmlns:a16="http://schemas.microsoft.com/office/drawing/2014/main" id="{5ECA5305-EB45-DF64-C4AB-00DCD0FF8073}"/>
                </a:ext>
              </a:extLst>
            </p:cNvPr>
            <p:cNvGrpSpPr/>
            <p:nvPr/>
          </p:nvGrpSpPr>
          <p:grpSpPr>
            <a:xfrm>
              <a:off x="5241752" y="161403"/>
              <a:ext cx="6819068" cy="5929774"/>
              <a:chOff x="5241752" y="161403"/>
              <a:chExt cx="6819068" cy="5929774"/>
            </a:xfrm>
          </p:grpSpPr>
          <p:pic>
            <p:nvPicPr>
              <p:cNvPr id="48" name="图片 14">
                <a:extLst>
                  <a:ext uri="{FF2B5EF4-FFF2-40B4-BE49-F238E27FC236}">
                    <a16:creationId xmlns:a16="http://schemas.microsoft.com/office/drawing/2014/main" id="{12ADA8D3-7D4B-9E63-182E-CC371E8C24A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24" b="924"/>
              <a:stretch/>
            </p:blipFill>
            <p:spPr>
              <a:xfrm>
                <a:off x="5241752" y="161403"/>
                <a:ext cx="6819068" cy="5929774"/>
              </a:xfrm>
              <a:prstGeom prst="rect">
                <a:avLst/>
              </a:prstGeom>
            </p:spPr>
          </p:pic>
          <p:sp>
            <p:nvSpPr>
              <p:cNvPr id="49" name="TextBox 23">
                <a:extLst>
                  <a:ext uri="{FF2B5EF4-FFF2-40B4-BE49-F238E27FC236}">
                    <a16:creationId xmlns:a16="http://schemas.microsoft.com/office/drawing/2014/main" id="{342D3920-A2D3-72ED-9385-EB320B46ECFF}"/>
                  </a:ext>
                </a:extLst>
              </p:cNvPr>
              <p:cNvSpPr txBox="1"/>
              <p:nvPr/>
            </p:nvSpPr>
            <p:spPr>
              <a:xfrm>
                <a:off x="6180784" y="2160247"/>
                <a:ext cx="4941004" cy="820737"/>
              </a:xfrm>
              <a:prstGeom prst="rect">
                <a:avLst/>
              </a:prstGeom>
            </p:spPr>
            <p:txBody>
              <a:bodyPr wrap="square" lIns="0" tIns="0" rIns="0" bIns="0" rtlCol="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Cách</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mở</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đoạn</a:t>
                </a:r>
                <a:endParaRPr kumimoji="0" lang="vi-VN"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endParaRPr>
              </a:p>
            </p:txBody>
          </p:sp>
        </p:grpSp>
      </p:grpSp>
      <p:grpSp>
        <p:nvGrpSpPr>
          <p:cNvPr id="74" name="Group 73">
            <a:extLst>
              <a:ext uri="{FF2B5EF4-FFF2-40B4-BE49-F238E27FC236}">
                <a16:creationId xmlns:a16="http://schemas.microsoft.com/office/drawing/2014/main" id="{2DE47AE3-877E-555F-D780-AB88A9A77BE2}"/>
              </a:ext>
            </a:extLst>
          </p:cNvPr>
          <p:cNvGrpSpPr/>
          <p:nvPr/>
        </p:nvGrpSpPr>
        <p:grpSpPr>
          <a:xfrm>
            <a:off x="5639424" y="1141174"/>
            <a:ext cx="4761876" cy="2392601"/>
            <a:chOff x="5241752" y="161403"/>
            <a:chExt cx="6819068" cy="5929774"/>
          </a:xfrm>
        </p:grpSpPr>
        <p:grpSp>
          <p:nvGrpSpPr>
            <p:cNvPr id="75" name="Group 6">
              <a:extLst>
                <a:ext uri="{FF2B5EF4-FFF2-40B4-BE49-F238E27FC236}">
                  <a16:creationId xmlns:a16="http://schemas.microsoft.com/office/drawing/2014/main" id="{0745E264-7379-63F6-E785-669FFD04FA16}"/>
                </a:ext>
              </a:extLst>
            </p:cNvPr>
            <p:cNvGrpSpPr/>
            <p:nvPr/>
          </p:nvGrpSpPr>
          <p:grpSpPr>
            <a:xfrm>
              <a:off x="5335929" y="1160824"/>
              <a:ext cx="6475247" cy="0"/>
              <a:chOff x="1533184" y="0"/>
              <a:chExt cx="12950494" cy="0"/>
            </a:xfrm>
          </p:grpSpPr>
          <p:sp>
            <p:nvSpPr>
              <p:cNvPr id="81" name="AutoShape 7">
                <a:extLst>
                  <a:ext uri="{FF2B5EF4-FFF2-40B4-BE49-F238E27FC236}">
                    <a16:creationId xmlns:a16="http://schemas.microsoft.com/office/drawing/2014/main" id="{32FC1BA8-354A-1809-F677-1197BC144BD4}"/>
                  </a:ext>
                </a:extLst>
              </p:cNvPr>
              <p:cNvSpPr/>
              <p:nvPr/>
            </p:nvSpPr>
            <p:spPr>
              <a:xfrm>
                <a:off x="1533184" y="0"/>
                <a:ext cx="3973218" cy="0"/>
              </a:xfrm>
              <a:prstGeom prst="line">
                <a:avLst/>
              </a:prstGeom>
              <a:ln w="139700" cap="rnd">
                <a:solidFill>
                  <a:srgbClr val="FE6B6B"/>
                </a:solidFill>
                <a:prstDash val="solid"/>
                <a:headEnd type="none" w="sm" len="sm"/>
                <a:tailEnd type="none" w="sm" len="sm"/>
              </a:ln>
            </p:spPr>
            <p:txBody>
              <a:bodyPr/>
              <a:lstStyle/>
              <a:p>
                <a:endParaRPr lang="en-US"/>
              </a:p>
            </p:txBody>
          </p:sp>
          <p:sp>
            <p:nvSpPr>
              <p:cNvPr id="82" name="AutoShape 8">
                <a:extLst>
                  <a:ext uri="{FF2B5EF4-FFF2-40B4-BE49-F238E27FC236}">
                    <a16:creationId xmlns:a16="http://schemas.microsoft.com/office/drawing/2014/main" id="{06CE31C2-6FBD-7D9E-7E75-68ED9E5CECEB}"/>
                  </a:ext>
                </a:extLst>
              </p:cNvPr>
              <p:cNvSpPr/>
              <p:nvPr/>
            </p:nvSpPr>
            <p:spPr>
              <a:xfrm>
                <a:off x="4787954" y="0"/>
                <a:ext cx="4927654" cy="0"/>
              </a:xfrm>
              <a:prstGeom prst="line">
                <a:avLst/>
              </a:prstGeom>
              <a:ln w="139700" cap="rnd">
                <a:solidFill>
                  <a:srgbClr val="FE6B6B"/>
                </a:solidFill>
                <a:prstDash val="solid"/>
                <a:headEnd type="none" w="sm" len="sm"/>
                <a:tailEnd type="none" w="sm" len="sm"/>
              </a:ln>
            </p:spPr>
            <p:txBody>
              <a:bodyPr/>
              <a:lstStyle/>
              <a:p>
                <a:endParaRPr lang="en-US"/>
              </a:p>
            </p:txBody>
          </p:sp>
          <p:sp>
            <p:nvSpPr>
              <p:cNvPr id="83" name="AutoShape 9">
                <a:extLst>
                  <a:ext uri="{FF2B5EF4-FFF2-40B4-BE49-F238E27FC236}">
                    <a16:creationId xmlns:a16="http://schemas.microsoft.com/office/drawing/2014/main" id="{06F0F1F5-8F1E-E44F-1842-4B5F1BC95F1D}"/>
                  </a:ext>
                </a:extLst>
              </p:cNvPr>
              <p:cNvSpPr/>
              <p:nvPr/>
            </p:nvSpPr>
            <p:spPr>
              <a:xfrm>
                <a:off x="9556024" y="0"/>
                <a:ext cx="4927654" cy="0"/>
              </a:xfrm>
              <a:prstGeom prst="line">
                <a:avLst/>
              </a:prstGeom>
              <a:ln w="139700" cap="rnd">
                <a:solidFill>
                  <a:srgbClr val="FE6B6B"/>
                </a:solidFill>
                <a:prstDash val="solid"/>
                <a:headEnd type="none" w="sm" len="sm"/>
                <a:tailEnd type="none" w="sm" len="sm"/>
              </a:ln>
            </p:spPr>
            <p:txBody>
              <a:bodyPr/>
              <a:lstStyle/>
              <a:p>
                <a:endParaRPr lang="en-US"/>
              </a:p>
            </p:txBody>
          </p:sp>
        </p:grpSp>
        <p:grpSp>
          <p:nvGrpSpPr>
            <p:cNvPr id="78" name="Group 77">
              <a:extLst>
                <a:ext uri="{FF2B5EF4-FFF2-40B4-BE49-F238E27FC236}">
                  <a16:creationId xmlns:a16="http://schemas.microsoft.com/office/drawing/2014/main" id="{06EE7131-8A51-8EA0-5AE1-124720AD7233}"/>
                </a:ext>
              </a:extLst>
            </p:cNvPr>
            <p:cNvGrpSpPr/>
            <p:nvPr/>
          </p:nvGrpSpPr>
          <p:grpSpPr>
            <a:xfrm>
              <a:off x="5241752" y="161403"/>
              <a:ext cx="6819068" cy="5929774"/>
              <a:chOff x="5241752" y="161403"/>
              <a:chExt cx="6819068" cy="5929774"/>
            </a:xfrm>
          </p:grpSpPr>
          <p:pic>
            <p:nvPicPr>
              <p:cNvPr id="79" name="图片 14">
                <a:extLst>
                  <a:ext uri="{FF2B5EF4-FFF2-40B4-BE49-F238E27FC236}">
                    <a16:creationId xmlns:a16="http://schemas.microsoft.com/office/drawing/2014/main" id="{2BE76AF1-9011-0A56-EA6F-FA1EA9E5658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24" b="924"/>
              <a:stretch/>
            </p:blipFill>
            <p:spPr>
              <a:xfrm>
                <a:off x="5241752" y="161403"/>
                <a:ext cx="6819068" cy="5929774"/>
              </a:xfrm>
              <a:prstGeom prst="rect">
                <a:avLst/>
              </a:prstGeom>
            </p:spPr>
          </p:pic>
          <p:sp>
            <p:nvSpPr>
              <p:cNvPr id="80" name="TextBox 23">
                <a:extLst>
                  <a:ext uri="{FF2B5EF4-FFF2-40B4-BE49-F238E27FC236}">
                    <a16:creationId xmlns:a16="http://schemas.microsoft.com/office/drawing/2014/main" id="{78D8F756-A473-7FB9-35D8-B65898284428}"/>
                  </a:ext>
                </a:extLst>
              </p:cNvPr>
              <p:cNvSpPr txBox="1"/>
              <p:nvPr/>
            </p:nvSpPr>
            <p:spPr>
              <a:xfrm>
                <a:off x="6180784" y="2160246"/>
                <a:ext cx="4941004" cy="3051148"/>
              </a:xfrm>
              <a:prstGeom prst="rect">
                <a:avLst/>
              </a:prstGeom>
            </p:spPr>
            <p:txBody>
              <a:bodyPr wrap="square" lIns="0" tIns="0" rIns="0" bIns="0" rtlCol="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Cách</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trình</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bày</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lý</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do</a:t>
                </a:r>
                <a:endParaRPr kumimoji="0" lang="vi-VN"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endParaRPr>
              </a:p>
            </p:txBody>
          </p:sp>
        </p:grpSp>
      </p:grpSp>
      <p:grpSp>
        <p:nvGrpSpPr>
          <p:cNvPr id="84" name="Group 83">
            <a:extLst>
              <a:ext uri="{FF2B5EF4-FFF2-40B4-BE49-F238E27FC236}">
                <a16:creationId xmlns:a16="http://schemas.microsoft.com/office/drawing/2014/main" id="{4DCB0B37-0079-E669-CC52-3D8311A0EC9D}"/>
              </a:ext>
            </a:extLst>
          </p:cNvPr>
          <p:cNvGrpSpPr/>
          <p:nvPr/>
        </p:nvGrpSpPr>
        <p:grpSpPr>
          <a:xfrm>
            <a:off x="1105524" y="3760549"/>
            <a:ext cx="3809376" cy="2392601"/>
            <a:chOff x="5241752" y="161403"/>
            <a:chExt cx="6819068" cy="5929774"/>
          </a:xfrm>
        </p:grpSpPr>
        <p:grpSp>
          <p:nvGrpSpPr>
            <p:cNvPr id="85" name="Group 6">
              <a:extLst>
                <a:ext uri="{FF2B5EF4-FFF2-40B4-BE49-F238E27FC236}">
                  <a16:creationId xmlns:a16="http://schemas.microsoft.com/office/drawing/2014/main" id="{2F935844-1821-2B99-8EC5-0087D670A0B5}"/>
                </a:ext>
              </a:extLst>
            </p:cNvPr>
            <p:cNvGrpSpPr/>
            <p:nvPr/>
          </p:nvGrpSpPr>
          <p:grpSpPr>
            <a:xfrm>
              <a:off x="5335929" y="1160824"/>
              <a:ext cx="6475247" cy="0"/>
              <a:chOff x="1533184" y="0"/>
              <a:chExt cx="12950494" cy="0"/>
            </a:xfrm>
          </p:grpSpPr>
          <p:sp>
            <p:nvSpPr>
              <p:cNvPr id="89" name="AutoShape 7">
                <a:extLst>
                  <a:ext uri="{FF2B5EF4-FFF2-40B4-BE49-F238E27FC236}">
                    <a16:creationId xmlns:a16="http://schemas.microsoft.com/office/drawing/2014/main" id="{601F6E27-6588-124B-C900-38C7EC123679}"/>
                  </a:ext>
                </a:extLst>
              </p:cNvPr>
              <p:cNvSpPr/>
              <p:nvPr/>
            </p:nvSpPr>
            <p:spPr>
              <a:xfrm>
                <a:off x="1533184" y="0"/>
                <a:ext cx="3973218" cy="0"/>
              </a:xfrm>
              <a:prstGeom prst="line">
                <a:avLst/>
              </a:prstGeom>
              <a:ln w="139700" cap="rnd">
                <a:solidFill>
                  <a:srgbClr val="FE6B6B"/>
                </a:solidFill>
                <a:prstDash val="solid"/>
                <a:headEnd type="none" w="sm" len="sm"/>
                <a:tailEnd type="none" w="sm" len="sm"/>
              </a:ln>
            </p:spPr>
            <p:txBody>
              <a:bodyPr/>
              <a:lstStyle/>
              <a:p>
                <a:endParaRPr lang="en-US"/>
              </a:p>
            </p:txBody>
          </p:sp>
          <p:sp>
            <p:nvSpPr>
              <p:cNvPr id="91" name="AutoShape 8">
                <a:extLst>
                  <a:ext uri="{FF2B5EF4-FFF2-40B4-BE49-F238E27FC236}">
                    <a16:creationId xmlns:a16="http://schemas.microsoft.com/office/drawing/2014/main" id="{89EF896D-0446-DDB2-E899-E632EAF6DEE1}"/>
                  </a:ext>
                </a:extLst>
              </p:cNvPr>
              <p:cNvSpPr/>
              <p:nvPr/>
            </p:nvSpPr>
            <p:spPr>
              <a:xfrm>
                <a:off x="4787954" y="0"/>
                <a:ext cx="4927654" cy="0"/>
              </a:xfrm>
              <a:prstGeom prst="line">
                <a:avLst/>
              </a:prstGeom>
              <a:ln w="139700" cap="rnd">
                <a:solidFill>
                  <a:srgbClr val="FE6B6B"/>
                </a:solidFill>
                <a:prstDash val="solid"/>
                <a:headEnd type="none" w="sm" len="sm"/>
                <a:tailEnd type="none" w="sm" len="sm"/>
              </a:ln>
            </p:spPr>
            <p:txBody>
              <a:bodyPr/>
              <a:lstStyle/>
              <a:p>
                <a:endParaRPr lang="en-US"/>
              </a:p>
            </p:txBody>
          </p:sp>
          <p:sp>
            <p:nvSpPr>
              <p:cNvPr id="92" name="AutoShape 9">
                <a:extLst>
                  <a:ext uri="{FF2B5EF4-FFF2-40B4-BE49-F238E27FC236}">
                    <a16:creationId xmlns:a16="http://schemas.microsoft.com/office/drawing/2014/main" id="{BF8FF3CC-3C78-151E-B0A5-96F8C5A467B4}"/>
                  </a:ext>
                </a:extLst>
              </p:cNvPr>
              <p:cNvSpPr/>
              <p:nvPr/>
            </p:nvSpPr>
            <p:spPr>
              <a:xfrm>
                <a:off x="9556024" y="0"/>
                <a:ext cx="4927654" cy="0"/>
              </a:xfrm>
              <a:prstGeom prst="line">
                <a:avLst/>
              </a:prstGeom>
              <a:ln w="139700" cap="rnd">
                <a:solidFill>
                  <a:srgbClr val="FE6B6B"/>
                </a:solidFill>
                <a:prstDash val="solid"/>
                <a:headEnd type="none" w="sm" len="sm"/>
                <a:tailEnd type="none" w="sm" len="sm"/>
              </a:ln>
            </p:spPr>
            <p:txBody>
              <a:bodyPr/>
              <a:lstStyle/>
              <a:p>
                <a:endParaRPr lang="en-US"/>
              </a:p>
            </p:txBody>
          </p:sp>
        </p:grpSp>
        <p:grpSp>
          <p:nvGrpSpPr>
            <p:cNvPr id="86" name="Group 85">
              <a:extLst>
                <a:ext uri="{FF2B5EF4-FFF2-40B4-BE49-F238E27FC236}">
                  <a16:creationId xmlns:a16="http://schemas.microsoft.com/office/drawing/2014/main" id="{3C3410D2-7A49-BA25-1AD1-695ADDAA2FDF}"/>
                </a:ext>
              </a:extLst>
            </p:cNvPr>
            <p:cNvGrpSpPr/>
            <p:nvPr/>
          </p:nvGrpSpPr>
          <p:grpSpPr>
            <a:xfrm>
              <a:off x="5241752" y="161403"/>
              <a:ext cx="6819068" cy="5929774"/>
              <a:chOff x="5241752" y="161403"/>
              <a:chExt cx="6819068" cy="5929774"/>
            </a:xfrm>
          </p:grpSpPr>
          <p:pic>
            <p:nvPicPr>
              <p:cNvPr id="87" name="图片 14">
                <a:extLst>
                  <a:ext uri="{FF2B5EF4-FFF2-40B4-BE49-F238E27FC236}">
                    <a16:creationId xmlns:a16="http://schemas.microsoft.com/office/drawing/2014/main" id="{CB89ED39-9F61-2507-A340-CA6D7E3005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24" b="924"/>
              <a:stretch/>
            </p:blipFill>
            <p:spPr>
              <a:xfrm>
                <a:off x="5241752" y="161403"/>
                <a:ext cx="6819068" cy="5929774"/>
              </a:xfrm>
              <a:prstGeom prst="rect">
                <a:avLst/>
              </a:prstGeom>
            </p:spPr>
          </p:pic>
          <p:sp>
            <p:nvSpPr>
              <p:cNvPr id="88" name="TextBox 23">
                <a:extLst>
                  <a:ext uri="{FF2B5EF4-FFF2-40B4-BE49-F238E27FC236}">
                    <a16:creationId xmlns:a16="http://schemas.microsoft.com/office/drawing/2014/main" id="{283AEC3E-88C3-9359-1356-FB77FB081475}"/>
                  </a:ext>
                </a:extLst>
              </p:cNvPr>
              <p:cNvSpPr txBox="1"/>
              <p:nvPr/>
            </p:nvSpPr>
            <p:spPr>
              <a:xfrm>
                <a:off x="6180784" y="2160246"/>
                <a:ext cx="4941004" cy="3051148"/>
              </a:xfrm>
              <a:prstGeom prst="rect">
                <a:avLst/>
              </a:prstGeom>
            </p:spPr>
            <p:txBody>
              <a:bodyPr wrap="square" lIns="0" tIns="0" rIns="0" bIns="0" rtlCol="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Cách</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kết</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thúc</a:t>
                </a:r>
                <a:endParaRPr kumimoji="0" lang="vi-VN"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endParaRPr>
              </a:p>
            </p:txBody>
          </p:sp>
        </p:grpSp>
      </p:grpSp>
      <p:grpSp>
        <p:nvGrpSpPr>
          <p:cNvPr id="93" name="Group 92">
            <a:extLst>
              <a:ext uri="{FF2B5EF4-FFF2-40B4-BE49-F238E27FC236}">
                <a16:creationId xmlns:a16="http://schemas.microsoft.com/office/drawing/2014/main" id="{98D72840-688A-296D-49D7-ACD35B9D5505}"/>
              </a:ext>
            </a:extLst>
          </p:cNvPr>
          <p:cNvGrpSpPr/>
          <p:nvPr/>
        </p:nvGrpSpPr>
        <p:grpSpPr>
          <a:xfrm>
            <a:off x="5553698" y="3751024"/>
            <a:ext cx="4980951" cy="2392601"/>
            <a:chOff x="5241752" y="161403"/>
            <a:chExt cx="6819068" cy="5929774"/>
          </a:xfrm>
        </p:grpSpPr>
        <p:grpSp>
          <p:nvGrpSpPr>
            <p:cNvPr id="94" name="Group 6">
              <a:extLst>
                <a:ext uri="{FF2B5EF4-FFF2-40B4-BE49-F238E27FC236}">
                  <a16:creationId xmlns:a16="http://schemas.microsoft.com/office/drawing/2014/main" id="{77CF6199-083B-77AE-6AAC-71423EAD7CD3}"/>
                </a:ext>
              </a:extLst>
            </p:cNvPr>
            <p:cNvGrpSpPr/>
            <p:nvPr/>
          </p:nvGrpSpPr>
          <p:grpSpPr>
            <a:xfrm>
              <a:off x="5335929" y="1160824"/>
              <a:ext cx="6475247" cy="0"/>
              <a:chOff x="1533184" y="0"/>
              <a:chExt cx="12950494" cy="0"/>
            </a:xfrm>
          </p:grpSpPr>
          <p:sp>
            <p:nvSpPr>
              <p:cNvPr id="98" name="AutoShape 7">
                <a:extLst>
                  <a:ext uri="{FF2B5EF4-FFF2-40B4-BE49-F238E27FC236}">
                    <a16:creationId xmlns:a16="http://schemas.microsoft.com/office/drawing/2014/main" id="{7675F783-E562-9AEE-636A-10608003C835}"/>
                  </a:ext>
                </a:extLst>
              </p:cNvPr>
              <p:cNvSpPr/>
              <p:nvPr/>
            </p:nvSpPr>
            <p:spPr>
              <a:xfrm>
                <a:off x="1533184" y="0"/>
                <a:ext cx="3973218" cy="0"/>
              </a:xfrm>
              <a:prstGeom prst="line">
                <a:avLst/>
              </a:prstGeom>
              <a:ln w="139700" cap="rnd">
                <a:solidFill>
                  <a:srgbClr val="FE6B6B"/>
                </a:solidFill>
                <a:prstDash val="solid"/>
                <a:headEnd type="none" w="sm" len="sm"/>
                <a:tailEnd type="none" w="sm" len="sm"/>
              </a:ln>
            </p:spPr>
            <p:txBody>
              <a:bodyPr/>
              <a:lstStyle/>
              <a:p>
                <a:endParaRPr lang="en-US"/>
              </a:p>
            </p:txBody>
          </p:sp>
          <p:sp>
            <p:nvSpPr>
              <p:cNvPr id="99" name="AutoShape 8">
                <a:extLst>
                  <a:ext uri="{FF2B5EF4-FFF2-40B4-BE49-F238E27FC236}">
                    <a16:creationId xmlns:a16="http://schemas.microsoft.com/office/drawing/2014/main" id="{45C9AD48-C2CA-776F-BA5B-7045C3506B96}"/>
                  </a:ext>
                </a:extLst>
              </p:cNvPr>
              <p:cNvSpPr/>
              <p:nvPr/>
            </p:nvSpPr>
            <p:spPr>
              <a:xfrm>
                <a:off x="4787954" y="0"/>
                <a:ext cx="4927654" cy="0"/>
              </a:xfrm>
              <a:prstGeom prst="line">
                <a:avLst/>
              </a:prstGeom>
              <a:ln w="139700" cap="rnd">
                <a:solidFill>
                  <a:srgbClr val="FE6B6B"/>
                </a:solidFill>
                <a:prstDash val="solid"/>
                <a:headEnd type="none" w="sm" len="sm"/>
                <a:tailEnd type="none" w="sm" len="sm"/>
              </a:ln>
            </p:spPr>
            <p:txBody>
              <a:bodyPr/>
              <a:lstStyle/>
              <a:p>
                <a:endParaRPr lang="en-US"/>
              </a:p>
            </p:txBody>
          </p:sp>
          <p:sp>
            <p:nvSpPr>
              <p:cNvPr id="100" name="AutoShape 9">
                <a:extLst>
                  <a:ext uri="{FF2B5EF4-FFF2-40B4-BE49-F238E27FC236}">
                    <a16:creationId xmlns:a16="http://schemas.microsoft.com/office/drawing/2014/main" id="{38A2866B-30DB-941E-0A61-E0ABF41B37B0}"/>
                  </a:ext>
                </a:extLst>
              </p:cNvPr>
              <p:cNvSpPr/>
              <p:nvPr/>
            </p:nvSpPr>
            <p:spPr>
              <a:xfrm>
                <a:off x="9556024" y="0"/>
                <a:ext cx="4927654" cy="0"/>
              </a:xfrm>
              <a:prstGeom prst="line">
                <a:avLst/>
              </a:prstGeom>
              <a:ln w="139700" cap="rnd">
                <a:solidFill>
                  <a:srgbClr val="FE6B6B"/>
                </a:solidFill>
                <a:prstDash val="solid"/>
                <a:headEnd type="none" w="sm" len="sm"/>
                <a:tailEnd type="none" w="sm" len="sm"/>
              </a:ln>
            </p:spPr>
            <p:txBody>
              <a:bodyPr/>
              <a:lstStyle/>
              <a:p>
                <a:endParaRPr lang="en-US"/>
              </a:p>
            </p:txBody>
          </p:sp>
        </p:grpSp>
        <p:grpSp>
          <p:nvGrpSpPr>
            <p:cNvPr id="95" name="Group 94">
              <a:extLst>
                <a:ext uri="{FF2B5EF4-FFF2-40B4-BE49-F238E27FC236}">
                  <a16:creationId xmlns:a16="http://schemas.microsoft.com/office/drawing/2014/main" id="{DA66844B-9C44-57B9-7975-76EC32339631}"/>
                </a:ext>
              </a:extLst>
            </p:cNvPr>
            <p:cNvGrpSpPr/>
            <p:nvPr/>
          </p:nvGrpSpPr>
          <p:grpSpPr>
            <a:xfrm>
              <a:off x="5241752" y="161403"/>
              <a:ext cx="6819068" cy="5929774"/>
              <a:chOff x="5241752" y="161403"/>
              <a:chExt cx="6819068" cy="5929774"/>
            </a:xfrm>
          </p:grpSpPr>
          <p:pic>
            <p:nvPicPr>
              <p:cNvPr id="96" name="图片 14">
                <a:extLst>
                  <a:ext uri="{FF2B5EF4-FFF2-40B4-BE49-F238E27FC236}">
                    <a16:creationId xmlns:a16="http://schemas.microsoft.com/office/drawing/2014/main" id="{B3A22496-E576-B477-F144-72581920BBB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24" b="924"/>
              <a:stretch/>
            </p:blipFill>
            <p:spPr>
              <a:xfrm>
                <a:off x="5241752" y="161403"/>
                <a:ext cx="6819068" cy="5929774"/>
              </a:xfrm>
              <a:prstGeom prst="rect">
                <a:avLst/>
              </a:prstGeom>
            </p:spPr>
          </p:pic>
          <p:sp>
            <p:nvSpPr>
              <p:cNvPr id="97" name="TextBox 23">
                <a:extLst>
                  <a:ext uri="{FF2B5EF4-FFF2-40B4-BE49-F238E27FC236}">
                    <a16:creationId xmlns:a16="http://schemas.microsoft.com/office/drawing/2014/main" id="{7702D593-53DE-CF3C-77AF-1FF65978C5BB}"/>
                  </a:ext>
                </a:extLst>
              </p:cNvPr>
              <p:cNvSpPr txBox="1"/>
              <p:nvPr/>
            </p:nvSpPr>
            <p:spPr>
              <a:xfrm>
                <a:off x="6180784" y="2160246"/>
                <a:ext cx="4941003" cy="3051148"/>
              </a:xfrm>
              <a:prstGeom prst="rect">
                <a:avLst/>
              </a:prstGeom>
            </p:spPr>
            <p:txBody>
              <a:bodyPr wrap="square" lIns="0" tIns="0" rIns="0" bIns="0" rtlCol="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Cách</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dùng</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từ</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đặt</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câu</a:t>
                </a:r>
                <a:endParaRPr kumimoji="0" lang="vi-VN"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endParaRPr>
              </a:p>
            </p:txBody>
          </p:sp>
        </p:grpSp>
      </p:grpSp>
    </p:spTree>
    <p:extLst>
      <p:ext uri="{BB962C8B-B14F-4D97-AF65-F5344CB8AC3E}">
        <p14:creationId xmlns:p14="http://schemas.microsoft.com/office/powerpoint/2010/main" val="18170672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down)">
                                      <p:cBhvr>
                                        <p:cTn id="17" dur="500"/>
                                        <p:tgtEl>
                                          <p:spTgt spid="7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wipe(down)">
                                      <p:cBhvr>
                                        <p:cTn id="22" dur="500"/>
                                        <p:tgtEl>
                                          <p:spTgt spid="8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wipe(down)">
                                      <p:cBhvr>
                                        <p:cTn id="27"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5" name="AutoShape 3">
            <a:extLst>
              <a:ext uri="{FF2B5EF4-FFF2-40B4-BE49-F238E27FC236}">
                <a16:creationId xmlns:a16="http://schemas.microsoft.com/office/drawing/2014/main" id="{5D2E025B-3793-381A-8131-6104E7812566}"/>
              </a:ext>
            </a:extLst>
          </p:cNvPr>
          <p:cNvSpPr>
            <a:spLocks noChangeAspect="1" noChangeArrowheads="1" noTextEdit="1"/>
          </p:cNvSpPr>
          <p:nvPr/>
        </p:nvSpPr>
        <p:spPr bwMode="auto">
          <a:xfrm>
            <a:off x="8553261" y="1557268"/>
            <a:ext cx="3032125"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0" name="Group 9">
            <a:extLst>
              <a:ext uri="{FF2B5EF4-FFF2-40B4-BE49-F238E27FC236}">
                <a16:creationId xmlns:a16="http://schemas.microsoft.com/office/drawing/2014/main" id="{D5E95055-3DF9-F3DF-43F8-995511FED5E0}"/>
              </a:ext>
            </a:extLst>
          </p:cNvPr>
          <p:cNvGrpSpPr/>
          <p:nvPr/>
        </p:nvGrpSpPr>
        <p:grpSpPr>
          <a:xfrm>
            <a:off x="8236747" y="1320666"/>
            <a:ext cx="3054350" cy="1895475"/>
            <a:chOff x="9144000" y="-12700"/>
            <a:chExt cx="3054350" cy="1895475"/>
          </a:xfrm>
        </p:grpSpPr>
        <p:sp>
          <p:nvSpPr>
            <p:cNvPr id="22" name="Rectangle 5">
              <a:extLst>
                <a:ext uri="{FF2B5EF4-FFF2-40B4-BE49-F238E27FC236}">
                  <a16:creationId xmlns:a16="http://schemas.microsoft.com/office/drawing/2014/main" id="{7B9DB8DE-C48B-54F0-F5C8-56F0B2DB3909}"/>
                </a:ext>
              </a:extLst>
            </p:cNvPr>
            <p:cNvSpPr>
              <a:spLocks noChangeArrowheads="1"/>
            </p:cNvSpPr>
            <p:nvPr/>
          </p:nvSpPr>
          <p:spPr bwMode="auto">
            <a:xfrm>
              <a:off x="9315811" y="263655"/>
              <a:ext cx="272831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Wave1">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6600" b="1" dirty="0">
                  <a:ln w="12700">
                    <a:solidFill>
                      <a:srgbClr val="FFFF66"/>
                    </a:solidFill>
                    <a:prstDash val="sysDash"/>
                  </a:ln>
                  <a:solidFill>
                    <a:srgbClr val="FF0066"/>
                  </a:solidFill>
                  <a:effectLst>
                    <a:glow rad="101600">
                      <a:schemeClr val="accent2">
                        <a:satMod val="175000"/>
                        <a:alpha val="40000"/>
                      </a:schemeClr>
                    </a:glow>
                    <a:outerShdw blurRad="50800" dist="38100" dir="8100000" algn="tr" rotWithShape="0">
                      <a:prstClr val="black">
                        <a:alpha val="40000"/>
                      </a:prstClr>
                    </a:outerShdw>
                  </a:effectLst>
                  <a:latin typeface="Cambria" panose="02040503050406030204" pitchFamily="18" charset="0"/>
                  <a:ea typeface="Cambria" panose="02040503050406030204" pitchFamily="18" charset="0"/>
                  <a:cs typeface="Baloo" panose="03080902040302020200" pitchFamily="66" charset="0"/>
                </a:rPr>
                <a:t>Chia </a:t>
              </a:r>
              <a:r>
                <a:rPr lang="en-US" altLang="zh-CN" sz="6600" b="1" dirty="0" err="1">
                  <a:ln w="12700">
                    <a:solidFill>
                      <a:srgbClr val="FFFF66"/>
                    </a:solidFill>
                    <a:prstDash val="sysDash"/>
                  </a:ln>
                  <a:solidFill>
                    <a:srgbClr val="FF0066"/>
                  </a:solidFill>
                  <a:effectLst>
                    <a:glow rad="101600">
                      <a:schemeClr val="accent2">
                        <a:satMod val="175000"/>
                        <a:alpha val="40000"/>
                      </a:schemeClr>
                    </a:glow>
                    <a:outerShdw blurRad="50800" dist="38100" dir="8100000" algn="tr" rotWithShape="0">
                      <a:prstClr val="black">
                        <a:alpha val="40000"/>
                      </a:prstClr>
                    </a:outerShdw>
                  </a:effectLst>
                  <a:latin typeface="Cambria" panose="02040503050406030204" pitchFamily="18" charset="0"/>
                  <a:ea typeface="Cambria" panose="02040503050406030204" pitchFamily="18" charset="0"/>
                  <a:cs typeface="Baloo" panose="03080902040302020200" pitchFamily="66" charset="0"/>
                </a:rPr>
                <a:t>sẻ</a:t>
              </a:r>
              <a:endParaRPr kumimoji="0" lang="zh-CN" altLang="zh-CN" sz="1800" b="1" i="0" u="none" strike="noStrike" cap="none" normalizeH="0" baseline="0" dirty="0">
                <a:ln w="12700">
                  <a:solidFill>
                    <a:srgbClr val="FFFF66"/>
                  </a:solidFill>
                  <a:prstDash val="sysDash"/>
                </a:ln>
                <a:solidFill>
                  <a:srgbClr val="FF0066"/>
                </a:solidFill>
                <a:effectLst>
                  <a:glow rad="101600">
                    <a:schemeClr val="accent2">
                      <a:satMod val="175000"/>
                      <a:alpha val="40000"/>
                    </a:schemeClr>
                  </a:glow>
                  <a:outerShdw blurRad="50800" dist="38100" dir="8100000" algn="tr" rotWithShape="0">
                    <a:prstClr val="black">
                      <a:alpha val="40000"/>
                    </a:prstClr>
                  </a:outerShdw>
                </a:effectLst>
                <a:latin typeface="Cambria" panose="02040503050406030204" pitchFamily="18" charset="0"/>
                <a:cs typeface="Baloo" panose="03080902040302020200" pitchFamily="66" charset="0"/>
              </a:endParaRPr>
            </a:p>
          </p:txBody>
        </p:sp>
        <p:grpSp>
          <p:nvGrpSpPr>
            <p:cNvPr id="101" name="Group 100">
              <a:extLst>
                <a:ext uri="{FF2B5EF4-FFF2-40B4-BE49-F238E27FC236}">
                  <a16:creationId xmlns:a16="http://schemas.microsoft.com/office/drawing/2014/main" id="{29A728F8-75AE-83ED-EDCE-519F73CE70C3}"/>
                </a:ext>
              </a:extLst>
            </p:cNvPr>
            <p:cNvGrpSpPr/>
            <p:nvPr/>
          </p:nvGrpSpPr>
          <p:grpSpPr>
            <a:xfrm>
              <a:off x="9144000" y="-12700"/>
              <a:ext cx="3054350" cy="1895475"/>
              <a:chOff x="9144000" y="-12700"/>
              <a:chExt cx="3054350" cy="1895475"/>
            </a:xfrm>
            <a:solidFill>
              <a:srgbClr val="FF0066"/>
            </a:solidFill>
            <a:effectLst>
              <a:outerShdw blurRad="63500" sx="102000" sy="102000" algn="ctr" rotWithShape="0">
                <a:prstClr val="black">
                  <a:alpha val="40000"/>
                </a:prstClr>
              </a:outerShdw>
            </a:effectLst>
          </p:grpSpPr>
          <p:sp>
            <p:nvSpPr>
              <p:cNvPr id="102" name="Freeform 6">
                <a:extLst>
                  <a:ext uri="{FF2B5EF4-FFF2-40B4-BE49-F238E27FC236}">
                    <a16:creationId xmlns:a16="http://schemas.microsoft.com/office/drawing/2014/main" id="{95103194-0932-69BD-DD6B-2276F7D6E1E1}"/>
                  </a:ext>
                </a:extLst>
              </p:cNvPr>
              <p:cNvSpPr>
                <a:spLocks/>
              </p:cNvSpPr>
              <p:nvPr/>
            </p:nvSpPr>
            <p:spPr bwMode="auto">
              <a:xfrm>
                <a:off x="9144000" y="-12700"/>
                <a:ext cx="1422400" cy="1631950"/>
              </a:xfrm>
              <a:custGeom>
                <a:avLst/>
                <a:gdLst>
                  <a:gd name="connsiteX0" fmla="*/ 741923 w 1422400"/>
                  <a:gd name="connsiteY0" fmla="*/ 19420 h 1631950"/>
                  <a:gd name="connsiteX1" fmla="*/ 239816 w 1422400"/>
                  <a:gd name="connsiteY1" fmla="*/ 197955 h 1631950"/>
                  <a:gd name="connsiteX2" fmla="*/ 22616 w 1422400"/>
                  <a:gd name="connsiteY2" fmla="*/ 671547 h 1631950"/>
                  <a:gd name="connsiteX3" fmla="*/ 168554 w 1422400"/>
                  <a:gd name="connsiteY3" fmla="*/ 1216618 h 1631950"/>
                  <a:gd name="connsiteX4" fmla="*/ 673933 w 1422400"/>
                  <a:gd name="connsiteY4" fmla="*/ 1557369 h 1631950"/>
                  <a:gd name="connsiteX5" fmla="*/ 1419128 w 1422400"/>
                  <a:gd name="connsiteY5" fmla="*/ 1622158 h 1631950"/>
                  <a:gd name="connsiteX6" fmla="*/ 1419128 w 1422400"/>
                  <a:gd name="connsiteY6" fmla="*/ 1615793 h 1631950"/>
                  <a:gd name="connsiteX7" fmla="*/ 774354 w 1422400"/>
                  <a:gd name="connsiteY7" fmla="*/ 1566998 h 1631950"/>
                  <a:gd name="connsiteX8" fmla="*/ 242945 w 1422400"/>
                  <a:gd name="connsiteY8" fmla="*/ 1288098 h 1631950"/>
                  <a:gd name="connsiteX9" fmla="*/ 29159 w 1422400"/>
                  <a:gd name="connsiteY9" fmla="*/ 755919 h 1631950"/>
                  <a:gd name="connsiteX10" fmla="*/ 200842 w 1422400"/>
                  <a:gd name="connsiteY10" fmla="*/ 259480 h 1631950"/>
                  <a:gd name="connsiteX11" fmla="*/ 741923 w 1422400"/>
                  <a:gd name="connsiteY11" fmla="*/ 22684 h 1631950"/>
                  <a:gd name="connsiteX12" fmla="*/ 741923 w 1422400"/>
                  <a:gd name="connsiteY12" fmla="*/ 19420 h 163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2400" h="1631950" fill="none" extrusionOk="0">
                    <a:moveTo>
                      <a:pt x="741923" y="19420"/>
                    </a:moveTo>
                    <a:cubicBezTo>
                      <a:pt x="551850" y="29037"/>
                      <a:pt x="357869" y="35096"/>
                      <a:pt x="239816" y="197955"/>
                    </a:cubicBezTo>
                    <a:cubicBezTo>
                      <a:pt x="88048" y="341879"/>
                      <a:pt x="40631" y="501326"/>
                      <a:pt x="22616" y="671547"/>
                    </a:cubicBezTo>
                    <a:cubicBezTo>
                      <a:pt x="-14268" y="866040"/>
                      <a:pt x="60333" y="1025727"/>
                      <a:pt x="168554" y="1216618"/>
                    </a:cubicBezTo>
                    <a:cubicBezTo>
                      <a:pt x="281070" y="1383092"/>
                      <a:pt x="437788" y="1466856"/>
                      <a:pt x="673933" y="1557369"/>
                    </a:cubicBezTo>
                    <a:cubicBezTo>
                      <a:pt x="881611" y="1600731"/>
                      <a:pt x="1141782" y="1641367"/>
                      <a:pt x="1419128" y="1622158"/>
                    </a:cubicBezTo>
                    <a:cubicBezTo>
                      <a:pt x="1422483" y="1622890"/>
                      <a:pt x="1422884" y="1615270"/>
                      <a:pt x="1419128" y="1615793"/>
                    </a:cubicBezTo>
                    <a:cubicBezTo>
                      <a:pt x="1161703" y="1608980"/>
                      <a:pt x="951423" y="1595985"/>
                      <a:pt x="774354" y="1566998"/>
                    </a:cubicBezTo>
                    <a:cubicBezTo>
                      <a:pt x="592696" y="1518892"/>
                      <a:pt x="379286" y="1483962"/>
                      <a:pt x="242945" y="1288098"/>
                    </a:cubicBezTo>
                    <a:cubicBezTo>
                      <a:pt x="114636" y="1143938"/>
                      <a:pt x="22443" y="950186"/>
                      <a:pt x="29159" y="755919"/>
                    </a:cubicBezTo>
                    <a:cubicBezTo>
                      <a:pt x="22722" y="555131"/>
                      <a:pt x="105338" y="385092"/>
                      <a:pt x="200842" y="259480"/>
                    </a:cubicBezTo>
                    <a:cubicBezTo>
                      <a:pt x="363828" y="91964"/>
                      <a:pt x="535447" y="12520"/>
                      <a:pt x="741923" y="22684"/>
                    </a:cubicBezTo>
                    <a:cubicBezTo>
                      <a:pt x="745688" y="23119"/>
                      <a:pt x="745139" y="19278"/>
                      <a:pt x="741923" y="19420"/>
                    </a:cubicBezTo>
                    <a:close/>
                  </a:path>
                  <a:path w="1422400" h="1631950" stroke="0" extrusionOk="0">
                    <a:moveTo>
                      <a:pt x="741923" y="19420"/>
                    </a:moveTo>
                    <a:cubicBezTo>
                      <a:pt x="593209" y="-25298"/>
                      <a:pt x="378910" y="71233"/>
                      <a:pt x="239816" y="197955"/>
                    </a:cubicBezTo>
                    <a:cubicBezTo>
                      <a:pt x="105962" y="319242"/>
                      <a:pt x="25314" y="495809"/>
                      <a:pt x="22616" y="671547"/>
                    </a:cubicBezTo>
                    <a:cubicBezTo>
                      <a:pt x="-33702" y="858448"/>
                      <a:pt x="74446" y="1012795"/>
                      <a:pt x="168554" y="1216618"/>
                    </a:cubicBezTo>
                    <a:cubicBezTo>
                      <a:pt x="310293" y="1339217"/>
                      <a:pt x="453489" y="1525471"/>
                      <a:pt x="673933" y="1557369"/>
                    </a:cubicBezTo>
                    <a:cubicBezTo>
                      <a:pt x="890623" y="1637894"/>
                      <a:pt x="1131004" y="1646411"/>
                      <a:pt x="1419128" y="1622158"/>
                    </a:cubicBezTo>
                    <a:cubicBezTo>
                      <a:pt x="1422386" y="1621652"/>
                      <a:pt x="1422372" y="1615638"/>
                      <a:pt x="1419128" y="1615793"/>
                    </a:cubicBezTo>
                    <a:cubicBezTo>
                      <a:pt x="1194076" y="1658017"/>
                      <a:pt x="985671" y="1605624"/>
                      <a:pt x="774354" y="1566998"/>
                    </a:cubicBezTo>
                    <a:cubicBezTo>
                      <a:pt x="558500" y="1481304"/>
                      <a:pt x="372938" y="1491700"/>
                      <a:pt x="242945" y="1288098"/>
                    </a:cubicBezTo>
                    <a:cubicBezTo>
                      <a:pt x="109206" y="1171437"/>
                      <a:pt x="18905" y="955649"/>
                      <a:pt x="29159" y="755919"/>
                    </a:cubicBezTo>
                    <a:cubicBezTo>
                      <a:pt x="39756" y="589544"/>
                      <a:pt x="103707" y="381136"/>
                      <a:pt x="200842" y="259480"/>
                    </a:cubicBezTo>
                    <a:cubicBezTo>
                      <a:pt x="371424" y="67315"/>
                      <a:pt x="555457" y="-1941"/>
                      <a:pt x="741923" y="22684"/>
                    </a:cubicBezTo>
                    <a:cubicBezTo>
                      <a:pt x="745153" y="22620"/>
                      <a:pt x="745664" y="19227"/>
                      <a:pt x="741923" y="19420"/>
                    </a:cubicBezTo>
                    <a:close/>
                  </a:path>
                </a:pathLst>
              </a:custGeom>
              <a:grpFill/>
              <a:ln w="9525">
                <a:solidFill>
                  <a:srgbClr val="FF0066"/>
                </a:solidFill>
                <a:round/>
                <a:headEnd/>
                <a:tailEnd/>
                <a:extLst>
                  <a:ext uri="{C807C97D-BFC1-408E-A445-0C87EB9F89A2}">
                    <ask:lineSketchStyleProps xmlns:ask="http://schemas.microsoft.com/office/drawing/2018/sketchyshapes" sd="321285653">
                      <a:custGeom>
                        <a:avLst/>
                        <a:gdLst>
                          <a:gd name="T0" fmla="*/ 229 w 439"/>
                          <a:gd name="T1" fmla="*/ 6 h 503"/>
                          <a:gd name="T2" fmla="*/ 74 w 439"/>
                          <a:gd name="T3" fmla="*/ 61 h 503"/>
                          <a:gd name="T4" fmla="*/ 7 w 439"/>
                          <a:gd name="T5" fmla="*/ 207 h 503"/>
                          <a:gd name="T6" fmla="*/ 52 w 439"/>
                          <a:gd name="T7" fmla="*/ 375 h 503"/>
                          <a:gd name="T8" fmla="*/ 208 w 439"/>
                          <a:gd name="T9" fmla="*/ 480 h 503"/>
                          <a:gd name="T10" fmla="*/ 438 w 439"/>
                          <a:gd name="T11" fmla="*/ 500 h 503"/>
                          <a:gd name="T12" fmla="*/ 438 w 439"/>
                          <a:gd name="T13" fmla="*/ 498 h 503"/>
                          <a:gd name="T14" fmla="*/ 239 w 439"/>
                          <a:gd name="T15" fmla="*/ 483 h 503"/>
                          <a:gd name="T16" fmla="*/ 75 w 439"/>
                          <a:gd name="T17" fmla="*/ 397 h 503"/>
                          <a:gd name="T18" fmla="*/ 9 w 439"/>
                          <a:gd name="T19" fmla="*/ 233 h 503"/>
                          <a:gd name="T20" fmla="*/ 62 w 439"/>
                          <a:gd name="T21" fmla="*/ 80 h 503"/>
                          <a:gd name="T22" fmla="*/ 229 w 439"/>
                          <a:gd name="T23" fmla="*/ 7 h 503"/>
                          <a:gd name="T24" fmla="*/ 229 w 439"/>
                          <a:gd name="T25" fmla="*/ 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503">
                            <a:moveTo>
                              <a:pt x="229" y="6"/>
                            </a:moveTo>
                            <a:cubicBezTo>
                              <a:pt x="171" y="0"/>
                              <a:pt x="116" y="20"/>
                              <a:pt x="74" y="61"/>
                            </a:cubicBezTo>
                            <a:cubicBezTo>
                              <a:pt x="36" y="100"/>
                              <a:pt x="13" y="153"/>
                              <a:pt x="7" y="207"/>
                            </a:cubicBezTo>
                            <a:cubicBezTo>
                              <a:pt x="0" y="268"/>
                              <a:pt x="17" y="325"/>
                              <a:pt x="52" y="375"/>
                            </a:cubicBezTo>
                            <a:cubicBezTo>
                              <a:pt x="90" y="428"/>
                              <a:pt x="145" y="463"/>
                              <a:pt x="208" y="480"/>
                            </a:cubicBezTo>
                            <a:cubicBezTo>
                              <a:pt x="281" y="501"/>
                              <a:pt x="362" y="503"/>
                              <a:pt x="438" y="500"/>
                            </a:cubicBezTo>
                            <a:cubicBezTo>
                              <a:pt x="439" y="500"/>
                              <a:pt x="439" y="498"/>
                              <a:pt x="438" y="498"/>
                            </a:cubicBezTo>
                            <a:cubicBezTo>
                              <a:pt x="371" y="495"/>
                              <a:pt x="305" y="497"/>
                              <a:pt x="239" y="483"/>
                            </a:cubicBezTo>
                            <a:cubicBezTo>
                              <a:pt x="177" y="471"/>
                              <a:pt x="118" y="445"/>
                              <a:pt x="75" y="397"/>
                            </a:cubicBezTo>
                            <a:cubicBezTo>
                              <a:pt x="34" y="352"/>
                              <a:pt x="8" y="294"/>
                              <a:pt x="9" y="233"/>
                            </a:cubicBezTo>
                            <a:cubicBezTo>
                              <a:pt x="9" y="178"/>
                              <a:pt x="28" y="123"/>
                              <a:pt x="62" y="80"/>
                            </a:cubicBezTo>
                            <a:cubicBezTo>
                              <a:pt x="103" y="29"/>
                              <a:pt x="164" y="2"/>
                              <a:pt x="229" y="7"/>
                            </a:cubicBezTo>
                            <a:cubicBezTo>
                              <a:pt x="230" y="7"/>
                              <a:pt x="230" y="6"/>
                              <a:pt x="229" y="6"/>
                            </a:cubicBezTo>
                            <a:close/>
                          </a:path>
                        </a:pathLst>
                      </a:custGeom>
                      <ask:type>
                        <ask:lineSketchFreehand/>
                      </ask:type>
                    </ask:lineSketchStyleProps>
                  </a:ext>
                </a:extLst>
              </a:ln>
            </p:spPr>
            <p:txBody>
              <a:bodyPr vert="horz" wrap="square" lIns="91440" tIns="45720" rIns="91440" bIns="45720" numCol="1" anchor="t" anchorCtr="0" compatLnSpc="1">
                <a:prstTxWarp prst="textNoShape">
                  <a:avLst/>
                </a:prstTxWarp>
              </a:bodyPr>
              <a:lstStyle/>
              <a:p>
                <a:pPr algn="ctr"/>
                <a:endParaRPr lang="zh-CN" altLang="en-US" b="1">
                  <a:latin typeface="Cambria" panose="02040503050406030204" pitchFamily="18" charset="0"/>
                </a:endParaRPr>
              </a:p>
            </p:txBody>
          </p:sp>
          <p:sp>
            <p:nvSpPr>
              <p:cNvPr id="103" name="Freeform 7">
                <a:extLst>
                  <a:ext uri="{FF2B5EF4-FFF2-40B4-BE49-F238E27FC236}">
                    <a16:creationId xmlns:a16="http://schemas.microsoft.com/office/drawing/2014/main" id="{08CB06C7-CF2B-2369-4608-A50C0740BA36}"/>
                  </a:ext>
                </a:extLst>
              </p:cNvPr>
              <p:cNvSpPr>
                <a:spLocks/>
              </p:cNvSpPr>
              <p:nvPr/>
            </p:nvSpPr>
            <p:spPr bwMode="auto">
              <a:xfrm>
                <a:off x="10785475" y="-12700"/>
                <a:ext cx="1412875" cy="1631950"/>
              </a:xfrm>
              <a:custGeom>
                <a:avLst/>
                <a:gdLst>
                  <a:gd name="connsiteX0" fmla="*/ 683690 w 1412875"/>
                  <a:gd name="connsiteY0" fmla="*/ 22684 h 1631950"/>
                  <a:gd name="connsiteX1" fmla="*/ 1182858 w 1412875"/>
                  <a:gd name="connsiteY1" fmla="*/ 210847 h 1631950"/>
                  <a:gd name="connsiteX2" fmla="*/ 1393377 w 1412875"/>
                  <a:gd name="connsiteY2" fmla="*/ 694231 h 1631950"/>
                  <a:gd name="connsiteX3" fmla="*/ 1234711 w 1412875"/>
                  <a:gd name="connsiteY3" fmla="*/ 1223146 h 1631950"/>
                  <a:gd name="connsiteX4" fmla="*/ 722685 w 1412875"/>
                  <a:gd name="connsiteY4" fmla="*/ 1550842 h 1631950"/>
                  <a:gd name="connsiteX5" fmla="*/ 6499 w 1412875"/>
                  <a:gd name="connsiteY5" fmla="*/ 1615793 h 1631950"/>
                  <a:gd name="connsiteX6" fmla="*/ 6499 w 1412875"/>
                  <a:gd name="connsiteY6" fmla="*/ 1622158 h 1631950"/>
                  <a:gd name="connsiteX7" fmla="*/ 677332 w 1412875"/>
                  <a:gd name="connsiteY7" fmla="*/ 1576790 h 1631950"/>
                  <a:gd name="connsiteX8" fmla="*/ 1208714 w 1412875"/>
                  <a:gd name="connsiteY8" fmla="*/ 1278306 h 1631950"/>
                  <a:gd name="connsiteX9" fmla="*/ 1406375 w 1412875"/>
                  <a:gd name="connsiteY9" fmla="*/ 743026 h 1631950"/>
                  <a:gd name="connsiteX10" fmla="*/ 1228212 w 1412875"/>
                  <a:gd name="connsiteY10" fmla="*/ 246587 h 1631950"/>
                  <a:gd name="connsiteX11" fmla="*/ 683690 w 1412875"/>
                  <a:gd name="connsiteY11" fmla="*/ 19420 h 1631950"/>
                  <a:gd name="connsiteX12" fmla="*/ 683690 w 1412875"/>
                  <a:gd name="connsiteY12" fmla="*/ 22684 h 163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2875" h="1631950" fill="none" extrusionOk="0">
                    <a:moveTo>
                      <a:pt x="683690" y="22684"/>
                    </a:moveTo>
                    <a:cubicBezTo>
                      <a:pt x="902726" y="-21374"/>
                      <a:pt x="1085152" y="97072"/>
                      <a:pt x="1182858" y="210847"/>
                    </a:cubicBezTo>
                    <a:cubicBezTo>
                      <a:pt x="1282511" y="335863"/>
                      <a:pt x="1387729" y="529856"/>
                      <a:pt x="1393377" y="694231"/>
                    </a:cubicBezTo>
                    <a:cubicBezTo>
                      <a:pt x="1400355" y="872735"/>
                      <a:pt x="1384348" y="1081697"/>
                      <a:pt x="1234711" y="1223146"/>
                    </a:cubicBezTo>
                    <a:cubicBezTo>
                      <a:pt x="1125962" y="1398094"/>
                      <a:pt x="950493" y="1532249"/>
                      <a:pt x="722685" y="1550842"/>
                    </a:cubicBezTo>
                    <a:cubicBezTo>
                      <a:pt x="462999" y="1606536"/>
                      <a:pt x="234234" y="1603020"/>
                      <a:pt x="6499" y="1615793"/>
                    </a:cubicBezTo>
                    <a:cubicBezTo>
                      <a:pt x="-863" y="1616318"/>
                      <a:pt x="1249" y="1622744"/>
                      <a:pt x="6499" y="1622158"/>
                    </a:cubicBezTo>
                    <a:cubicBezTo>
                      <a:pt x="268756" y="1664715"/>
                      <a:pt x="479191" y="1596637"/>
                      <a:pt x="677332" y="1576790"/>
                    </a:cubicBezTo>
                    <a:cubicBezTo>
                      <a:pt x="926297" y="1516772"/>
                      <a:pt x="1089933" y="1437618"/>
                      <a:pt x="1208714" y="1278306"/>
                    </a:cubicBezTo>
                    <a:cubicBezTo>
                      <a:pt x="1329826" y="1102302"/>
                      <a:pt x="1427186" y="937833"/>
                      <a:pt x="1406375" y="743026"/>
                    </a:cubicBezTo>
                    <a:cubicBezTo>
                      <a:pt x="1406673" y="542253"/>
                      <a:pt x="1343028" y="344411"/>
                      <a:pt x="1228212" y="246587"/>
                    </a:cubicBezTo>
                    <a:cubicBezTo>
                      <a:pt x="1083374" y="37565"/>
                      <a:pt x="885696" y="4311"/>
                      <a:pt x="683690" y="19420"/>
                    </a:cubicBezTo>
                    <a:cubicBezTo>
                      <a:pt x="677478" y="18810"/>
                      <a:pt x="677137" y="23088"/>
                      <a:pt x="683690" y="22684"/>
                    </a:cubicBezTo>
                    <a:close/>
                  </a:path>
                  <a:path w="1412875" h="1631950" stroke="0" extrusionOk="0">
                    <a:moveTo>
                      <a:pt x="683690" y="22684"/>
                    </a:moveTo>
                    <a:cubicBezTo>
                      <a:pt x="878685" y="-39626"/>
                      <a:pt x="1047350" y="82014"/>
                      <a:pt x="1182858" y="210847"/>
                    </a:cubicBezTo>
                    <a:cubicBezTo>
                      <a:pt x="1340547" y="338911"/>
                      <a:pt x="1384142" y="512164"/>
                      <a:pt x="1393377" y="694231"/>
                    </a:cubicBezTo>
                    <a:cubicBezTo>
                      <a:pt x="1412557" y="933483"/>
                      <a:pt x="1383782" y="1062284"/>
                      <a:pt x="1234711" y="1223146"/>
                    </a:cubicBezTo>
                    <a:cubicBezTo>
                      <a:pt x="1124419" y="1403806"/>
                      <a:pt x="956204" y="1490391"/>
                      <a:pt x="722685" y="1550842"/>
                    </a:cubicBezTo>
                    <a:cubicBezTo>
                      <a:pt x="454821" y="1611804"/>
                      <a:pt x="248928" y="1621306"/>
                      <a:pt x="6499" y="1615793"/>
                    </a:cubicBezTo>
                    <a:cubicBezTo>
                      <a:pt x="1223" y="1615851"/>
                      <a:pt x="69" y="1622426"/>
                      <a:pt x="6499" y="1622158"/>
                    </a:cubicBezTo>
                    <a:cubicBezTo>
                      <a:pt x="217657" y="1679196"/>
                      <a:pt x="413110" y="1650786"/>
                      <a:pt x="677332" y="1576790"/>
                    </a:cubicBezTo>
                    <a:cubicBezTo>
                      <a:pt x="906824" y="1531733"/>
                      <a:pt x="1099501" y="1393454"/>
                      <a:pt x="1208714" y="1278306"/>
                    </a:cubicBezTo>
                    <a:cubicBezTo>
                      <a:pt x="1327525" y="1135140"/>
                      <a:pt x="1409572" y="950676"/>
                      <a:pt x="1406375" y="743026"/>
                    </a:cubicBezTo>
                    <a:cubicBezTo>
                      <a:pt x="1408391" y="557727"/>
                      <a:pt x="1317957" y="383176"/>
                      <a:pt x="1228212" y="246587"/>
                    </a:cubicBezTo>
                    <a:cubicBezTo>
                      <a:pt x="1094609" y="125028"/>
                      <a:pt x="901779" y="3775"/>
                      <a:pt x="683690" y="19420"/>
                    </a:cubicBezTo>
                    <a:cubicBezTo>
                      <a:pt x="678086" y="19276"/>
                      <a:pt x="677657" y="22079"/>
                      <a:pt x="683690" y="22684"/>
                    </a:cubicBezTo>
                    <a:close/>
                  </a:path>
                </a:pathLst>
              </a:custGeom>
              <a:grpFill/>
              <a:ln w="9525">
                <a:solidFill>
                  <a:srgbClr val="FF0066"/>
                </a:solidFill>
                <a:round/>
                <a:headEnd/>
                <a:tailEnd/>
                <a:extLst>
                  <a:ext uri="{C807C97D-BFC1-408E-A445-0C87EB9F89A2}">
                    <ask:lineSketchStyleProps xmlns:ask="http://schemas.microsoft.com/office/drawing/2018/sketchyshapes" sd="1186888572">
                      <a:custGeom>
                        <a:avLst/>
                        <a:gdLst>
                          <a:gd name="T0" fmla="*/ 211 w 436"/>
                          <a:gd name="T1" fmla="*/ 7 h 503"/>
                          <a:gd name="T2" fmla="*/ 365 w 436"/>
                          <a:gd name="T3" fmla="*/ 65 h 503"/>
                          <a:gd name="T4" fmla="*/ 430 w 436"/>
                          <a:gd name="T5" fmla="*/ 214 h 503"/>
                          <a:gd name="T6" fmla="*/ 381 w 436"/>
                          <a:gd name="T7" fmla="*/ 377 h 503"/>
                          <a:gd name="T8" fmla="*/ 223 w 436"/>
                          <a:gd name="T9" fmla="*/ 478 h 503"/>
                          <a:gd name="T10" fmla="*/ 2 w 436"/>
                          <a:gd name="T11" fmla="*/ 498 h 503"/>
                          <a:gd name="T12" fmla="*/ 2 w 436"/>
                          <a:gd name="T13" fmla="*/ 500 h 503"/>
                          <a:gd name="T14" fmla="*/ 209 w 436"/>
                          <a:gd name="T15" fmla="*/ 486 h 503"/>
                          <a:gd name="T16" fmla="*/ 373 w 436"/>
                          <a:gd name="T17" fmla="*/ 394 h 503"/>
                          <a:gd name="T18" fmla="*/ 434 w 436"/>
                          <a:gd name="T19" fmla="*/ 229 h 503"/>
                          <a:gd name="T20" fmla="*/ 379 w 436"/>
                          <a:gd name="T21" fmla="*/ 76 h 503"/>
                          <a:gd name="T22" fmla="*/ 211 w 436"/>
                          <a:gd name="T23" fmla="*/ 6 h 503"/>
                          <a:gd name="T24" fmla="*/ 211 w 436"/>
                          <a:gd name="T25" fmla="*/ 7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6" h="503">
                            <a:moveTo>
                              <a:pt x="211" y="7"/>
                            </a:moveTo>
                            <a:cubicBezTo>
                              <a:pt x="268" y="2"/>
                              <a:pt x="324" y="23"/>
                              <a:pt x="365" y="65"/>
                            </a:cubicBezTo>
                            <a:cubicBezTo>
                              <a:pt x="403" y="105"/>
                              <a:pt x="426" y="159"/>
                              <a:pt x="430" y="214"/>
                            </a:cubicBezTo>
                            <a:cubicBezTo>
                              <a:pt x="435" y="274"/>
                              <a:pt x="417" y="330"/>
                              <a:pt x="381" y="377"/>
                            </a:cubicBezTo>
                            <a:cubicBezTo>
                              <a:pt x="343" y="430"/>
                              <a:pt x="286" y="462"/>
                              <a:pt x="223" y="478"/>
                            </a:cubicBezTo>
                            <a:cubicBezTo>
                              <a:pt x="151" y="497"/>
                              <a:pt x="76" y="495"/>
                              <a:pt x="2" y="498"/>
                            </a:cubicBezTo>
                            <a:cubicBezTo>
                              <a:pt x="0" y="498"/>
                              <a:pt x="0" y="500"/>
                              <a:pt x="2" y="500"/>
                            </a:cubicBezTo>
                            <a:cubicBezTo>
                              <a:pt x="71" y="503"/>
                              <a:pt x="142" y="501"/>
                              <a:pt x="209" y="486"/>
                            </a:cubicBezTo>
                            <a:cubicBezTo>
                              <a:pt x="272" y="472"/>
                              <a:pt x="331" y="443"/>
                              <a:pt x="373" y="394"/>
                            </a:cubicBezTo>
                            <a:cubicBezTo>
                              <a:pt x="412" y="347"/>
                              <a:pt x="436" y="290"/>
                              <a:pt x="434" y="229"/>
                            </a:cubicBezTo>
                            <a:cubicBezTo>
                              <a:pt x="433" y="174"/>
                              <a:pt x="413" y="119"/>
                              <a:pt x="379" y="76"/>
                            </a:cubicBezTo>
                            <a:cubicBezTo>
                              <a:pt x="337" y="25"/>
                              <a:pt x="276" y="0"/>
                              <a:pt x="211" y="6"/>
                            </a:cubicBezTo>
                            <a:cubicBezTo>
                              <a:pt x="209" y="6"/>
                              <a:pt x="209" y="7"/>
                              <a:pt x="211" y="7"/>
                            </a:cubicBezTo>
                            <a:close/>
                          </a:path>
                        </a:pathLst>
                      </a:custGeom>
                      <ask:type>
                        <ask:lineSketchFreehand/>
                      </ask:type>
                    </ask:lineSketchStyleProps>
                  </a:ext>
                </a:extLst>
              </a:ln>
            </p:spPr>
            <p:txBody>
              <a:bodyPr vert="horz" wrap="square" lIns="91440" tIns="45720" rIns="91440" bIns="45720" numCol="1" anchor="t" anchorCtr="0" compatLnSpc="1">
                <a:prstTxWarp prst="textNoShape">
                  <a:avLst/>
                </a:prstTxWarp>
              </a:bodyPr>
              <a:lstStyle/>
              <a:p>
                <a:pPr algn="ctr"/>
                <a:endParaRPr lang="zh-CN" altLang="en-US" b="1">
                  <a:latin typeface="Cambria" panose="02040503050406030204" pitchFamily="18" charset="0"/>
                </a:endParaRPr>
              </a:p>
            </p:txBody>
          </p:sp>
          <p:sp>
            <p:nvSpPr>
              <p:cNvPr id="104" name="Freeform 8">
                <a:extLst>
                  <a:ext uri="{FF2B5EF4-FFF2-40B4-BE49-F238E27FC236}">
                    <a16:creationId xmlns:a16="http://schemas.microsoft.com/office/drawing/2014/main" id="{910C4E17-DF5F-B368-3A18-9A45200AE8C5}"/>
                  </a:ext>
                </a:extLst>
              </p:cNvPr>
              <p:cNvSpPr>
                <a:spLocks/>
              </p:cNvSpPr>
              <p:nvPr/>
            </p:nvSpPr>
            <p:spPr bwMode="auto">
              <a:xfrm>
                <a:off x="10396538" y="1584325"/>
                <a:ext cx="409575" cy="298450"/>
              </a:xfrm>
              <a:custGeom>
                <a:avLst/>
                <a:gdLst>
                  <a:gd name="connsiteX0" fmla="*/ 182015 w 409575"/>
                  <a:gd name="connsiteY0" fmla="*/ 6476 h 298450"/>
                  <a:gd name="connsiteX1" fmla="*/ 3235 w 409575"/>
                  <a:gd name="connsiteY1" fmla="*/ 288720 h 298450"/>
                  <a:gd name="connsiteX2" fmla="*/ 9747 w 409575"/>
                  <a:gd name="connsiteY2" fmla="*/ 298450 h 298450"/>
                  <a:gd name="connsiteX3" fmla="*/ 247055 w 409575"/>
                  <a:gd name="connsiteY3" fmla="*/ 171937 h 298450"/>
                  <a:gd name="connsiteX4" fmla="*/ 406339 w 409575"/>
                  <a:gd name="connsiteY4" fmla="*/ 9729 h 298450"/>
                  <a:gd name="connsiteX5" fmla="*/ 396591 w 409575"/>
                  <a:gd name="connsiteY5" fmla="*/ 6476 h 298450"/>
                  <a:gd name="connsiteX6" fmla="*/ 234031 w 409575"/>
                  <a:gd name="connsiteY6" fmla="*/ 168683 h 298450"/>
                  <a:gd name="connsiteX7" fmla="*/ 6512 w 409575"/>
                  <a:gd name="connsiteY7" fmla="*/ 285467 h 298450"/>
                  <a:gd name="connsiteX8" fmla="*/ 12983 w 409575"/>
                  <a:gd name="connsiteY8" fmla="*/ 295196 h 298450"/>
                  <a:gd name="connsiteX9" fmla="*/ 188527 w 409575"/>
                  <a:gd name="connsiteY9" fmla="*/ 9729 h 298450"/>
                  <a:gd name="connsiteX10" fmla="*/ 182015 w 409575"/>
                  <a:gd name="connsiteY10" fmla="*/ 6476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9575" h="298450" fill="none" extrusionOk="0">
                    <a:moveTo>
                      <a:pt x="182015" y="6476"/>
                    </a:moveTo>
                    <a:cubicBezTo>
                      <a:pt x="135837" y="112941"/>
                      <a:pt x="79492" y="200624"/>
                      <a:pt x="3235" y="288720"/>
                    </a:cubicBezTo>
                    <a:cubicBezTo>
                      <a:pt x="1514" y="292371"/>
                      <a:pt x="3206" y="298723"/>
                      <a:pt x="9747" y="298450"/>
                    </a:cubicBezTo>
                    <a:cubicBezTo>
                      <a:pt x="90810" y="273011"/>
                      <a:pt x="156878" y="225488"/>
                      <a:pt x="247055" y="171937"/>
                    </a:cubicBezTo>
                    <a:cubicBezTo>
                      <a:pt x="312776" y="142486"/>
                      <a:pt x="364392" y="91159"/>
                      <a:pt x="406339" y="9729"/>
                    </a:cubicBezTo>
                    <a:cubicBezTo>
                      <a:pt x="408443" y="4173"/>
                      <a:pt x="398920" y="804"/>
                      <a:pt x="396591" y="6476"/>
                    </a:cubicBezTo>
                    <a:cubicBezTo>
                      <a:pt x="361800" y="64108"/>
                      <a:pt x="295015" y="125136"/>
                      <a:pt x="234031" y="168683"/>
                    </a:cubicBezTo>
                    <a:cubicBezTo>
                      <a:pt x="156816" y="203324"/>
                      <a:pt x="74469" y="257097"/>
                      <a:pt x="6512" y="285467"/>
                    </a:cubicBezTo>
                    <a:cubicBezTo>
                      <a:pt x="9883" y="288675"/>
                      <a:pt x="9778" y="292593"/>
                      <a:pt x="12983" y="295196"/>
                    </a:cubicBezTo>
                    <a:cubicBezTo>
                      <a:pt x="97211" y="224501"/>
                      <a:pt x="157269" y="131992"/>
                      <a:pt x="188527" y="9729"/>
                    </a:cubicBezTo>
                    <a:cubicBezTo>
                      <a:pt x="188461" y="6366"/>
                      <a:pt x="185578" y="2586"/>
                      <a:pt x="182015" y="6476"/>
                    </a:cubicBezTo>
                    <a:close/>
                  </a:path>
                  <a:path w="409575" h="298450" stroke="0" extrusionOk="0">
                    <a:moveTo>
                      <a:pt x="182015" y="6476"/>
                    </a:moveTo>
                    <a:cubicBezTo>
                      <a:pt x="157467" y="116574"/>
                      <a:pt x="88841" y="208547"/>
                      <a:pt x="3235" y="288720"/>
                    </a:cubicBezTo>
                    <a:cubicBezTo>
                      <a:pt x="-1110" y="292768"/>
                      <a:pt x="4471" y="297748"/>
                      <a:pt x="9747" y="298450"/>
                    </a:cubicBezTo>
                    <a:cubicBezTo>
                      <a:pt x="104792" y="293727"/>
                      <a:pt x="177142" y="229491"/>
                      <a:pt x="247055" y="171937"/>
                    </a:cubicBezTo>
                    <a:cubicBezTo>
                      <a:pt x="322320" y="136436"/>
                      <a:pt x="377247" y="83772"/>
                      <a:pt x="406339" y="9729"/>
                    </a:cubicBezTo>
                    <a:cubicBezTo>
                      <a:pt x="409306" y="4202"/>
                      <a:pt x="399080" y="-1525"/>
                      <a:pt x="396591" y="6476"/>
                    </a:cubicBezTo>
                    <a:cubicBezTo>
                      <a:pt x="370422" y="67825"/>
                      <a:pt x="302527" y="123191"/>
                      <a:pt x="234031" y="168683"/>
                    </a:cubicBezTo>
                    <a:cubicBezTo>
                      <a:pt x="161120" y="232121"/>
                      <a:pt x="105154" y="252907"/>
                      <a:pt x="6512" y="285467"/>
                    </a:cubicBezTo>
                    <a:cubicBezTo>
                      <a:pt x="9903" y="288730"/>
                      <a:pt x="10140" y="291734"/>
                      <a:pt x="12983" y="295196"/>
                    </a:cubicBezTo>
                    <a:cubicBezTo>
                      <a:pt x="84971" y="214234"/>
                      <a:pt x="165572" y="90128"/>
                      <a:pt x="188527" y="9729"/>
                    </a:cubicBezTo>
                    <a:cubicBezTo>
                      <a:pt x="188572" y="7110"/>
                      <a:pt x="185968" y="2884"/>
                      <a:pt x="182015" y="6476"/>
                    </a:cubicBezTo>
                    <a:close/>
                  </a:path>
                </a:pathLst>
              </a:custGeom>
              <a:grpFill/>
              <a:ln w="9525">
                <a:solidFill>
                  <a:srgbClr val="FF0066"/>
                </a:solidFill>
                <a:round/>
                <a:headEnd/>
                <a:tailEnd/>
                <a:extLst>
                  <a:ext uri="{C807C97D-BFC1-408E-A445-0C87EB9F89A2}">
                    <ask:lineSketchStyleProps xmlns:ask="http://schemas.microsoft.com/office/drawing/2018/sketchyshapes" sd="1538759010">
                      <a:custGeom>
                        <a:avLst/>
                        <a:gdLst>
                          <a:gd name="T0" fmla="*/ 56 w 126"/>
                          <a:gd name="T1" fmla="*/ 2 h 92"/>
                          <a:gd name="T2" fmla="*/ 1 w 126"/>
                          <a:gd name="T3" fmla="*/ 89 h 92"/>
                          <a:gd name="T4" fmla="*/ 3 w 126"/>
                          <a:gd name="T5" fmla="*/ 92 h 92"/>
                          <a:gd name="T6" fmla="*/ 76 w 126"/>
                          <a:gd name="T7" fmla="*/ 53 h 92"/>
                          <a:gd name="T8" fmla="*/ 125 w 126"/>
                          <a:gd name="T9" fmla="*/ 3 h 92"/>
                          <a:gd name="T10" fmla="*/ 122 w 126"/>
                          <a:gd name="T11" fmla="*/ 2 h 92"/>
                          <a:gd name="T12" fmla="*/ 72 w 126"/>
                          <a:gd name="T13" fmla="*/ 52 h 92"/>
                          <a:gd name="T14" fmla="*/ 2 w 126"/>
                          <a:gd name="T15" fmla="*/ 88 h 92"/>
                          <a:gd name="T16" fmla="*/ 4 w 126"/>
                          <a:gd name="T17" fmla="*/ 91 h 92"/>
                          <a:gd name="T18" fmla="*/ 58 w 126"/>
                          <a:gd name="T19" fmla="*/ 3 h 92"/>
                          <a:gd name="T20" fmla="*/ 56 w 126"/>
                          <a:gd name="T21"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92">
                            <a:moveTo>
                              <a:pt x="56" y="2"/>
                            </a:moveTo>
                            <a:cubicBezTo>
                              <a:pt x="42" y="34"/>
                              <a:pt x="26" y="64"/>
                              <a:pt x="1" y="89"/>
                            </a:cubicBezTo>
                            <a:cubicBezTo>
                              <a:pt x="0" y="90"/>
                              <a:pt x="1" y="92"/>
                              <a:pt x="3" y="92"/>
                            </a:cubicBezTo>
                            <a:cubicBezTo>
                              <a:pt x="30" y="84"/>
                              <a:pt x="54" y="70"/>
                              <a:pt x="76" y="53"/>
                            </a:cubicBezTo>
                            <a:cubicBezTo>
                              <a:pt x="95" y="39"/>
                              <a:pt x="113" y="23"/>
                              <a:pt x="125" y="3"/>
                            </a:cubicBezTo>
                            <a:cubicBezTo>
                              <a:pt x="126" y="1"/>
                              <a:pt x="123" y="0"/>
                              <a:pt x="122" y="2"/>
                            </a:cubicBezTo>
                            <a:cubicBezTo>
                              <a:pt x="110" y="22"/>
                              <a:pt x="91" y="38"/>
                              <a:pt x="72" y="52"/>
                            </a:cubicBezTo>
                            <a:cubicBezTo>
                              <a:pt x="51" y="67"/>
                              <a:pt x="27" y="81"/>
                              <a:pt x="2" y="88"/>
                            </a:cubicBezTo>
                            <a:cubicBezTo>
                              <a:pt x="3" y="89"/>
                              <a:pt x="3" y="90"/>
                              <a:pt x="4" y="91"/>
                            </a:cubicBezTo>
                            <a:cubicBezTo>
                              <a:pt x="27" y="67"/>
                              <a:pt x="49" y="35"/>
                              <a:pt x="58" y="3"/>
                            </a:cubicBezTo>
                            <a:cubicBezTo>
                              <a:pt x="58" y="2"/>
                              <a:pt x="57" y="1"/>
                              <a:pt x="56" y="2"/>
                            </a:cubicBezTo>
                            <a:close/>
                          </a:path>
                        </a:pathLst>
                      </a:custGeom>
                      <ask:type>
                        <ask:lineSketchFreehand/>
                      </ask:type>
                    </ask:lineSketchStyleProps>
                  </a:ext>
                </a:extLst>
              </a:ln>
            </p:spPr>
            <p:txBody>
              <a:bodyPr vert="horz" wrap="square" lIns="91440" tIns="45720" rIns="91440" bIns="45720" numCol="1" anchor="t" anchorCtr="0" compatLnSpc="1">
                <a:prstTxWarp prst="textNoShape">
                  <a:avLst/>
                </a:prstTxWarp>
              </a:bodyPr>
              <a:lstStyle/>
              <a:p>
                <a:pPr algn="ctr"/>
                <a:endParaRPr lang="zh-CN" altLang="en-US" b="1">
                  <a:latin typeface="Cambria" panose="02040503050406030204" pitchFamily="18" charset="0"/>
                </a:endParaRPr>
              </a:p>
            </p:txBody>
          </p:sp>
        </p:grpSp>
      </p:grpSp>
      <p:grpSp>
        <p:nvGrpSpPr>
          <p:cNvPr id="105" name="Group 104">
            <a:extLst>
              <a:ext uri="{FF2B5EF4-FFF2-40B4-BE49-F238E27FC236}">
                <a16:creationId xmlns:a16="http://schemas.microsoft.com/office/drawing/2014/main" id="{74336303-A6D1-4C0E-6F1F-8D056560BBEC}"/>
              </a:ext>
            </a:extLst>
          </p:cNvPr>
          <p:cNvGrpSpPr/>
          <p:nvPr/>
        </p:nvGrpSpPr>
        <p:grpSpPr>
          <a:xfrm>
            <a:off x="3441479" y="2133431"/>
            <a:ext cx="2017727" cy="1828800"/>
            <a:chOff x="1198800" y="1420752"/>
            <a:chExt cx="2017727" cy="1828800"/>
          </a:xfrm>
        </p:grpSpPr>
        <p:pic>
          <p:nvPicPr>
            <p:cNvPr id="106" name="图片 7">
              <a:extLst>
                <a:ext uri="{FF2B5EF4-FFF2-40B4-BE49-F238E27FC236}">
                  <a16:creationId xmlns:a16="http://schemas.microsoft.com/office/drawing/2014/main" id="{049CA24B-F940-0124-C1D0-C0EA876E4453}"/>
                </a:ext>
              </a:extLst>
            </p:cNvPr>
            <p:cNvPicPr>
              <a:picLocks noChangeAspect="1"/>
            </p:cNvPicPr>
            <p:nvPr/>
          </p:nvPicPr>
          <p:blipFill>
            <a:blip r:embed="rId2"/>
            <a:stretch>
              <a:fillRect/>
            </a:stretch>
          </p:blipFill>
          <p:spPr>
            <a:xfrm>
              <a:off x="1198800" y="1420752"/>
              <a:ext cx="2017727" cy="1828800"/>
            </a:xfrm>
            <a:prstGeom prst="rect">
              <a:avLst/>
            </a:prstGeom>
          </p:spPr>
        </p:pic>
        <p:sp>
          <p:nvSpPr>
            <p:cNvPr id="107" name="TextBox 106">
              <a:extLst>
                <a:ext uri="{FF2B5EF4-FFF2-40B4-BE49-F238E27FC236}">
                  <a16:creationId xmlns:a16="http://schemas.microsoft.com/office/drawing/2014/main" id="{F2885F61-0C01-440D-3D32-3391444AF9DC}"/>
                </a:ext>
              </a:extLst>
            </p:cNvPr>
            <p:cNvSpPr txBox="1"/>
            <p:nvPr/>
          </p:nvSpPr>
          <p:spPr>
            <a:xfrm>
              <a:off x="1387014" y="1979652"/>
              <a:ext cx="1641298" cy="1015663"/>
            </a:xfrm>
            <a:prstGeom prst="rect">
              <a:avLst/>
            </a:prstGeom>
            <a:noFill/>
          </p:spPr>
          <p:txBody>
            <a:bodyPr wrap="square" rtlCol="0">
              <a:spAutoFit/>
            </a:bodyPr>
            <a:lstStyle/>
            <a:p>
              <a:pPr algn="ctr"/>
              <a:r>
                <a:rPr lang="en-US" sz="3000" b="1" dirty="0" err="1">
                  <a:solidFill>
                    <a:srgbClr val="0066FF"/>
                  </a:solidFill>
                  <a:latin typeface="Cambria" panose="02040503050406030204" pitchFamily="18" charset="0"/>
                  <a:ea typeface="Cambria" panose="02040503050406030204" pitchFamily="18" charset="0"/>
                  <a:cs typeface="Pattaya" panose="00000500000000000000" pitchFamily="2" charset="-34"/>
                </a:rPr>
                <a:t>Trình</a:t>
              </a:r>
              <a:r>
                <a:rPr lang="en-US" sz="3000" b="1" dirty="0">
                  <a:solidFill>
                    <a:srgbClr val="0066FF"/>
                  </a:solidFill>
                  <a:latin typeface="Cambria" panose="02040503050406030204" pitchFamily="18" charset="0"/>
                  <a:ea typeface="Cambria" panose="02040503050406030204" pitchFamily="18" charset="0"/>
                  <a:cs typeface="Pattaya" panose="00000500000000000000" pitchFamily="2" charset="-34"/>
                </a:rPr>
                <a:t> </a:t>
              </a:r>
              <a:r>
                <a:rPr lang="en-US" sz="3000" b="1" dirty="0" err="1">
                  <a:solidFill>
                    <a:srgbClr val="0066FF"/>
                  </a:solidFill>
                  <a:latin typeface="Cambria" panose="02040503050406030204" pitchFamily="18" charset="0"/>
                  <a:ea typeface="Cambria" panose="02040503050406030204" pitchFamily="18" charset="0"/>
                  <a:cs typeface="Pattaya" panose="00000500000000000000" pitchFamily="2" charset="-34"/>
                </a:rPr>
                <a:t>bày</a:t>
              </a:r>
              <a:endParaRPr lang="en-US" sz="3000" b="1" dirty="0">
                <a:solidFill>
                  <a:srgbClr val="0066FF"/>
                </a:solidFill>
                <a:latin typeface="Cambria" panose="02040503050406030204" pitchFamily="18" charset="0"/>
                <a:ea typeface="Cambria" panose="02040503050406030204" pitchFamily="18" charset="0"/>
                <a:cs typeface="Pattaya" panose="00000500000000000000" pitchFamily="2" charset="-34"/>
              </a:endParaRPr>
            </a:p>
          </p:txBody>
        </p:sp>
      </p:grpSp>
      <p:pic>
        <p:nvPicPr>
          <p:cNvPr id="108" name="Picture 107" descr="A picture containing text, toy, doll&#10;&#10;Description automatically generated">
            <a:extLst>
              <a:ext uri="{FF2B5EF4-FFF2-40B4-BE49-F238E27FC236}">
                <a16:creationId xmlns:a16="http://schemas.microsoft.com/office/drawing/2014/main" id="{E734D22C-D898-8E0D-D785-152092F36D9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55686" y="3623468"/>
            <a:ext cx="1733550" cy="3236120"/>
          </a:xfrm>
          <a:prstGeom prst="rect">
            <a:avLst/>
          </a:prstGeom>
        </p:spPr>
      </p:pic>
      <p:pic>
        <p:nvPicPr>
          <p:cNvPr id="109" name="Picture 108" descr="A picture containing text, toy, doll&#10;&#10;Description automatically generated">
            <a:extLst>
              <a:ext uri="{FF2B5EF4-FFF2-40B4-BE49-F238E27FC236}">
                <a16:creationId xmlns:a16="http://schemas.microsoft.com/office/drawing/2014/main" id="{08354110-8733-5581-BB4C-E20D5A77688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10674" y="3671133"/>
            <a:ext cx="1562239" cy="3106738"/>
          </a:xfrm>
          <a:prstGeom prst="rect">
            <a:avLst/>
          </a:prstGeom>
        </p:spPr>
      </p:pic>
      <p:grpSp>
        <p:nvGrpSpPr>
          <p:cNvPr id="110" name="Group 109">
            <a:extLst>
              <a:ext uri="{FF2B5EF4-FFF2-40B4-BE49-F238E27FC236}">
                <a16:creationId xmlns:a16="http://schemas.microsoft.com/office/drawing/2014/main" id="{049CB770-542C-86EB-442B-DA703FF8FF1D}"/>
              </a:ext>
            </a:extLst>
          </p:cNvPr>
          <p:cNvGrpSpPr/>
          <p:nvPr/>
        </p:nvGrpSpPr>
        <p:grpSpPr>
          <a:xfrm>
            <a:off x="5539166" y="1722432"/>
            <a:ext cx="2017726" cy="1828800"/>
            <a:chOff x="3769768" y="601490"/>
            <a:chExt cx="2017726" cy="1828800"/>
          </a:xfrm>
        </p:grpSpPr>
        <p:pic>
          <p:nvPicPr>
            <p:cNvPr id="111" name="图片 2">
              <a:extLst>
                <a:ext uri="{FF2B5EF4-FFF2-40B4-BE49-F238E27FC236}">
                  <a16:creationId xmlns:a16="http://schemas.microsoft.com/office/drawing/2014/main" id="{5B82FAA4-650C-CF5A-8BC0-63321BFB9C71}"/>
                </a:ext>
              </a:extLst>
            </p:cNvPr>
            <p:cNvPicPr>
              <a:picLocks noChangeAspect="1"/>
            </p:cNvPicPr>
            <p:nvPr/>
          </p:nvPicPr>
          <p:blipFill>
            <a:blip r:embed="rId2"/>
            <a:stretch>
              <a:fillRect/>
            </a:stretch>
          </p:blipFill>
          <p:spPr>
            <a:xfrm flipH="1">
              <a:off x="3769768" y="601490"/>
              <a:ext cx="2017726" cy="1828800"/>
            </a:xfrm>
            <a:prstGeom prst="rect">
              <a:avLst/>
            </a:prstGeom>
          </p:spPr>
        </p:pic>
        <p:sp>
          <p:nvSpPr>
            <p:cNvPr id="112" name="TextBox 111">
              <a:extLst>
                <a:ext uri="{FF2B5EF4-FFF2-40B4-BE49-F238E27FC236}">
                  <a16:creationId xmlns:a16="http://schemas.microsoft.com/office/drawing/2014/main" id="{E35E9CC1-8C4A-437D-B29F-1E2A1DB53870}"/>
                </a:ext>
              </a:extLst>
            </p:cNvPr>
            <p:cNvSpPr txBox="1"/>
            <p:nvPr/>
          </p:nvSpPr>
          <p:spPr>
            <a:xfrm>
              <a:off x="4002711" y="1240651"/>
              <a:ext cx="1551839" cy="1015663"/>
            </a:xfrm>
            <a:prstGeom prst="rect">
              <a:avLst/>
            </a:prstGeom>
            <a:noFill/>
          </p:spPr>
          <p:txBody>
            <a:bodyPr wrap="square" rtlCol="0">
              <a:spAutoFit/>
            </a:bodyPr>
            <a:lstStyle/>
            <a:p>
              <a:pPr algn="ctr"/>
              <a:r>
                <a:rPr lang="en-US" sz="3000" b="1" dirty="0" err="1">
                  <a:solidFill>
                    <a:srgbClr val="00CC00"/>
                  </a:solidFill>
                  <a:latin typeface="Cambria" panose="02040503050406030204" pitchFamily="18" charset="0"/>
                  <a:ea typeface="Cambria" panose="02040503050406030204" pitchFamily="18" charset="0"/>
                  <a:cs typeface="Pattaya" panose="00000500000000000000" pitchFamily="2" charset="-34"/>
                </a:rPr>
                <a:t>Nhận</a:t>
              </a:r>
              <a:r>
                <a:rPr lang="en-US" sz="3000" b="1" dirty="0">
                  <a:solidFill>
                    <a:srgbClr val="00CC00"/>
                  </a:solidFill>
                  <a:latin typeface="Cambria" panose="02040503050406030204" pitchFamily="18" charset="0"/>
                  <a:ea typeface="Cambria" panose="02040503050406030204" pitchFamily="18" charset="0"/>
                  <a:cs typeface="Pattaya" panose="00000500000000000000" pitchFamily="2" charset="-34"/>
                </a:rPr>
                <a:t> </a:t>
              </a:r>
              <a:r>
                <a:rPr lang="en-US" sz="3000" b="1" dirty="0" err="1">
                  <a:solidFill>
                    <a:srgbClr val="00CC00"/>
                  </a:solidFill>
                  <a:latin typeface="Cambria" panose="02040503050406030204" pitchFamily="18" charset="0"/>
                  <a:ea typeface="Cambria" panose="02040503050406030204" pitchFamily="18" charset="0"/>
                  <a:cs typeface="Pattaya" panose="00000500000000000000" pitchFamily="2" charset="-34"/>
                </a:rPr>
                <a:t>xét</a:t>
              </a:r>
              <a:endParaRPr lang="en-US" sz="3000" b="1" dirty="0">
                <a:solidFill>
                  <a:srgbClr val="00CC00"/>
                </a:solidFill>
                <a:latin typeface="Cambria" panose="02040503050406030204" pitchFamily="18" charset="0"/>
                <a:ea typeface="Cambria" panose="02040503050406030204" pitchFamily="18" charset="0"/>
                <a:cs typeface="Pattaya" panose="00000500000000000000" pitchFamily="2" charset="-34"/>
              </a:endParaRPr>
            </a:p>
          </p:txBody>
        </p:sp>
      </p:grpSp>
      <p:sp>
        <p:nvSpPr>
          <p:cNvPr id="113" name="TextBox 112">
            <a:extLst>
              <a:ext uri="{FF2B5EF4-FFF2-40B4-BE49-F238E27FC236}">
                <a16:creationId xmlns:a16="http://schemas.microsoft.com/office/drawing/2014/main" id="{64A8C1DB-66D1-EAD2-93F4-A93F8F584555}"/>
              </a:ext>
            </a:extLst>
          </p:cNvPr>
          <p:cNvSpPr txBox="1"/>
          <p:nvPr/>
        </p:nvSpPr>
        <p:spPr>
          <a:xfrm>
            <a:off x="114300" y="1493394"/>
            <a:ext cx="3502473" cy="1077218"/>
          </a:xfrm>
          <a:custGeom>
            <a:avLst/>
            <a:gdLst>
              <a:gd name="connsiteX0" fmla="*/ 0 w 3502473"/>
              <a:gd name="connsiteY0" fmla="*/ 0 h 1077218"/>
              <a:gd name="connsiteX1" fmla="*/ 3502473 w 3502473"/>
              <a:gd name="connsiteY1" fmla="*/ 0 h 1077218"/>
              <a:gd name="connsiteX2" fmla="*/ 3502473 w 3502473"/>
              <a:gd name="connsiteY2" fmla="*/ 1077218 h 1077218"/>
              <a:gd name="connsiteX3" fmla="*/ 0 w 3502473"/>
              <a:gd name="connsiteY3" fmla="*/ 1077218 h 1077218"/>
              <a:gd name="connsiteX4" fmla="*/ 0 w 3502473"/>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2473" h="1077218" fill="none" extrusionOk="0">
                <a:moveTo>
                  <a:pt x="0" y="0"/>
                </a:moveTo>
                <a:cubicBezTo>
                  <a:pt x="954372" y="5222"/>
                  <a:pt x="2973956" y="24918"/>
                  <a:pt x="3502473" y="0"/>
                </a:cubicBezTo>
                <a:cubicBezTo>
                  <a:pt x="3540335" y="476103"/>
                  <a:pt x="3443870" y="631043"/>
                  <a:pt x="3502473" y="1077218"/>
                </a:cubicBezTo>
                <a:cubicBezTo>
                  <a:pt x="3053343" y="912457"/>
                  <a:pt x="774592" y="1195368"/>
                  <a:pt x="0" y="1077218"/>
                </a:cubicBezTo>
                <a:cubicBezTo>
                  <a:pt x="-64117" y="630482"/>
                  <a:pt x="88888" y="487727"/>
                  <a:pt x="0" y="0"/>
                </a:cubicBezTo>
                <a:close/>
              </a:path>
              <a:path w="3502473" h="1077218" stroke="0" extrusionOk="0">
                <a:moveTo>
                  <a:pt x="0" y="0"/>
                </a:moveTo>
                <a:cubicBezTo>
                  <a:pt x="896154" y="11849"/>
                  <a:pt x="2151201" y="-161459"/>
                  <a:pt x="3502473" y="0"/>
                </a:cubicBezTo>
                <a:cubicBezTo>
                  <a:pt x="3554508" y="144312"/>
                  <a:pt x="3594616" y="673209"/>
                  <a:pt x="3502473" y="1077218"/>
                </a:cubicBezTo>
                <a:cubicBezTo>
                  <a:pt x="2184273" y="931358"/>
                  <a:pt x="1235111"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ct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Đọc</a:t>
            </a:r>
            <a:r>
              <a:rPr lang="en-US" sz="32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bài</a:t>
            </a:r>
            <a:r>
              <a:rPr lang="en-US" sz="32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viết</a:t>
            </a:r>
            <a:r>
              <a:rPr lang="en-US" sz="32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của</a:t>
            </a:r>
            <a:r>
              <a:rPr lang="en-US" sz="32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em</a:t>
            </a:r>
            <a:r>
              <a:rPr lang="en-US" sz="32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trước</a:t>
            </a:r>
            <a:r>
              <a:rPr lang="en-US" sz="32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lớp</a:t>
            </a:r>
            <a:endParaRPr lang="vi-VN" sz="3200" b="1" i="0" dirty="0">
              <a:solidFill>
                <a:srgbClr val="FF0066"/>
              </a:solidFill>
              <a:latin typeface="Cambria" panose="02040503050406030204" pitchFamily="18" charset="0"/>
              <a:ea typeface="Cambria" panose="02040503050406030204" pitchFamily="18" charset="0"/>
              <a:cs typeface="Pattaya" panose="00000500000000000000" pitchFamily="2" charset="-34"/>
            </a:endParaRPr>
          </a:p>
        </p:txBody>
      </p:sp>
      <p:sp>
        <p:nvSpPr>
          <p:cNvPr id="114" name="TextBox 113">
            <a:extLst>
              <a:ext uri="{FF2B5EF4-FFF2-40B4-BE49-F238E27FC236}">
                <a16:creationId xmlns:a16="http://schemas.microsoft.com/office/drawing/2014/main" id="{62FDF1AC-A377-1535-F5AB-06A88DFF7B19}"/>
              </a:ext>
            </a:extLst>
          </p:cNvPr>
          <p:cNvSpPr txBox="1"/>
          <p:nvPr/>
        </p:nvSpPr>
        <p:spPr>
          <a:xfrm>
            <a:off x="8363231" y="3962231"/>
            <a:ext cx="3238219" cy="954107"/>
          </a:xfrm>
          <a:custGeom>
            <a:avLst/>
            <a:gdLst>
              <a:gd name="connsiteX0" fmla="*/ 0 w 3238219"/>
              <a:gd name="connsiteY0" fmla="*/ 0 h 954107"/>
              <a:gd name="connsiteX1" fmla="*/ 3238219 w 3238219"/>
              <a:gd name="connsiteY1" fmla="*/ 0 h 954107"/>
              <a:gd name="connsiteX2" fmla="*/ 3238219 w 3238219"/>
              <a:gd name="connsiteY2" fmla="*/ 954107 h 954107"/>
              <a:gd name="connsiteX3" fmla="*/ 0 w 3238219"/>
              <a:gd name="connsiteY3" fmla="*/ 954107 h 954107"/>
              <a:gd name="connsiteX4" fmla="*/ 0 w 3238219"/>
              <a:gd name="connsiteY4" fmla="*/ 0 h 954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219" h="954107" fill="none" extrusionOk="0">
                <a:moveTo>
                  <a:pt x="0" y="0"/>
                </a:moveTo>
                <a:cubicBezTo>
                  <a:pt x="1360092" y="5222"/>
                  <a:pt x="2812095" y="24918"/>
                  <a:pt x="3238219" y="0"/>
                </a:cubicBezTo>
                <a:cubicBezTo>
                  <a:pt x="3263527" y="365569"/>
                  <a:pt x="3272764" y="532638"/>
                  <a:pt x="3238219" y="954107"/>
                </a:cubicBezTo>
                <a:cubicBezTo>
                  <a:pt x="1990755" y="789346"/>
                  <a:pt x="1199160" y="1072257"/>
                  <a:pt x="0" y="954107"/>
                </a:cubicBezTo>
                <a:cubicBezTo>
                  <a:pt x="25104" y="519547"/>
                  <a:pt x="34190" y="155245"/>
                  <a:pt x="0" y="0"/>
                </a:cubicBezTo>
                <a:close/>
              </a:path>
              <a:path w="3238219" h="954107" stroke="0" extrusionOk="0">
                <a:moveTo>
                  <a:pt x="0" y="0"/>
                </a:moveTo>
                <a:cubicBezTo>
                  <a:pt x="1418001" y="11849"/>
                  <a:pt x="2252707" y="-161459"/>
                  <a:pt x="3238219" y="0"/>
                </a:cubicBezTo>
                <a:cubicBezTo>
                  <a:pt x="3162403" y="168997"/>
                  <a:pt x="3191184" y="796602"/>
                  <a:pt x="3238219" y="954107"/>
                </a:cubicBezTo>
                <a:cubicBezTo>
                  <a:pt x="2641268" y="808247"/>
                  <a:pt x="1374772" y="875783"/>
                  <a:pt x="0" y="954107"/>
                </a:cubicBezTo>
                <a:cubicBezTo>
                  <a:pt x="-25366" y="710691"/>
                  <a:pt x="-56101" y="157707"/>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ct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Nhận</a:t>
            </a:r>
            <a:r>
              <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xét</a:t>
            </a:r>
            <a:r>
              <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góp</a:t>
            </a:r>
            <a:r>
              <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rPr>
              <a:t> ý </a:t>
            </a: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lịch</a:t>
            </a:r>
            <a:r>
              <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sự</a:t>
            </a:r>
            <a:r>
              <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cho</a:t>
            </a:r>
            <a:r>
              <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bạn</a:t>
            </a:r>
            <a:endPar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endParaRPr>
          </a:p>
        </p:txBody>
      </p:sp>
    </p:spTree>
    <p:extLst>
      <p:ext uri="{BB962C8B-B14F-4D97-AF65-F5344CB8AC3E}">
        <p14:creationId xmlns:p14="http://schemas.microsoft.com/office/powerpoint/2010/main" val="5075707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105"/>
                                        </p:tgtEl>
                                        <p:attrNameLst>
                                          <p:attrName>style.visibility</p:attrName>
                                        </p:attrNameLst>
                                      </p:cBhvr>
                                      <p:to>
                                        <p:strVal val="visible"/>
                                      </p:to>
                                    </p:set>
                                    <p:animEffect transition="in" filter="circle(out)">
                                      <p:cBhvr>
                                        <p:cTn id="12" dur="500"/>
                                        <p:tgtEl>
                                          <p:spTgt spid="105"/>
                                        </p:tgtEl>
                                      </p:cBhvr>
                                    </p:animEffect>
                                  </p:childTnLst>
                                </p:cTn>
                              </p:par>
                              <p:par>
                                <p:cTn id="13" presetID="42" presetClass="entr" presetSubtype="0" fill="hold" nodeType="withEffect">
                                  <p:stCondLst>
                                    <p:cond delay="0"/>
                                  </p:stCondLst>
                                  <p:childTnLst>
                                    <p:set>
                                      <p:cBhvr>
                                        <p:cTn id="14" dur="1" fill="hold">
                                          <p:stCondLst>
                                            <p:cond delay="0"/>
                                          </p:stCondLst>
                                        </p:cTn>
                                        <p:tgtEl>
                                          <p:spTgt spid="108"/>
                                        </p:tgtEl>
                                        <p:attrNameLst>
                                          <p:attrName>style.visibility</p:attrName>
                                        </p:attrNameLst>
                                      </p:cBhvr>
                                      <p:to>
                                        <p:strVal val="visible"/>
                                      </p:to>
                                    </p:set>
                                    <p:animEffect transition="in" filter="fade">
                                      <p:cBhvr>
                                        <p:cTn id="15" dur="500"/>
                                        <p:tgtEl>
                                          <p:spTgt spid="108"/>
                                        </p:tgtEl>
                                      </p:cBhvr>
                                    </p:animEffect>
                                    <p:anim calcmode="lin" valueType="num">
                                      <p:cBhvr>
                                        <p:cTn id="16" dur="500" fill="hold"/>
                                        <p:tgtEl>
                                          <p:spTgt spid="108"/>
                                        </p:tgtEl>
                                        <p:attrNameLst>
                                          <p:attrName>ppt_x</p:attrName>
                                        </p:attrNameLst>
                                      </p:cBhvr>
                                      <p:tavLst>
                                        <p:tav tm="0">
                                          <p:val>
                                            <p:strVal val="#ppt_x"/>
                                          </p:val>
                                        </p:tav>
                                        <p:tav tm="100000">
                                          <p:val>
                                            <p:strVal val="#ppt_x"/>
                                          </p:val>
                                        </p:tav>
                                      </p:tavLst>
                                    </p:anim>
                                    <p:anim calcmode="lin" valueType="num">
                                      <p:cBhvr>
                                        <p:cTn id="17" dur="500" fill="hold"/>
                                        <p:tgtEl>
                                          <p:spTgt spid="108"/>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13"/>
                                        </p:tgtEl>
                                        <p:attrNameLst>
                                          <p:attrName>style.visibility</p:attrName>
                                        </p:attrNameLst>
                                      </p:cBhvr>
                                      <p:to>
                                        <p:strVal val="visible"/>
                                      </p:to>
                                    </p:set>
                                    <p:animEffect transition="in" filter="wipe(left)">
                                      <p:cBhvr>
                                        <p:cTn id="21" dur="1000"/>
                                        <p:tgtEl>
                                          <p:spTgt spid="113"/>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32" fill="hold" nodeType="clickEffect">
                                  <p:stCondLst>
                                    <p:cond delay="0"/>
                                  </p:stCondLst>
                                  <p:childTnLst>
                                    <p:set>
                                      <p:cBhvr>
                                        <p:cTn id="25" dur="1" fill="hold">
                                          <p:stCondLst>
                                            <p:cond delay="0"/>
                                          </p:stCondLst>
                                        </p:cTn>
                                        <p:tgtEl>
                                          <p:spTgt spid="110"/>
                                        </p:tgtEl>
                                        <p:attrNameLst>
                                          <p:attrName>style.visibility</p:attrName>
                                        </p:attrNameLst>
                                      </p:cBhvr>
                                      <p:to>
                                        <p:strVal val="visible"/>
                                      </p:to>
                                    </p:set>
                                    <p:animEffect transition="in" filter="circle(out)">
                                      <p:cBhvr>
                                        <p:cTn id="26" dur="500"/>
                                        <p:tgtEl>
                                          <p:spTgt spid="110"/>
                                        </p:tgtEl>
                                      </p:cBhvr>
                                    </p:animEffect>
                                  </p:childTnLst>
                                </p:cTn>
                              </p:par>
                              <p:par>
                                <p:cTn id="27" presetID="42" presetClass="entr" presetSubtype="0" fill="hold" nodeType="withEffect">
                                  <p:stCondLst>
                                    <p:cond delay="0"/>
                                  </p:stCondLst>
                                  <p:childTnLst>
                                    <p:set>
                                      <p:cBhvr>
                                        <p:cTn id="28" dur="1" fill="hold">
                                          <p:stCondLst>
                                            <p:cond delay="0"/>
                                          </p:stCondLst>
                                        </p:cTn>
                                        <p:tgtEl>
                                          <p:spTgt spid="109"/>
                                        </p:tgtEl>
                                        <p:attrNameLst>
                                          <p:attrName>style.visibility</p:attrName>
                                        </p:attrNameLst>
                                      </p:cBhvr>
                                      <p:to>
                                        <p:strVal val="visible"/>
                                      </p:to>
                                    </p:set>
                                    <p:animEffect transition="in" filter="fade">
                                      <p:cBhvr>
                                        <p:cTn id="29" dur="500"/>
                                        <p:tgtEl>
                                          <p:spTgt spid="109"/>
                                        </p:tgtEl>
                                      </p:cBhvr>
                                    </p:animEffect>
                                    <p:anim calcmode="lin" valueType="num">
                                      <p:cBhvr>
                                        <p:cTn id="30" dur="500" fill="hold"/>
                                        <p:tgtEl>
                                          <p:spTgt spid="109"/>
                                        </p:tgtEl>
                                        <p:attrNameLst>
                                          <p:attrName>ppt_x</p:attrName>
                                        </p:attrNameLst>
                                      </p:cBhvr>
                                      <p:tavLst>
                                        <p:tav tm="0">
                                          <p:val>
                                            <p:strVal val="#ppt_x"/>
                                          </p:val>
                                        </p:tav>
                                        <p:tav tm="100000">
                                          <p:val>
                                            <p:strVal val="#ppt_x"/>
                                          </p:val>
                                        </p:tav>
                                      </p:tavLst>
                                    </p:anim>
                                    <p:anim calcmode="lin" valueType="num">
                                      <p:cBhvr>
                                        <p:cTn id="31" dur="500" fill="hold"/>
                                        <p:tgtEl>
                                          <p:spTgt spid="109"/>
                                        </p:tgtEl>
                                        <p:attrNameLst>
                                          <p:attrName>ppt_y</p:attrName>
                                        </p:attrNameLst>
                                      </p:cBhvr>
                                      <p:tavLst>
                                        <p:tav tm="0">
                                          <p:val>
                                            <p:strVal val="#ppt_y+.1"/>
                                          </p:val>
                                        </p:tav>
                                        <p:tav tm="100000">
                                          <p:val>
                                            <p:strVal val="#ppt_y"/>
                                          </p:val>
                                        </p:tav>
                                      </p:tavLst>
                                    </p:anim>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14"/>
                                        </p:tgtEl>
                                        <p:attrNameLst>
                                          <p:attrName>style.visibility</p:attrName>
                                        </p:attrNameLst>
                                      </p:cBhvr>
                                      <p:to>
                                        <p:strVal val="visible"/>
                                      </p:to>
                                    </p:set>
                                    <p:animEffect transition="in" filter="wipe(left)">
                                      <p:cBhvr>
                                        <p:cTn id="35"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1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2" name="Rectangle: Diagonal Corners Rounded 1">
            <a:extLst>
              <a:ext uri="{FF2B5EF4-FFF2-40B4-BE49-F238E27FC236}">
                <a16:creationId xmlns:a16="http://schemas.microsoft.com/office/drawing/2014/main" id="{6C755336-4234-4386-BC06-A5DBEF235EC6}"/>
              </a:ext>
            </a:extLst>
          </p:cNvPr>
          <p:cNvSpPr/>
          <p:nvPr/>
        </p:nvSpPr>
        <p:spPr>
          <a:xfrm flipH="1">
            <a:off x="509088" y="403635"/>
            <a:ext cx="11093621" cy="6113420"/>
          </a:xfrm>
          <a:prstGeom prst="round2DiagRect">
            <a:avLst/>
          </a:prstGeom>
          <a:solidFill>
            <a:srgbClr val="FFFFFF"/>
          </a:solidFill>
          <a:ln w="57150">
            <a:solidFill>
              <a:srgbClr val="FFF243"/>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CFDD9DF2-939D-2B4D-8763-BBE3830C6CC2}"/>
              </a:ext>
            </a:extLst>
          </p:cNvPr>
          <p:cNvSpPr txBox="1"/>
          <p:nvPr/>
        </p:nvSpPr>
        <p:spPr>
          <a:xfrm>
            <a:off x="2156874" y="2057457"/>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5" name="Picture 4">
            <a:extLst>
              <a:ext uri="{FF2B5EF4-FFF2-40B4-BE49-F238E27FC236}">
                <a16:creationId xmlns:a16="http://schemas.microsoft.com/office/drawing/2014/main" id="{E485A36F-2B4B-CA52-F335-2BDC9E08CB67}"/>
              </a:ext>
            </a:extLst>
          </p:cNvPr>
          <p:cNvPicPr>
            <a:picLocks noChangeAspect="1"/>
          </p:cNvPicPr>
          <p:nvPr/>
        </p:nvPicPr>
        <p:blipFill>
          <a:blip r:embed="rId2"/>
          <a:stretch>
            <a:fillRect/>
          </a:stretch>
        </p:blipFill>
        <p:spPr>
          <a:xfrm rot="737208" flipH="1">
            <a:off x="964760" y="1974806"/>
            <a:ext cx="919996" cy="919996"/>
          </a:xfrm>
          <a:prstGeom prst="rect">
            <a:avLst/>
          </a:prstGeom>
        </p:spPr>
      </p:pic>
      <p:sp>
        <p:nvSpPr>
          <p:cNvPr id="10" name="TextBox 9">
            <a:extLst>
              <a:ext uri="{FF2B5EF4-FFF2-40B4-BE49-F238E27FC236}">
                <a16:creationId xmlns:a16="http://schemas.microsoft.com/office/drawing/2014/main" id="{E91F97F6-F777-F68C-7EA6-1ED6356B9975}"/>
              </a:ext>
            </a:extLst>
          </p:cNvPr>
          <p:cNvSpPr txBox="1"/>
          <p:nvPr/>
        </p:nvSpPr>
        <p:spPr>
          <a:xfrm>
            <a:off x="2156874" y="3038469"/>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22" name="Picture 21">
            <a:extLst>
              <a:ext uri="{FF2B5EF4-FFF2-40B4-BE49-F238E27FC236}">
                <a16:creationId xmlns:a16="http://schemas.microsoft.com/office/drawing/2014/main" id="{26323052-4084-CB97-009C-EA3D6078D32F}"/>
              </a:ext>
            </a:extLst>
          </p:cNvPr>
          <p:cNvPicPr>
            <a:picLocks noChangeAspect="1"/>
          </p:cNvPicPr>
          <p:nvPr/>
        </p:nvPicPr>
        <p:blipFill>
          <a:blip r:embed="rId2"/>
          <a:stretch>
            <a:fillRect/>
          </a:stretch>
        </p:blipFill>
        <p:spPr>
          <a:xfrm rot="737208" flipH="1">
            <a:off x="964760" y="2955818"/>
            <a:ext cx="919996" cy="919996"/>
          </a:xfrm>
          <a:prstGeom prst="rect">
            <a:avLst/>
          </a:prstGeom>
        </p:spPr>
      </p:pic>
      <p:sp>
        <p:nvSpPr>
          <p:cNvPr id="101" name="TextBox 100">
            <a:extLst>
              <a:ext uri="{FF2B5EF4-FFF2-40B4-BE49-F238E27FC236}">
                <a16:creationId xmlns:a16="http://schemas.microsoft.com/office/drawing/2014/main" id="{CD0C85E5-AC17-4C68-D396-B4D13058669A}"/>
              </a:ext>
            </a:extLst>
          </p:cNvPr>
          <p:cNvSpPr txBox="1"/>
          <p:nvPr/>
        </p:nvSpPr>
        <p:spPr>
          <a:xfrm>
            <a:off x="2156874" y="4019481"/>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02" name="Picture 101">
            <a:extLst>
              <a:ext uri="{FF2B5EF4-FFF2-40B4-BE49-F238E27FC236}">
                <a16:creationId xmlns:a16="http://schemas.microsoft.com/office/drawing/2014/main" id="{05182517-4638-8BAB-7D36-563500B34FF5}"/>
              </a:ext>
            </a:extLst>
          </p:cNvPr>
          <p:cNvPicPr>
            <a:picLocks noChangeAspect="1"/>
          </p:cNvPicPr>
          <p:nvPr/>
        </p:nvPicPr>
        <p:blipFill>
          <a:blip r:embed="rId2"/>
          <a:stretch>
            <a:fillRect/>
          </a:stretch>
        </p:blipFill>
        <p:spPr>
          <a:xfrm rot="737208" flipH="1">
            <a:off x="964760" y="3936830"/>
            <a:ext cx="919996" cy="919996"/>
          </a:xfrm>
          <a:prstGeom prst="rect">
            <a:avLst/>
          </a:prstGeom>
        </p:spPr>
      </p:pic>
      <p:sp>
        <p:nvSpPr>
          <p:cNvPr id="103" name="TextBox 102">
            <a:extLst>
              <a:ext uri="{FF2B5EF4-FFF2-40B4-BE49-F238E27FC236}">
                <a16:creationId xmlns:a16="http://schemas.microsoft.com/office/drawing/2014/main" id="{C9895B89-5863-9362-8857-F1324E659B35}"/>
              </a:ext>
            </a:extLst>
          </p:cNvPr>
          <p:cNvSpPr txBox="1"/>
          <p:nvPr/>
        </p:nvSpPr>
        <p:spPr>
          <a:xfrm>
            <a:off x="2156874" y="5000493"/>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04" name="Picture 103">
            <a:extLst>
              <a:ext uri="{FF2B5EF4-FFF2-40B4-BE49-F238E27FC236}">
                <a16:creationId xmlns:a16="http://schemas.microsoft.com/office/drawing/2014/main" id="{245195CB-979A-0E4E-3B99-94C8147A1029}"/>
              </a:ext>
            </a:extLst>
          </p:cNvPr>
          <p:cNvPicPr>
            <a:picLocks noChangeAspect="1"/>
          </p:cNvPicPr>
          <p:nvPr/>
        </p:nvPicPr>
        <p:blipFill>
          <a:blip r:embed="rId2"/>
          <a:stretch>
            <a:fillRect/>
          </a:stretch>
        </p:blipFill>
        <p:spPr>
          <a:xfrm rot="737208" flipH="1">
            <a:off x="964760" y="4917842"/>
            <a:ext cx="919996" cy="919996"/>
          </a:xfrm>
          <a:prstGeom prst="rect">
            <a:avLst/>
          </a:prstGeom>
        </p:spPr>
      </p:pic>
      <p:pic>
        <p:nvPicPr>
          <p:cNvPr id="105" name="Picture 104">
            <a:extLst>
              <a:ext uri="{FF2B5EF4-FFF2-40B4-BE49-F238E27FC236}">
                <a16:creationId xmlns:a16="http://schemas.microsoft.com/office/drawing/2014/main" id="{C9C38397-D7A6-2FD8-E3EB-7715DBCBC6D6}"/>
              </a:ext>
            </a:extLst>
          </p:cNvPr>
          <p:cNvPicPr>
            <a:picLocks noChangeAspect="1"/>
          </p:cNvPicPr>
          <p:nvPr/>
        </p:nvPicPr>
        <p:blipFill>
          <a:blip r:embed="rId3"/>
          <a:stretch>
            <a:fillRect/>
          </a:stretch>
        </p:blipFill>
        <p:spPr>
          <a:xfrm>
            <a:off x="3008254" y="740266"/>
            <a:ext cx="6090432" cy="1018120"/>
          </a:xfrm>
          <a:prstGeom prst="rect">
            <a:avLst/>
          </a:prstGeom>
        </p:spPr>
      </p:pic>
    </p:spTree>
    <p:extLst>
      <p:ext uri="{BB962C8B-B14F-4D97-AF65-F5344CB8AC3E}">
        <p14:creationId xmlns:p14="http://schemas.microsoft.com/office/powerpoint/2010/main" val="28129021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500"/>
                                        <p:tgtEl>
                                          <p:spTgt spid="4">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wipe(left)">
                                      <p:cBhvr>
                                        <p:cTn id="19" dur="500"/>
                                        <p:tgtEl>
                                          <p:spTgt spid="10">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02"/>
                                        </p:tgtEl>
                                        <p:attrNameLst>
                                          <p:attrName>style.visibility</p:attrName>
                                        </p:attrNameLst>
                                      </p:cBhvr>
                                      <p:to>
                                        <p:strVal val="visible"/>
                                      </p:to>
                                    </p:set>
                                    <p:animEffect transition="in" filter="wipe(left)">
                                      <p:cBhvr>
                                        <p:cTn id="23" dur="500"/>
                                        <p:tgtEl>
                                          <p:spTgt spid="102"/>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01">
                                            <p:txEl>
                                              <p:pRg st="0" end="0"/>
                                            </p:txEl>
                                          </p:spTgt>
                                        </p:tgtEl>
                                        <p:attrNameLst>
                                          <p:attrName>style.visibility</p:attrName>
                                        </p:attrNameLst>
                                      </p:cBhvr>
                                      <p:to>
                                        <p:strVal val="visible"/>
                                      </p:to>
                                    </p:set>
                                    <p:animEffect transition="in" filter="wipe(left)">
                                      <p:cBhvr>
                                        <p:cTn id="27" dur="500"/>
                                        <p:tgtEl>
                                          <p:spTgt spid="101">
                                            <p:txEl>
                                              <p:pRg st="0" end="0"/>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04"/>
                                        </p:tgtEl>
                                        <p:attrNameLst>
                                          <p:attrName>style.visibility</p:attrName>
                                        </p:attrNameLst>
                                      </p:cBhvr>
                                      <p:to>
                                        <p:strVal val="visible"/>
                                      </p:to>
                                    </p:set>
                                    <p:animEffect transition="in" filter="wipe(left)">
                                      <p:cBhvr>
                                        <p:cTn id="31" dur="500"/>
                                        <p:tgtEl>
                                          <p:spTgt spid="104"/>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03">
                                            <p:txEl>
                                              <p:pRg st="0" end="0"/>
                                            </p:txEl>
                                          </p:spTgt>
                                        </p:tgtEl>
                                        <p:attrNameLst>
                                          <p:attrName>style.visibility</p:attrName>
                                        </p:attrNameLst>
                                      </p:cBhvr>
                                      <p:to>
                                        <p:strVal val="visible"/>
                                      </p:to>
                                    </p:set>
                                    <p:animEffect transition="in" filter="wipe(left)">
                                      <p:cBhvr>
                                        <p:cTn id="35" dur="500"/>
                                        <p:tgtEl>
                                          <p:spTgt spid="1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0" grpId="0" uiExpand="1" build="p"/>
      <p:bldP spid="101" grpId="0" uiExpand="1" build="p"/>
      <p:bldP spid="10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98" name="Freeform: Shape 97">
            <a:extLst>
              <a:ext uri="{FF2B5EF4-FFF2-40B4-BE49-F238E27FC236}">
                <a16:creationId xmlns:a16="http://schemas.microsoft.com/office/drawing/2014/main" id="{B8633DCF-E1E7-4758-82A3-02A82CF4002D}"/>
              </a:ext>
            </a:extLst>
          </p:cNvPr>
          <p:cNvSpPr/>
          <p:nvPr/>
        </p:nvSpPr>
        <p:spPr>
          <a:xfrm>
            <a:off x="-422722" y="-240984"/>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8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99" name="Freeform: Shape 98">
            <a:extLst>
              <a:ext uri="{FF2B5EF4-FFF2-40B4-BE49-F238E27FC236}">
                <a16:creationId xmlns:a16="http://schemas.microsoft.com/office/drawing/2014/main" id="{EC76C895-7812-4223-9E0C-F4C64960F122}"/>
              </a:ext>
            </a:extLst>
          </p:cNvPr>
          <p:cNvSpPr/>
          <p:nvPr/>
        </p:nvSpPr>
        <p:spPr>
          <a:xfrm>
            <a:off x="2754833" y="4695673"/>
            <a:ext cx="10162443" cy="2751785"/>
          </a:xfrm>
          <a:custGeom>
            <a:avLst/>
            <a:gdLst>
              <a:gd name="connsiteX0" fmla="*/ 520630 w 10162443"/>
              <a:gd name="connsiteY0" fmla="*/ 2128210 h 2751785"/>
              <a:gd name="connsiteX1" fmla="*/ 1175722 w 10162443"/>
              <a:gd name="connsiteY1" fmla="*/ 1882550 h 2751785"/>
              <a:gd name="connsiteX2" fmla="*/ 2090122 w 10162443"/>
              <a:gd name="connsiteY2" fmla="*/ 2032675 h 2751785"/>
              <a:gd name="connsiteX3" fmla="*/ 3059113 w 10162443"/>
              <a:gd name="connsiteY3" fmla="*/ 1787016 h 2751785"/>
              <a:gd name="connsiteX4" fmla="*/ 4355651 w 10162443"/>
              <a:gd name="connsiteY4" fmla="*/ 1937141 h 2751785"/>
              <a:gd name="connsiteX5" fmla="*/ 5270051 w 10162443"/>
              <a:gd name="connsiteY5" fmla="*/ 1636890 h 2751785"/>
              <a:gd name="connsiteX6" fmla="*/ 6716713 w 10162443"/>
              <a:gd name="connsiteY6" fmla="*/ 1459469 h 2751785"/>
              <a:gd name="connsiteX7" fmla="*/ 7972307 w 10162443"/>
              <a:gd name="connsiteY7" fmla="*/ 722490 h 2751785"/>
              <a:gd name="connsiteX8" fmla="*/ 8900355 w 10162443"/>
              <a:gd name="connsiteY8" fmla="*/ 613308 h 2751785"/>
              <a:gd name="connsiteX9" fmla="*/ 9500857 w 10162443"/>
              <a:gd name="connsiteY9" fmla="*/ 53750 h 2751785"/>
              <a:gd name="connsiteX10" fmla="*/ 10101358 w 10162443"/>
              <a:gd name="connsiteY10" fmla="*/ 2114562 h 2751785"/>
              <a:gd name="connsiteX11" fmla="*/ 7917716 w 10162443"/>
              <a:gd name="connsiteY11" fmla="*/ 2728711 h 2751785"/>
              <a:gd name="connsiteX12" fmla="*/ 588868 w 10162443"/>
              <a:gd name="connsiteY12" fmla="*/ 2578586 h 2751785"/>
              <a:gd name="connsiteX13" fmla="*/ 520630 w 10162443"/>
              <a:gd name="connsiteY13" fmla="*/ 2128210 h 275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62443" h="2751785">
                <a:moveTo>
                  <a:pt x="520630" y="2128210"/>
                </a:moveTo>
                <a:cubicBezTo>
                  <a:pt x="618439" y="2012204"/>
                  <a:pt x="914140" y="1898472"/>
                  <a:pt x="1175722" y="1882550"/>
                </a:cubicBezTo>
                <a:cubicBezTo>
                  <a:pt x="1437304" y="1866628"/>
                  <a:pt x="1776224" y="2048597"/>
                  <a:pt x="2090122" y="2032675"/>
                </a:cubicBezTo>
                <a:cubicBezTo>
                  <a:pt x="2404021" y="2016753"/>
                  <a:pt x="2681525" y="1802938"/>
                  <a:pt x="3059113" y="1787016"/>
                </a:cubicBezTo>
                <a:cubicBezTo>
                  <a:pt x="3436701" y="1771094"/>
                  <a:pt x="3987161" y="1962162"/>
                  <a:pt x="4355651" y="1937141"/>
                </a:cubicBezTo>
                <a:cubicBezTo>
                  <a:pt x="4724141" y="1912120"/>
                  <a:pt x="4876541" y="1716502"/>
                  <a:pt x="5270051" y="1636890"/>
                </a:cubicBezTo>
                <a:cubicBezTo>
                  <a:pt x="5663561" y="1557278"/>
                  <a:pt x="6266337" y="1611869"/>
                  <a:pt x="6716713" y="1459469"/>
                </a:cubicBezTo>
                <a:cubicBezTo>
                  <a:pt x="7167089" y="1307069"/>
                  <a:pt x="7608367" y="863517"/>
                  <a:pt x="7972307" y="722490"/>
                </a:cubicBezTo>
                <a:cubicBezTo>
                  <a:pt x="8336247" y="581463"/>
                  <a:pt x="8645597" y="724765"/>
                  <a:pt x="8900355" y="613308"/>
                </a:cubicBezTo>
                <a:cubicBezTo>
                  <a:pt x="9155113" y="501851"/>
                  <a:pt x="9300690" y="-196459"/>
                  <a:pt x="9500857" y="53750"/>
                </a:cubicBezTo>
                <a:cubicBezTo>
                  <a:pt x="9701024" y="303959"/>
                  <a:pt x="10365215" y="1668735"/>
                  <a:pt x="10101358" y="2114562"/>
                </a:cubicBezTo>
                <a:cubicBezTo>
                  <a:pt x="9837501" y="2560389"/>
                  <a:pt x="9503131" y="2651374"/>
                  <a:pt x="7917716" y="2728711"/>
                </a:cubicBezTo>
                <a:cubicBezTo>
                  <a:pt x="6332301" y="2806048"/>
                  <a:pt x="1819441" y="2671846"/>
                  <a:pt x="588868" y="2578586"/>
                </a:cubicBezTo>
                <a:cubicBezTo>
                  <a:pt x="-641705" y="2485326"/>
                  <a:pt x="422821" y="2244216"/>
                  <a:pt x="520630" y="2128210"/>
                </a:cubicBezTo>
                <a:close/>
              </a:path>
            </a:pathLst>
          </a:custGeom>
          <a:solidFill>
            <a:srgbClr val="FF8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grpSp>
        <p:nvGrpSpPr>
          <p:cNvPr id="4" name="Group 3">
            <a:extLst>
              <a:ext uri="{FF2B5EF4-FFF2-40B4-BE49-F238E27FC236}">
                <a16:creationId xmlns:a16="http://schemas.microsoft.com/office/drawing/2014/main" id="{C02A32F3-9813-4386-9A07-4101F2E03AC4}"/>
              </a:ext>
            </a:extLst>
          </p:cNvPr>
          <p:cNvGrpSpPr/>
          <p:nvPr/>
        </p:nvGrpSpPr>
        <p:grpSpPr>
          <a:xfrm>
            <a:off x="1941959" y="1328315"/>
            <a:ext cx="8308083" cy="4769116"/>
            <a:chOff x="1904672" y="1167423"/>
            <a:chExt cx="8308082" cy="4769116"/>
          </a:xfrm>
        </p:grpSpPr>
        <p:grpSp>
          <p:nvGrpSpPr>
            <p:cNvPr id="3" name="Group 2">
              <a:extLst>
                <a:ext uri="{FF2B5EF4-FFF2-40B4-BE49-F238E27FC236}">
                  <a16:creationId xmlns:a16="http://schemas.microsoft.com/office/drawing/2014/main" id="{1283C9B1-7408-4AE4-9D14-46E76F79091C}"/>
                </a:ext>
              </a:extLst>
            </p:cNvPr>
            <p:cNvGrpSpPr/>
            <p:nvPr/>
          </p:nvGrpSpPr>
          <p:grpSpPr>
            <a:xfrm>
              <a:off x="1904672" y="1167423"/>
              <a:ext cx="8308082" cy="4769116"/>
              <a:chOff x="445437" y="256830"/>
              <a:chExt cx="11333661" cy="6295753"/>
            </a:xfrm>
          </p:grpSpPr>
          <p:sp>
            <p:nvSpPr>
              <p:cNvPr id="74" name="Rectangle: Rounded Corners 73">
                <a:extLst>
                  <a:ext uri="{FF2B5EF4-FFF2-40B4-BE49-F238E27FC236}">
                    <a16:creationId xmlns:a16="http://schemas.microsoft.com/office/drawing/2014/main" id="{15DE86CA-7FBC-4580-AE7E-066B142E11AF}"/>
                  </a:ext>
                </a:extLst>
              </p:cNvPr>
              <p:cNvSpPr/>
              <p:nvPr/>
            </p:nvSpPr>
            <p:spPr>
              <a:xfrm>
                <a:off x="445437" y="256830"/>
                <a:ext cx="11333661" cy="6295753"/>
              </a:xfrm>
              <a:prstGeom prst="roundRect">
                <a:avLst>
                  <a:gd name="adj" fmla="val 6076"/>
                </a:avLst>
              </a:prstGeom>
              <a:solidFill>
                <a:srgbClr val="FFF24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75" name="Rectangle: Rounded Corners 74">
                <a:extLst>
                  <a:ext uri="{FF2B5EF4-FFF2-40B4-BE49-F238E27FC236}">
                    <a16:creationId xmlns:a16="http://schemas.microsoft.com/office/drawing/2014/main" id="{9468B5B9-817F-4A18-9C2E-634DE959BE61}"/>
                  </a:ext>
                </a:extLst>
              </p:cNvPr>
              <p:cNvSpPr/>
              <p:nvPr/>
            </p:nvSpPr>
            <p:spPr>
              <a:xfrm>
                <a:off x="609599" y="451957"/>
                <a:ext cx="10972799" cy="5966772"/>
              </a:xfrm>
              <a:prstGeom prst="roundRect">
                <a:avLst>
                  <a:gd name="adj" fmla="val 6076"/>
                </a:avLst>
              </a:prstGeom>
              <a:solidFill>
                <a:srgbClr val="FFF8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78" name="Rectangle: Rounded Corners 77">
                <a:extLst>
                  <a:ext uri="{FF2B5EF4-FFF2-40B4-BE49-F238E27FC236}">
                    <a16:creationId xmlns:a16="http://schemas.microsoft.com/office/drawing/2014/main" id="{EED68199-CDD9-4333-B668-0A42688252F5}"/>
                  </a:ext>
                </a:extLst>
              </p:cNvPr>
              <p:cNvSpPr/>
              <p:nvPr/>
            </p:nvSpPr>
            <p:spPr>
              <a:xfrm>
                <a:off x="933450" y="582994"/>
                <a:ext cx="8077199" cy="5643426"/>
              </a:xfrm>
              <a:prstGeom prst="roundRect">
                <a:avLst>
                  <a:gd name="adj" fmla="val 1801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79" name="Rectangle: Rounded Corners 78">
                <a:extLst>
                  <a:ext uri="{FF2B5EF4-FFF2-40B4-BE49-F238E27FC236}">
                    <a16:creationId xmlns:a16="http://schemas.microsoft.com/office/drawing/2014/main" id="{26AF7A2E-37C1-4FE5-AD70-6742E534A186}"/>
                  </a:ext>
                </a:extLst>
              </p:cNvPr>
              <p:cNvSpPr/>
              <p:nvPr/>
            </p:nvSpPr>
            <p:spPr>
              <a:xfrm>
                <a:off x="9334500" y="607287"/>
                <a:ext cx="1924049" cy="5609953"/>
              </a:xfrm>
              <a:prstGeom prst="roundRect">
                <a:avLst>
                  <a:gd name="adj" fmla="val 13952"/>
                </a:avLst>
              </a:prstGeom>
              <a:solidFill>
                <a:schemeClr val="bg2">
                  <a:lumMod val="9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grpSp>
            <p:nvGrpSpPr>
              <p:cNvPr id="80" name="Group 79">
                <a:extLst>
                  <a:ext uri="{FF2B5EF4-FFF2-40B4-BE49-F238E27FC236}">
                    <a16:creationId xmlns:a16="http://schemas.microsoft.com/office/drawing/2014/main" id="{DC0E99F1-2605-4FBE-92FD-C44A150480E2}"/>
                  </a:ext>
                </a:extLst>
              </p:cNvPr>
              <p:cNvGrpSpPr/>
              <p:nvPr/>
            </p:nvGrpSpPr>
            <p:grpSpPr>
              <a:xfrm>
                <a:off x="9611855" y="933450"/>
                <a:ext cx="1409700" cy="2547457"/>
                <a:chOff x="9611855" y="933450"/>
                <a:chExt cx="1409700" cy="2547457"/>
              </a:xfrm>
            </p:grpSpPr>
            <p:sp>
              <p:nvSpPr>
                <p:cNvPr id="81" name="Rectangle 80">
                  <a:extLst>
                    <a:ext uri="{FF2B5EF4-FFF2-40B4-BE49-F238E27FC236}">
                      <a16:creationId xmlns:a16="http://schemas.microsoft.com/office/drawing/2014/main" id="{1C1794B5-2C62-4370-AFF2-CCE469BEC553}"/>
                    </a:ext>
                  </a:extLst>
                </p:cNvPr>
                <p:cNvSpPr/>
                <p:nvPr/>
              </p:nvSpPr>
              <p:spPr>
                <a:xfrm>
                  <a:off x="9611855" y="933450"/>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2" name="Rectangle 81">
                  <a:extLst>
                    <a:ext uri="{FF2B5EF4-FFF2-40B4-BE49-F238E27FC236}">
                      <a16:creationId xmlns:a16="http://schemas.microsoft.com/office/drawing/2014/main" id="{874C3483-40C7-4DA5-A1E4-39E8208C40C5}"/>
                    </a:ext>
                  </a:extLst>
                </p:cNvPr>
                <p:cNvSpPr/>
                <p:nvPr/>
              </p:nvSpPr>
              <p:spPr>
                <a:xfrm>
                  <a:off x="9611855" y="1208034"/>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3" name="Rectangle 82">
                  <a:extLst>
                    <a:ext uri="{FF2B5EF4-FFF2-40B4-BE49-F238E27FC236}">
                      <a16:creationId xmlns:a16="http://schemas.microsoft.com/office/drawing/2014/main" id="{F89F8916-0287-4E74-8C23-78AB1070975B}"/>
                    </a:ext>
                  </a:extLst>
                </p:cNvPr>
                <p:cNvSpPr/>
                <p:nvPr/>
              </p:nvSpPr>
              <p:spPr>
                <a:xfrm>
                  <a:off x="9611855" y="1482618"/>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4" name="Rectangle 83">
                  <a:extLst>
                    <a:ext uri="{FF2B5EF4-FFF2-40B4-BE49-F238E27FC236}">
                      <a16:creationId xmlns:a16="http://schemas.microsoft.com/office/drawing/2014/main" id="{2F587250-D94C-4EE6-8FE4-7737E642DC45}"/>
                    </a:ext>
                  </a:extLst>
                </p:cNvPr>
                <p:cNvSpPr/>
                <p:nvPr/>
              </p:nvSpPr>
              <p:spPr>
                <a:xfrm>
                  <a:off x="9611855" y="1757202"/>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5" name="Rectangle 84">
                  <a:extLst>
                    <a:ext uri="{FF2B5EF4-FFF2-40B4-BE49-F238E27FC236}">
                      <a16:creationId xmlns:a16="http://schemas.microsoft.com/office/drawing/2014/main" id="{E689BA70-220E-4899-909D-1E9378C5259D}"/>
                    </a:ext>
                  </a:extLst>
                </p:cNvPr>
                <p:cNvSpPr/>
                <p:nvPr/>
              </p:nvSpPr>
              <p:spPr>
                <a:xfrm>
                  <a:off x="9611855" y="2031786"/>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6" name="Rectangle 85">
                  <a:extLst>
                    <a:ext uri="{FF2B5EF4-FFF2-40B4-BE49-F238E27FC236}">
                      <a16:creationId xmlns:a16="http://schemas.microsoft.com/office/drawing/2014/main" id="{2FFE5595-628A-4F26-825A-04962A4830D5}"/>
                    </a:ext>
                  </a:extLst>
                </p:cNvPr>
                <p:cNvSpPr/>
                <p:nvPr/>
              </p:nvSpPr>
              <p:spPr>
                <a:xfrm>
                  <a:off x="9611855" y="2306370"/>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7" name="Rectangle 86">
                  <a:extLst>
                    <a:ext uri="{FF2B5EF4-FFF2-40B4-BE49-F238E27FC236}">
                      <a16:creationId xmlns:a16="http://schemas.microsoft.com/office/drawing/2014/main" id="{70D90334-24E7-4D22-A021-364419C08887}"/>
                    </a:ext>
                  </a:extLst>
                </p:cNvPr>
                <p:cNvSpPr/>
                <p:nvPr/>
              </p:nvSpPr>
              <p:spPr>
                <a:xfrm>
                  <a:off x="9611855" y="2580954"/>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8" name="Rectangle 87">
                  <a:extLst>
                    <a:ext uri="{FF2B5EF4-FFF2-40B4-BE49-F238E27FC236}">
                      <a16:creationId xmlns:a16="http://schemas.microsoft.com/office/drawing/2014/main" id="{1A81D10C-07B0-464D-804B-9FF957A2F18E}"/>
                    </a:ext>
                  </a:extLst>
                </p:cNvPr>
                <p:cNvSpPr/>
                <p:nvPr/>
              </p:nvSpPr>
              <p:spPr>
                <a:xfrm>
                  <a:off x="9611855" y="2855538"/>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9" name="Rectangle 88">
                  <a:extLst>
                    <a:ext uri="{FF2B5EF4-FFF2-40B4-BE49-F238E27FC236}">
                      <a16:creationId xmlns:a16="http://schemas.microsoft.com/office/drawing/2014/main" id="{22BAD6FA-C712-4CA4-BD9C-3A930C3AED05}"/>
                    </a:ext>
                  </a:extLst>
                </p:cNvPr>
                <p:cNvSpPr/>
                <p:nvPr/>
              </p:nvSpPr>
              <p:spPr>
                <a:xfrm>
                  <a:off x="9611855" y="3130122"/>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91" name="Rectangle 90">
                  <a:extLst>
                    <a:ext uri="{FF2B5EF4-FFF2-40B4-BE49-F238E27FC236}">
                      <a16:creationId xmlns:a16="http://schemas.microsoft.com/office/drawing/2014/main" id="{3C3CAB51-54B7-491F-AD8C-0969D40C52CC}"/>
                    </a:ext>
                  </a:extLst>
                </p:cNvPr>
                <p:cNvSpPr/>
                <p:nvPr/>
              </p:nvSpPr>
              <p:spPr>
                <a:xfrm>
                  <a:off x="9611855" y="3404707"/>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grpSp>
          <p:sp>
            <p:nvSpPr>
              <p:cNvPr id="92" name="Oval 91">
                <a:extLst>
                  <a:ext uri="{FF2B5EF4-FFF2-40B4-BE49-F238E27FC236}">
                    <a16:creationId xmlns:a16="http://schemas.microsoft.com/office/drawing/2014/main" id="{CAA688BF-147C-4E28-8B7A-AF616DA405C8}"/>
                  </a:ext>
                </a:extLst>
              </p:cNvPr>
              <p:cNvSpPr/>
              <p:nvPr/>
            </p:nvSpPr>
            <p:spPr>
              <a:xfrm>
                <a:off x="9765098" y="3772763"/>
                <a:ext cx="995634" cy="995634"/>
              </a:xfrm>
              <a:prstGeom prst="ellipse">
                <a:avLst/>
              </a:prstGeom>
              <a:solidFill>
                <a:srgbClr val="FF8AAE"/>
              </a:solidFill>
              <a:ln>
                <a:solidFill>
                  <a:srgbClr val="00206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93" name="Oval 92">
                <a:extLst>
                  <a:ext uri="{FF2B5EF4-FFF2-40B4-BE49-F238E27FC236}">
                    <a16:creationId xmlns:a16="http://schemas.microsoft.com/office/drawing/2014/main" id="{9023A208-09F3-40A2-AF0A-FF1A2FB80CF2}"/>
                  </a:ext>
                </a:extLst>
              </p:cNvPr>
              <p:cNvSpPr/>
              <p:nvPr/>
            </p:nvSpPr>
            <p:spPr>
              <a:xfrm>
                <a:off x="9765098" y="4950074"/>
                <a:ext cx="995634" cy="995634"/>
              </a:xfrm>
              <a:prstGeom prst="ellipse">
                <a:avLst/>
              </a:prstGeom>
              <a:solidFill>
                <a:srgbClr val="FFB2A6"/>
              </a:solidFill>
              <a:ln>
                <a:solidFill>
                  <a:srgbClr val="00206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grpSp>
        <p:pic>
          <p:nvPicPr>
            <p:cNvPr id="2056" name="Picture 8" descr="Comic style Images | Free Vectors, Stock Photos &amp; PSD">
              <a:extLst>
                <a:ext uri="{FF2B5EF4-FFF2-40B4-BE49-F238E27FC236}">
                  <a16:creationId xmlns:a16="http://schemas.microsoft.com/office/drawing/2014/main" id="{DFE46954-EC3C-4B16-911B-1E156F54DC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5467" y="1433519"/>
              <a:ext cx="5962371" cy="4253551"/>
            </a:xfrm>
            <a:prstGeom prst="roundRect">
              <a:avLst/>
            </a:prstGeom>
            <a:noFill/>
            <a:extLst>
              <a:ext uri="{909E8E84-426E-40DD-AFC4-6F175D3DCCD1}">
                <a14:hiddenFill xmlns:a14="http://schemas.microsoft.com/office/drawing/2010/main">
                  <a:solidFill>
                    <a:srgbClr val="FFFFFF"/>
                  </a:solidFill>
                </a14:hiddenFill>
              </a:ext>
            </a:extLst>
          </p:spPr>
        </p:pic>
      </p:grpSp>
      <p:pic>
        <p:nvPicPr>
          <p:cNvPr id="2060" name="Picture 12" descr="99+ Hình Nền We Bare Bear Đẹp, Cute Nhất Quả Đất">
            <a:extLst>
              <a:ext uri="{FF2B5EF4-FFF2-40B4-BE49-F238E27FC236}">
                <a16:creationId xmlns:a16="http://schemas.microsoft.com/office/drawing/2014/main" id="{E7C471E0-A204-44A0-8AA9-0AA3C9AA5331}"/>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776043" y="11845"/>
            <a:ext cx="2709803" cy="1548663"/>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Play The Powerpuff Girls games | Free online The Powerpuff Girls games |  Cartoon Network">
            <a:extLst>
              <a:ext uri="{FF2B5EF4-FFF2-40B4-BE49-F238E27FC236}">
                <a16:creationId xmlns:a16="http://schemas.microsoft.com/office/drawing/2014/main" id="{36050BF5-20AB-44F6-8A94-286BDC118B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15732" y="197132"/>
            <a:ext cx="1881500" cy="159404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op 50 nhân vật hoạt hình sống mãi với thời gian – Phần 2 - Comic Media  Academy">
            <a:extLst>
              <a:ext uri="{FF2B5EF4-FFF2-40B4-BE49-F238E27FC236}">
                <a16:creationId xmlns:a16="http://schemas.microsoft.com/office/drawing/2014/main" id="{17F34043-6E2C-454D-A828-62A33A867A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9879267" y="4753821"/>
            <a:ext cx="2391915" cy="2180628"/>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4" descr="9 món đồ chơi lợi hại mà tín đồ công nghệ thích mê li trong &quot;Thám tử lừng  danh Conan: Viên đạn đỏ&quot;">
            <a:extLst>
              <a:ext uri="{FF2B5EF4-FFF2-40B4-BE49-F238E27FC236}">
                <a16:creationId xmlns:a16="http://schemas.microsoft.com/office/drawing/2014/main" id="{8ADB1F9A-70A8-43DF-B7F8-3BA612AEDF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9797" y="4125407"/>
            <a:ext cx="1799073" cy="2058555"/>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8" descr="Page 3 | Radio box Images | Free Vectors, Stock Photos &amp; PSD">
            <a:extLst>
              <a:ext uri="{FF2B5EF4-FFF2-40B4-BE49-F238E27FC236}">
                <a16:creationId xmlns:a16="http://schemas.microsoft.com/office/drawing/2014/main" id="{4E96C5D4-B645-4B6E-BE07-075890EBB7C5}"/>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rot="1307321">
            <a:off x="6718702" y="518562"/>
            <a:ext cx="716577" cy="716577"/>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4" descr="Kawaii Icon Style / Lineal color - 45,767 vector icons available in SVG,  EPS, PNG, PSD files and Icon Font. | Cute stickers, Mini drawings, Cute  doodles">
            <a:extLst>
              <a:ext uri="{FF2B5EF4-FFF2-40B4-BE49-F238E27FC236}">
                <a16:creationId xmlns:a16="http://schemas.microsoft.com/office/drawing/2014/main" id="{FE5E3CBB-ED47-4542-B312-8FC82AD79C6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6922" r="69411" b="73506"/>
          <a:stretch/>
        </p:blipFill>
        <p:spPr bwMode="auto">
          <a:xfrm>
            <a:off x="-225123" y="1905661"/>
            <a:ext cx="1748136" cy="10514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7238F38-7D9A-DFD7-A25D-139DF04889C7}"/>
              </a:ext>
            </a:extLst>
          </p:cNvPr>
          <p:cNvPicPr>
            <a:picLocks noChangeAspect="1"/>
          </p:cNvPicPr>
          <p:nvPr/>
        </p:nvPicPr>
        <p:blipFill>
          <a:blip r:embed="rId9"/>
          <a:stretch>
            <a:fillRect/>
          </a:stretch>
        </p:blipFill>
        <p:spPr>
          <a:xfrm>
            <a:off x="2616469" y="2773977"/>
            <a:ext cx="5511262" cy="1938696"/>
          </a:xfrm>
          <a:prstGeom prst="rect">
            <a:avLst/>
          </a:prstGeom>
        </p:spPr>
      </p:pic>
    </p:spTree>
    <p:extLst>
      <p:ext uri="{BB962C8B-B14F-4D97-AF65-F5344CB8AC3E}">
        <p14:creationId xmlns:p14="http://schemas.microsoft.com/office/powerpoint/2010/main" val="23081553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98" name="Freeform: Shape 97">
            <a:extLst>
              <a:ext uri="{FF2B5EF4-FFF2-40B4-BE49-F238E27FC236}">
                <a16:creationId xmlns:a16="http://schemas.microsoft.com/office/drawing/2014/main" id="{B8633DCF-E1E7-4758-82A3-02A82CF4002D}"/>
              </a:ext>
            </a:extLst>
          </p:cNvPr>
          <p:cNvSpPr/>
          <p:nvPr/>
        </p:nvSpPr>
        <p:spPr>
          <a:xfrm>
            <a:off x="-422722" y="-240984"/>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8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EC76C895-7812-4223-9E0C-F4C64960F122}"/>
              </a:ext>
            </a:extLst>
          </p:cNvPr>
          <p:cNvSpPr/>
          <p:nvPr/>
        </p:nvSpPr>
        <p:spPr>
          <a:xfrm>
            <a:off x="2754833" y="4695673"/>
            <a:ext cx="10162443" cy="2751785"/>
          </a:xfrm>
          <a:custGeom>
            <a:avLst/>
            <a:gdLst>
              <a:gd name="connsiteX0" fmla="*/ 520630 w 10162443"/>
              <a:gd name="connsiteY0" fmla="*/ 2128210 h 2751785"/>
              <a:gd name="connsiteX1" fmla="*/ 1175722 w 10162443"/>
              <a:gd name="connsiteY1" fmla="*/ 1882550 h 2751785"/>
              <a:gd name="connsiteX2" fmla="*/ 2090122 w 10162443"/>
              <a:gd name="connsiteY2" fmla="*/ 2032675 h 2751785"/>
              <a:gd name="connsiteX3" fmla="*/ 3059113 w 10162443"/>
              <a:gd name="connsiteY3" fmla="*/ 1787016 h 2751785"/>
              <a:gd name="connsiteX4" fmla="*/ 4355651 w 10162443"/>
              <a:gd name="connsiteY4" fmla="*/ 1937141 h 2751785"/>
              <a:gd name="connsiteX5" fmla="*/ 5270051 w 10162443"/>
              <a:gd name="connsiteY5" fmla="*/ 1636890 h 2751785"/>
              <a:gd name="connsiteX6" fmla="*/ 6716713 w 10162443"/>
              <a:gd name="connsiteY6" fmla="*/ 1459469 h 2751785"/>
              <a:gd name="connsiteX7" fmla="*/ 7972307 w 10162443"/>
              <a:gd name="connsiteY7" fmla="*/ 722490 h 2751785"/>
              <a:gd name="connsiteX8" fmla="*/ 8900355 w 10162443"/>
              <a:gd name="connsiteY8" fmla="*/ 613308 h 2751785"/>
              <a:gd name="connsiteX9" fmla="*/ 9500857 w 10162443"/>
              <a:gd name="connsiteY9" fmla="*/ 53750 h 2751785"/>
              <a:gd name="connsiteX10" fmla="*/ 10101358 w 10162443"/>
              <a:gd name="connsiteY10" fmla="*/ 2114562 h 2751785"/>
              <a:gd name="connsiteX11" fmla="*/ 7917716 w 10162443"/>
              <a:gd name="connsiteY11" fmla="*/ 2728711 h 2751785"/>
              <a:gd name="connsiteX12" fmla="*/ 588868 w 10162443"/>
              <a:gd name="connsiteY12" fmla="*/ 2578586 h 2751785"/>
              <a:gd name="connsiteX13" fmla="*/ 520630 w 10162443"/>
              <a:gd name="connsiteY13" fmla="*/ 2128210 h 275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62443" h="2751785">
                <a:moveTo>
                  <a:pt x="520630" y="2128210"/>
                </a:moveTo>
                <a:cubicBezTo>
                  <a:pt x="618439" y="2012204"/>
                  <a:pt x="914140" y="1898472"/>
                  <a:pt x="1175722" y="1882550"/>
                </a:cubicBezTo>
                <a:cubicBezTo>
                  <a:pt x="1437304" y="1866628"/>
                  <a:pt x="1776224" y="2048597"/>
                  <a:pt x="2090122" y="2032675"/>
                </a:cubicBezTo>
                <a:cubicBezTo>
                  <a:pt x="2404021" y="2016753"/>
                  <a:pt x="2681525" y="1802938"/>
                  <a:pt x="3059113" y="1787016"/>
                </a:cubicBezTo>
                <a:cubicBezTo>
                  <a:pt x="3436701" y="1771094"/>
                  <a:pt x="3987161" y="1962162"/>
                  <a:pt x="4355651" y="1937141"/>
                </a:cubicBezTo>
                <a:cubicBezTo>
                  <a:pt x="4724141" y="1912120"/>
                  <a:pt x="4876541" y="1716502"/>
                  <a:pt x="5270051" y="1636890"/>
                </a:cubicBezTo>
                <a:cubicBezTo>
                  <a:pt x="5663561" y="1557278"/>
                  <a:pt x="6266337" y="1611869"/>
                  <a:pt x="6716713" y="1459469"/>
                </a:cubicBezTo>
                <a:cubicBezTo>
                  <a:pt x="7167089" y="1307069"/>
                  <a:pt x="7608367" y="863517"/>
                  <a:pt x="7972307" y="722490"/>
                </a:cubicBezTo>
                <a:cubicBezTo>
                  <a:pt x="8336247" y="581463"/>
                  <a:pt x="8645597" y="724765"/>
                  <a:pt x="8900355" y="613308"/>
                </a:cubicBezTo>
                <a:cubicBezTo>
                  <a:pt x="9155113" y="501851"/>
                  <a:pt x="9300690" y="-196459"/>
                  <a:pt x="9500857" y="53750"/>
                </a:cubicBezTo>
                <a:cubicBezTo>
                  <a:pt x="9701024" y="303959"/>
                  <a:pt x="10365215" y="1668735"/>
                  <a:pt x="10101358" y="2114562"/>
                </a:cubicBezTo>
                <a:cubicBezTo>
                  <a:pt x="9837501" y="2560389"/>
                  <a:pt x="9503131" y="2651374"/>
                  <a:pt x="7917716" y="2728711"/>
                </a:cubicBezTo>
                <a:cubicBezTo>
                  <a:pt x="6332301" y="2806048"/>
                  <a:pt x="1819441" y="2671846"/>
                  <a:pt x="588868" y="2578586"/>
                </a:cubicBezTo>
                <a:cubicBezTo>
                  <a:pt x="-641705" y="2485326"/>
                  <a:pt x="422821" y="2244216"/>
                  <a:pt x="520630" y="2128210"/>
                </a:cubicBezTo>
                <a:close/>
              </a:path>
            </a:pathLst>
          </a:custGeom>
          <a:solidFill>
            <a:srgbClr val="FF8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C02A32F3-9813-4386-9A07-4101F2E03AC4}"/>
              </a:ext>
            </a:extLst>
          </p:cNvPr>
          <p:cNvGrpSpPr/>
          <p:nvPr/>
        </p:nvGrpSpPr>
        <p:grpSpPr>
          <a:xfrm>
            <a:off x="1941959" y="1328315"/>
            <a:ext cx="8308083" cy="4769116"/>
            <a:chOff x="1904672" y="1167423"/>
            <a:chExt cx="8308082" cy="4769116"/>
          </a:xfrm>
        </p:grpSpPr>
        <p:grpSp>
          <p:nvGrpSpPr>
            <p:cNvPr id="3" name="Group 2">
              <a:extLst>
                <a:ext uri="{FF2B5EF4-FFF2-40B4-BE49-F238E27FC236}">
                  <a16:creationId xmlns:a16="http://schemas.microsoft.com/office/drawing/2014/main" id="{1283C9B1-7408-4AE4-9D14-46E76F79091C}"/>
                </a:ext>
              </a:extLst>
            </p:cNvPr>
            <p:cNvGrpSpPr/>
            <p:nvPr/>
          </p:nvGrpSpPr>
          <p:grpSpPr>
            <a:xfrm>
              <a:off x="1904672" y="1167423"/>
              <a:ext cx="8308082" cy="4769116"/>
              <a:chOff x="445437" y="256830"/>
              <a:chExt cx="11333661" cy="6295753"/>
            </a:xfrm>
          </p:grpSpPr>
          <p:sp>
            <p:nvSpPr>
              <p:cNvPr id="74" name="Rectangle: Rounded Corners 73">
                <a:extLst>
                  <a:ext uri="{FF2B5EF4-FFF2-40B4-BE49-F238E27FC236}">
                    <a16:creationId xmlns:a16="http://schemas.microsoft.com/office/drawing/2014/main" id="{15DE86CA-7FBC-4580-AE7E-066B142E11AF}"/>
                  </a:ext>
                </a:extLst>
              </p:cNvPr>
              <p:cNvSpPr/>
              <p:nvPr/>
            </p:nvSpPr>
            <p:spPr>
              <a:xfrm>
                <a:off x="445437" y="256830"/>
                <a:ext cx="11333661" cy="6295753"/>
              </a:xfrm>
              <a:prstGeom prst="roundRect">
                <a:avLst>
                  <a:gd name="adj" fmla="val 6076"/>
                </a:avLst>
              </a:prstGeom>
              <a:solidFill>
                <a:srgbClr val="FFF24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Rounded Corners 74">
                <a:extLst>
                  <a:ext uri="{FF2B5EF4-FFF2-40B4-BE49-F238E27FC236}">
                    <a16:creationId xmlns:a16="http://schemas.microsoft.com/office/drawing/2014/main" id="{9468B5B9-817F-4A18-9C2E-634DE959BE61}"/>
                  </a:ext>
                </a:extLst>
              </p:cNvPr>
              <p:cNvSpPr/>
              <p:nvPr/>
            </p:nvSpPr>
            <p:spPr>
              <a:xfrm>
                <a:off x="609599" y="451957"/>
                <a:ext cx="10972799" cy="5966772"/>
              </a:xfrm>
              <a:prstGeom prst="roundRect">
                <a:avLst>
                  <a:gd name="adj" fmla="val 6076"/>
                </a:avLst>
              </a:prstGeom>
              <a:solidFill>
                <a:srgbClr val="FFF8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Rectangle: Rounded Corners 77">
                <a:extLst>
                  <a:ext uri="{FF2B5EF4-FFF2-40B4-BE49-F238E27FC236}">
                    <a16:creationId xmlns:a16="http://schemas.microsoft.com/office/drawing/2014/main" id="{EED68199-CDD9-4333-B668-0A42688252F5}"/>
                  </a:ext>
                </a:extLst>
              </p:cNvPr>
              <p:cNvSpPr/>
              <p:nvPr/>
            </p:nvSpPr>
            <p:spPr>
              <a:xfrm>
                <a:off x="933450" y="582994"/>
                <a:ext cx="8077199" cy="5643426"/>
              </a:xfrm>
              <a:prstGeom prst="roundRect">
                <a:avLst>
                  <a:gd name="adj" fmla="val 1801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Rounded Corners 78">
                <a:extLst>
                  <a:ext uri="{FF2B5EF4-FFF2-40B4-BE49-F238E27FC236}">
                    <a16:creationId xmlns:a16="http://schemas.microsoft.com/office/drawing/2014/main" id="{26AF7A2E-37C1-4FE5-AD70-6742E534A186}"/>
                  </a:ext>
                </a:extLst>
              </p:cNvPr>
              <p:cNvSpPr/>
              <p:nvPr/>
            </p:nvSpPr>
            <p:spPr>
              <a:xfrm>
                <a:off x="9334500" y="607287"/>
                <a:ext cx="1924049" cy="5609953"/>
              </a:xfrm>
              <a:prstGeom prst="roundRect">
                <a:avLst>
                  <a:gd name="adj" fmla="val 13952"/>
                </a:avLst>
              </a:prstGeom>
              <a:solidFill>
                <a:schemeClr val="bg2">
                  <a:lumMod val="9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0" name="Group 79">
                <a:extLst>
                  <a:ext uri="{FF2B5EF4-FFF2-40B4-BE49-F238E27FC236}">
                    <a16:creationId xmlns:a16="http://schemas.microsoft.com/office/drawing/2014/main" id="{DC0E99F1-2605-4FBE-92FD-C44A150480E2}"/>
                  </a:ext>
                </a:extLst>
              </p:cNvPr>
              <p:cNvGrpSpPr/>
              <p:nvPr/>
            </p:nvGrpSpPr>
            <p:grpSpPr>
              <a:xfrm>
                <a:off x="9611855" y="933450"/>
                <a:ext cx="1409700" cy="2547457"/>
                <a:chOff x="9611855" y="933450"/>
                <a:chExt cx="1409700" cy="2547457"/>
              </a:xfrm>
            </p:grpSpPr>
            <p:sp>
              <p:nvSpPr>
                <p:cNvPr id="81" name="Rectangle 80">
                  <a:extLst>
                    <a:ext uri="{FF2B5EF4-FFF2-40B4-BE49-F238E27FC236}">
                      <a16:creationId xmlns:a16="http://schemas.microsoft.com/office/drawing/2014/main" id="{1C1794B5-2C62-4370-AFF2-CCE469BEC553}"/>
                    </a:ext>
                  </a:extLst>
                </p:cNvPr>
                <p:cNvSpPr/>
                <p:nvPr/>
              </p:nvSpPr>
              <p:spPr>
                <a:xfrm>
                  <a:off x="9611855" y="933450"/>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Rectangle 81">
                  <a:extLst>
                    <a:ext uri="{FF2B5EF4-FFF2-40B4-BE49-F238E27FC236}">
                      <a16:creationId xmlns:a16="http://schemas.microsoft.com/office/drawing/2014/main" id="{874C3483-40C7-4DA5-A1E4-39E8208C40C5}"/>
                    </a:ext>
                  </a:extLst>
                </p:cNvPr>
                <p:cNvSpPr/>
                <p:nvPr/>
              </p:nvSpPr>
              <p:spPr>
                <a:xfrm>
                  <a:off x="9611855" y="1208034"/>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id="{F89F8916-0287-4E74-8C23-78AB1070975B}"/>
                    </a:ext>
                  </a:extLst>
                </p:cNvPr>
                <p:cNvSpPr/>
                <p:nvPr/>
              </p:nvSpPr>
              <p:spPr>
                <a:xfrm>
                  <a:off x="9611855" y="1482618"/>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Rectangle 83">
                  <a:extLst>
                    <a:ext uri="{FF2B5EF4-FFF2-40B4-BE49-F238E27FC236}">
                      <a16:creationId xmlns:a16="http://schemas.microsoft.com/office/drawing/2014/main" id="{2F587250-D94C-4EE6-8FE4-7737E642DC45}"/>
                    </a:ext>
                  </a:extLst>
                </p:cNvPr>
                <p:cNvSpPr/>
                <p:nvPr/>
              </p:nvSpPr>
              <p:spPr>
                <a:xfrm>
                  <a:off x="9611855" y="1757202"/>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Rectangle 84">
                  <a:extLst>
                    <a:ext uri="{FF2B5EF4-FFF2-40B4-BE49-F238E27FC236}">
                      <a16:creationId xmlns:a16="http://schemas.microsoft.com/office/drawing/2014/main" id="{E689BA70-220E-4899-909D-1E9378C5259D}"/>
                    </a:ext>
                  </a:extLst>
                </p:cNvPr>
                <p:cNvSpPr/>
                <p:nvPr/>
              </p:nvSpPr>
              <p:spPr>
                <a:xfrm>
                  <a:off x="9611855" y="2031786"/>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Rectangle 85">
                  <a:extLst>
                    <a:ext uri="{FF2B5EF4-FFF2-40B4-BE49-F238E27FC236}">
                      <a16:creationId xmlns:a16="http://schemas.microsoft.com/office/drawing/2014/main" id="{2FFE5595-628A-4F26-825A-04962A4830D5}"/>
                    </a:ext>
                  </a:extLst>
                </p:cNvPr>
                <p:cNvSpPr/>
                <p:nvPr/>
              </p:nvSpPr>
              <p:spPr>
                <a:xfrm>
                  <a:off x="9611855" y="2306370"/>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Rectangle 86">
                  <a:extLst>
                    <a:ext uri="{FF2B5EF4-FFF2-40B4-BE49-F238E27FC236}">
                      <a16:creationId xmlns:a16="http://schemas.microsoft.com/office/drawing/2014/main" id="{70D90334-24E7-4D22-A021-364419C08887}"/>
                    </a:ext>
                  </a:extLst>
                </p:cNvPr>
                <p:cNvSpPr/>
                <p:nvPr/>
              </p:nvSpPr>
              <p:spPr>
                <a:xfrm>
                  <a:off x="9611855" y="2580954"/>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Rectangle 87">
                  <a:extLst>
                    <a:ext uri="{FF2B5EF4-FFF2-40B4-BE49-F238E27FC236}">
                      <a16:creationId xmlns:a16="http://schemas.microsoft.com/office/drawing/2014/main" id="{1A81D10C-07B0-464D-804B-9FF957A2F18E}"/>
                    </a:ext>
                  </a:extLst>
                </p:cNvPr>
                <p:cNvSpPr/>
                <p:nvPr/>
              </p:nvSpPr>
              <p:spPr>
                <a:xfrm>
                  <a:off x="9611855" y="2855538"/>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Rectangle 88">
                  <a:extLst>
                    <a:ext uri="{FF2B5EF4-FFF2-40B4-BE49-F238E27FC236}">
                      <a16:creationId xmlns:a16="http://schemas.microsoft.com/office/drawing/2014/main" id="{22BAD6FA-C712-4CA4-BD9C-3A930C3AED05}"/>
                    </a:ext>
                  </a:extLst>
                </p:cNvPr>
                <p:cNvSpPr/>
                <p:nvPr/>
              </p:nvSpPr>
              <p:spPr>
                <a:xfrm>
                  <a:off x="9611855" y="3130122"/>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Rectangle 90">
                  <a:extLst>
                    <a:ext uri="{FF2B5EF4-FFF2-40B4-BE49-F238E27FC236}">
                      <a16:creationId xmlns:a16="http://schemas.microsoft.com/office/drawing/2014/main" id="{3C3CAB51-54B7-491F-AD8C-0969D40C52CC}"/>
                    </a:ext>
                  </a:extLst>
                </p:cNvPr>
                <p:cNvSpPr/>
                <p:nvPr/>
              </p:nvSpPr>
              <p:spPr>
                <a:xfrm>
                  <a:off x="9611855" y="3404707"/>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2" name="Oval 91">
                <a:extLst>
                  <a:ext uri="{FF2B5EF4-FFF2-40B4-BE49-F238E27FC236}">
                    <a16:creationId xmlns:a16="http://schemas.microsoft.com/office/drawing/2014/main" id="{CAA688BF-147C-4E28-8B7A-AF616DA405C8}"/>
                  </a:ext>
                </a:extLst>
              </p:cNvPr>
              <p:cNvSpPr/>
              <p:nvPr/>
            </p:nvSpPr>
            <p:spPr>
              <a:xfrm>
                <a:off x="9765098" y="3772763"/>
                <a:ext cx="995634" cy="995634"/>
              </a:xfrm>
              <a:prstGeom prst="ellipse">
                <a:avLst/>
              </a:prstGeom>
              <a:solidFill>
                <a:srgbClr val="FF8AAE"/>
              </a:solidFill>
              <a:ln>
                <a:solidFill>
                  <a:srgbClr val="00206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 name="Oval 92">
                <a:extLst>
                  <a:ext uri="{FF2B5EF4-FFF2-40B4-BE49-F238E27FC236}">
                    <a16:creationId xmlns:a16="http://schemas.microsoft.com/office/drawing/2014/main" id="{9023A208-09F3-40A2-AF0A-FF1A2FB80CF2}"/>
                  </a:ext>
                </a:extLst>
              </p:cNvPr>
              <p:cNvSpPr/>
              <p:nvPr/>
            </p:nvSpPr>
            <p:spPr>
              <a:xfrm>
                <a:off x="9765098" y="4950074"/>
                <a:ext cx="995634" cy="995634"/>
              </a:xfrm>
              <a:prstGeom prst="ellipse">
                <a:avLst/>
              </a:prstGeom>
              <a:solidFill>
                <a:srgbClr val="FFB2A6"/>
              </a:solidFill>
              <a:ln>
                <a:solidFill>
                  <a:srgbClr val="00206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056" name="Picture 8" descr="Comic style Images | Free Vectors, Stock Photos &amp; PSD">
              <a:extLst>
                <a:ext uri="{FF2B5EF4-FFF2-40B4-BE49-F238E27FC236}">
                  <a16:creationId xmlns:a16="http://schemas.microsoft.com/office/drawing/2014/main" id="{DFE46954-EC3C-4B16-911B-1E156F54DC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5467" y="1433519"/>
              <a:ext cx="5962371" cy="4253551"/>
            </a:xfrm>
            <a:prstGeom prst="roundRect">
              <a:avLst/>
            </a:prstGeom>
            <a:noFill/>
            <a:extLst>
              <a:ext uri="{909E8E84-426E-40DD-AFC4-6F175D3DCCD1}">
                <a14:hiddenFill xmlns:a14="http://schemas.microsoft.com/office/drawing/2010/main">
                  <a:solidFill>
                    <a:srgbClr val="FFFFFF"/>
                  </a:solidFill>
                </a14:hiddenFill>
              </a:ext>
            </a:extLst>
          </p:spPr>
        </p:pic>
      </p:grpSp>
      <p:pic>
        <p:nvPicPr>
          <p:cNvPr id="2058" name="Picture 10" descr="Top 100 hình ảnh mèo tom và jerry đáng yêu dễ thương nhất">
            <a:extLst>
              <a:ext uri="{FF2B5EF4-FFF2-40B4-BE49-F238E27FC236}">
                <a16:creationId xmlns:a16="http://schemas.microsoft.com/office/drawing/2014/main" id="{24AE4FC4-BC93-4D09-867A-15B55F922935}"/>
              </a:ext>
            </a:extLst>
          </p:cNvPr>
          <p:cNvPicPr>
            <a:picLocks noChangeAspect="1" noChangeArrowheads="1"/>
          </p:cNvPicPr>
          <p:nvPr/>
        </p:nvPicPr>
        <p:blipFill>
          <a:blip r:embed="rId3" cstate="hqprint">
            <a:extLst>
              <a:ext uri="{BEBA8EAE-BF5A-486C-A8C5-ECC9F3942E4B}">
                <a14:imgProps xmlns:a14="http://schemas.microsoft.com/office/drawing/2010/main">
                  <a14:imgLayer r:embed="rId4">
                    <a14:imgEffect>
                      <a14:backgroundRemoval t="100" b="97999" l="5720" r="92480">
                        <a14:foregroundMark x1="23840" y1="3952" x2="23840" y2="3952"/>
                        <a14:foregroundMark x1="44160" y1="70935" x2="53000" y2="78039"/>
                        <a14:foregroundMark x1="43800" y1="45273" x2="44720" y2="55928"/>
                        <a14:foregroundMark x1="44720" y1="55928" x2="54600" y2="58879"/>
                        <a14:foregroundMark x1="54600" y1="58879" x2="47160" y2="37119"/>
                        <a14:foregroundMark x1="47160" y1="37119" x2="37080" y2="40670"/>
                        <a14:foregroundMark x1="37080" y1="40670" x2="36560" y2="42421"/>
                        <a14:foregroundMark x1="36760" y1="44822" x2="43920" y2="60280"/>
                        <a14:foregroundMark x1="51880" y1="44672" x2="61040" y2="48524"/>
                        <a14:foregroundMark x1="67400" y1="37869" x2="70680" y2="39270"/>
                        <a14:foregroundMark x1="71840" y1="36168" x2="69200" y2="42121"/>
                        <a14:foregroundMark x1="41440" y1="73487" x2="59000" y2="85243"/>
                        <a14:foregroundMark x1="37560" y1="87944" x2="36880" y2="94447"/>
                        <a14:foregroundMark x1="34280" y1="76288" x2="43600" y2="76588"/>
                        <a14:foregroundMark x1="48680" y1="48374" x2="40200" y2="73637"/>
                        <a14:foregroundMark x1="68520" y1="53027" x2="73240" y2="77339"/>
                        <a14:foregroundMark x1="73240" y1="77339" x2="69880" y2="88494"/>
                        <a14:foregroundMark x1="69200" y1="48924" x2="69800" y2="53177"/>
                        <a14:foregroundMark x1="68760" y1="45123" x2="71840" y2="53627"/>
                        <a14:foregroundMark x1="71840" y1="53627" x2="71840" y2="53627"/>
                        <a14:foregroundMark x1="71360" y1="44122" x2="73200" y2="53877"/>
                        <a14:foregroundMark x1="77720" y1="40720" x2="77480" y2="47924"/>
                        <a14:foregroundMark x1="77480" y1="47924" x2="77360" y2="48224"/>
                        <a14:foregroundMark x1="51520" y1="17859" x2="51520" y2="17859"/>
                        <a14:foregroundMark x1="53320" y1="11056" x2="52440" y2="14757"/>
                        <a14:foregroundMark x1="41640" y1="17709" x2="48800" y2="20860"/>
                        <a14:foregroundMark x1="54680" y1="21961" x2="55840" y2="22961"/>
                        <a14:foregroundMark x1="38720" y1="50775" x2="34160" y2="63532"/>
                        <a14:foregroundMark x1="30760" y1="50925" x2="32360" y2="53877"/>
                        <a14:foregroundMark x1="32920" y1="54177" x2="41080" y2="57879"/>
                        <a14:foregroundMark x1="41080" y1="57879" x2="41080" y2="57879"/>
                        <a14:foregroundMark x1="37680" y1="47074" x2="52080" y2="53127"/>
                        <a14:foregroundMark x1="52080" y1="53127" x2="52320" y2="53327"/>
                        <a14:foregroundMark x1="45400" y1="12356" x2="45400" y2="12356"/>
                        <a14:foregroundMark x1="64320" y1="80840" x2="64320" y2="80840"/>
                        <a14:foregroundMark x1="55720" y1="79990" x2="67040" y2="84542"/>
                        <a14:foregroundMark x1="67040" y1="84542" x2="67040" y2="84542"/>
                        <a14:foregroundMark x1="60920" y1="81991" x2="70120" y2="81991"/>
                        <a14:foregroundMark x1="63560" y1="75588" x2="65600" y2="78989"/>
                        <a14:foregroundMark x1="82920" y1="70935" x2="82920" y2="70935"/>
                        <a14:foregroundMark x1="89760" y1="64132" x2="83400" y2="72036"/>
                        <a14:foregroundMark x1="73080" y1="47374" x2="74640" y2="47824"/>
                        <a14:foregroundMark x1="53560" y1="15758" x2="53560" y2="15758"/>
                        <a14:foregroundMark x1="38800" y1="64382" x2="38240" y2="68934"/>
                        <a14:foregroundMark x1="29840" y1="51776" x2="29840" y2="51776"/>
                        <a14:foregroundMark x1="26680" y1="51926" x2="30760" y2="53177"/>
                        <a14:foregroundMark x1="38920" y1="44272" x2="54360" y2="47224"/>
                        <a14:foregroundMark x1="40640" y1="50475" x2="46520" y2="61831"/>
                        <a14:foregroundMark x1="36760" y1="58179" x2="44160" y2="62931"/>
                        <a14:foregroundMark x1="44160" y1="62931" x2="50400" y2="60780"/>
                        <a14:foregroundMark x1="50400" y1="60780" x2="50840" y2="60430"/>
                        <a14:foregroundMark x1="43240" y1="68784" x2="39160" y2="78739"/>
                        <a14:foregroundMark x1="40520" y1="67534" x2="32800" y2="77089"/>
                        <a14:foregroundMark x1="32800" y1="77089" x2="32480" y2="77889"/>
                        <a14:foregroundMark x1="44280" y1="68534" x2="31280" y2="71586"/>
                        <a14:foregroundMark x1="31280" y1="71586" x2="36200" y2="80890"/>
                        <a14:foregroundMark x1="36200" y1="80890" x2="54360" y2="89095"/>
                        <a14:foregroundMark x1="54360" y1="89095" x2="60360" y2="89345"/>
                        <a14:foregroundMark x1="60360" y1="89345" x2="68520" y2="86543"/>
                        <a14:foregroundMark x1="68520" y1="86543" x2="62640" y2="81091"/>
                        <a14:foregroundMark x1="62640" y1="81091" x2="53880" y2="79340"/>
                        <a14:foregroundMark x1="53880" y1="79340" x2="50080" y2="72186"/>
                        <a14:foregroundMark x1="50080" y1="72186" x2="45000" y2="69335"/>
                        <a14:foregroundMark x1="45000" y1="69335" x2="44480" y2="69235"/>
                        <a14:foregroundMark x1="48120" y1="61981" x2="52320" y2="62831"/>
                        <a14:foregroundMark x1="54360" y1="57879" x2="55240" y2="66633"/>
                        <a14:foregroundMark x1="55240" y1="66633" x2="54240" y2="70085"/>
                        <a14:foregroundMark x1="57880" y1="55328" x2="55840" y2="62731"/>
                        <a14:foregroundMark x1="55840" y1="62731" x2="55840" y2="63132"/>
                        <a14:foregroundMark x1="56960" y1="63282" x2="57880" y2="68384"/>
                        <a14:foregroundMark x1="46880" y1="12206" x2="46880" y2="12206"/>
                        <a14:foregroundMark x1="47080" y1="10505" x2="43680" y2="13457"/>
                        <a14:foregroundMark x1="24320" y1="3702" x2="26360" y2="4952"/>
                        <a14:foregroundMark x1="18840" y1="1401" x2="20560" y2="4102"/>
                        <a14:foregroundMark x1="19080" y1="550" x2="31520" y2="9405"/>
                        <a14:foregroundMark x1="31520" y1="9405" x2="36200" y2="19010"/>
                        <a14:foregroundMark x1="32240" y1="7954" x2="36680" y2="18009"/>
                        <a14:foregroundMark x1="27120" y1="4552" x2="38000" y2="20260"/>
                        <a14:foregroundMark x1="38000" y1="20260" x2="38120" y2="20710"/>
                        <a14:foregroundMark x1="34960" y1="11906" x2="38640" y2="20160"/>
                        <a14:foregroundMark x1="38640" y1="20160" x2="38800" y2="21261"/>
                        <a14:foregroundMark x1="44480" y1="13457" x2="40080" y2="16458"/>
                        <a14:foregroundMark x1="73400" y1="96148" x2="73400" y2="96148"/>
                        <a14:foregroundMark x1="73400" y1="94597" x2="73760" y2="95298"/>
                        <a14:foregroundMark x1="61400" y1="96148" x2="60600" y2="97149"/>
                        <a14:foregroundMark x1="35760" y1="96298" x2="37000" y2="97749"/>
                        <a14:foregroundMark x1="8640" y1="85393" x2="8440" y2="85943"/>
                        <a14:foregroundMark x1="5720" y1="88244" x2="5720" y2="88244"/>
                        <a14:foregroundMark x1="70480" y1="38719" x2="71840" y2="45673"/>
                        <a14:foregroundMark x1="90520" y1="63982" x2="90520" y2="63982"/>
                        <a14:foregroundMark x1="73400" y1="97999" x2="73400" y2="97999"/>
                        <a14:foregroundMark x1="81440" y1="49025" x2="82258" y2="49304"/>
                        <a14:foregroundMark x1="81308" y1="52881" x2="81787" y2="53144"/>
                        <a14:foregroundMark x1="77840" y1="50975" x2="81290" y2="52871"/>
                        <a14:backgroundMark x1="55040" y1="56728" x2="55040" y2="56728"/>
                        <a14:backgroundMark x1="62280" y1="78439" x2="62280" y2="78439"/>
                        <a14:backgroundMark x1="81800" y1="52026" x2="92840" y2="55478"/>
                        <a14:backgroundMark x1="81800" y1="50075" x2="90800" y2="52626"/>
                        <a14:backgroundMark x1="87080" y1="51426" x2="93200" y2="53527"/>
                        <a14:backgroundMark x1="91640" y1="52026" x2="92720" y2="52776"/>
                        <a14:backgroundMark x1="81920" y1="49625" x2="82280" y2="49925"/>
                        <a14:backgroundMark x1="87440" y1="55928" x2="92800" y2="59730"/>
                        <a14:backgroundMark x1="92800" y1="59730" x2="92840" y2="59830"/>
                        <a14:backgroundMark x1="82160" y1="52626" x2="88720" y2="56678"/>
                        <a14:backgroundMark x1="88720" y1="56678" x2="88640" y2="5667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478080" y="26221"/>
            <a:ext cx="2227081" cy="178067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99+ Hình Nền We Bare Bear Đẹp, Cute Nhất Quả Đất">
            <a:extLst>
              <a:ext uri="{FF2B5EF4-FFF2-40B4-BE49-F238E27FC236}">
                <a16:creationId xmlns:a16="http://schemas.microsoft.com/office/drawing/2014/main" id="{E7C471E0-A204-44A0-8AA9-0AA3C9AA5331}"/>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776043" y="11845"/>
            <a:ext cx="2709803" cy="1548663"/>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8" descr="Page 3 | Radio box Images | Free Vectors, Stock Photos &amp; PSD">
            <a:extLst>
              <a:ext uri="{FF2B5EF4-FFF2-40B4-BE49-F238E27FC236}">
                <a16:creationId xmlns:a16="http://schemas.microsoft.com/office/drawing/2014/main" id="{4E96C5D4-B645-4B6E-BE07-075890EBB7C5}"/>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rot="1307321">
            <a:off x="6718702" y="518562"/>
            <a:ext cx="716577" cy="716577"/>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4" descr="Kawaii Icon Style / Lineal color - 45,767 vector icons available in SVG,  EPS, PNG, PSD files and Icon Font. | Cute stickers, Mini drawings, Cute  doodles">
            <a:extLst>
              <a:ext uri="{FF2B5EF4-FFF2-40B4-BE49-F238E27FC236}">
                <a16:creationId xmlns:a16="http://schemas.microsoft.com/office/drawing/2014/main" id="{FE5E3CBB-ED47-4542-B312-8FC82AD79C6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6922" r="69411" b="73506"/>
          <a:stretch/>
        </p:blipFill>
        <p:spPr bwMode="auto">
          <a:xfrm>
            <a:off x="-225123" y="1905661"/>
            <a:ext cx="1748136" cy="10514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1561EEB-C4A1-E474-ADFB-F23FBC203917}"/>
              </a:ext>
            </a:extLst>
          </p:cNvPr>
          <p:cNvPicPr>
            <a:picLocks noChangeAspect="1"/>
          </p:cNvPicPr>
          <p:nvPr/>
        </p:nvPicPr>
        <p:blipFill>
          <a:blip r:embed="rId8"/>
          <a:stretch>
            <a:fillRect/>
          </a:stretch>
        </p:blipFill>
        <p:spPr>
          <a:xfrm>
            <a:off x="2843168" y="2905446"/>
            <a:ext cx="5419814" cy="1390008"/>
          </a:xfrm>
          <a:prstGeom prst="rect">
            <a:avLst/>
          </a:prstGeom>
        </p:spPr>
      </p:pic>
    </p:spTree>
    <p:extLst>
      <p:ext uri="{BB962C8B-B14F-4D97-AF65-F5344CB8AC3E}">
        <p14:creationId xmlns:p14="http://schemas.microsoft.com/office/powerpoint/2010/main" val="14380862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1D1"/>
        </a:solid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9"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3" y="130646"/>
            <a:ext cx="12192004" cy="6502231"/>
            <a:chOff x="-4" y="130645"/>
            <a:chExt cx="12192004" cy="6502231"/>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701749"/>
              <a:ext cx="12192003" cy="5459913"/>
              <a:chOff x="-3" y="701749"/>
              <a:chExt cx="12192003" cy="545991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701749"/>
                <a:ext cx="12192001" cy="891647"/>
                <a:chOff x="-1" y="701749"/>
                <a:chExt cx="12192001" cy="89164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701749"/>
                  <a:ext cx="1205434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78374"/>
              <a:ext cx="12170701" cy="5454502"/>
              <a:chOff x="-3" y="701749"/>
              <a:chExt cx="12170701" cy="545450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701749"/>
                <a:ext cx="12170699" cy="875414"/>
                <a:chOff x="-1" y="701749"/>
                <a:chExt cx="12170699" cy="87541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701749"/>
                  <a:ext cx="1205434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30645"/>
              <a:ext cx="1205434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sp>
        <p:nvSpPr>
          <p:cNvPr id="5" name="Freeform: Shape 4">
            <a:extLst>
              <a:ext uri="{FF2B5EF4-FFF2-40B4-BE49-F238E27FC236}">
                <a16:creationId xmlns:a16="http://schemas.microsoft.com/office/drawing/2014/main" id="{F6DF4143-32F7-4AE7-ACC1-D19CF1504C2B}"/>
              </a:ext>
            </a:extLst>
          </p:cNvPr>
          <p:cNvSpPr/>
          <p:nvPr/>
        </p:nvSpPr>
        <p:spPr>
          <a:xfrm>
            <a:off x="2754833" y="4695673"/>
            <a:ext cx="10162443" cy="2751785"/>
          </a:xfrm>
          <a:custGeom>
            <a:avLst/>
            <a:gdLst>
              <a:gd name="connsiteX0" fmla="*/ 520630 w 10162443"/>
              <a:gd name="connsiteY0" fmla="*/ 2128210 h 2751785"/>
              <a:gd name="connsiteX1" fmla="*/ 1175722 w 10162443"/>
              <a:gd name="connsiteY1" fmla="*/ 1882550 h 2751785"/>
              <a:gd name="connsiteX2" fmla="*/ 2090122 w 10162443"/>
              <a:gd name="connsiteY2" fmla="*/ 2032675 h 2751785"/>
              <a:gd name="connsiteX3" fmla="*/ 3059113 w 10162443"/>
              <a:gd name="connsiteY3" fmla="*/ 1787016 h 2751785"/>
              <a:gd name="connsiteX4" fmla="*/ 4355651 w 10162443"/>
              <a:gd name="connsiteY4" fmla="*/ 1937141 h 2751785"/>
              <a:gd name="connsiteX5" fmla="*/ 5270051 w 10162443"/>
              <a:gd name="connsiteY5" fmla="*/ 1636890 h 2751785"/>
              <a:gd name="connsiteX6" fmla="*/ 6716713 w 10162443"/>
              <a:gd name="connsiteY6" fmla="*/ 1459469 h 2751785"/>
              <a:gd name="connsiteX7" fmla="*/ 7972307 w 10162443"/>
              <a:gd name="connsiteY7" fmla="*/ 722490 h 2751785"/>
              <a:gd name="connsiteX8" fmla="*/ 8900355 w 10162443"/>
              <a:gd name="connsiteY8" fmla="*/ 613308 h 2751785"/>
              <a:gd name="connsiteX9" fmla="*/ 9500857 w 10162443"/>
              <a:gd name="connsiteY9" fmla="*/ 53750 h 2751785"/>
              <a:gd name="connsiteX10" fmla="*/ 10101358 w 10162443"/>
              <a:gd name="connsiteY10" fmla="*/ 2114562 h 2751785"/>
              <a:gd name="connsiteX11" fmla="*/ 7917716 w 10162443"/>
              <a:gd name="connsiteY11" fmla="*/ 2728711 h 2751785"/>
              <a:gd name="connsiteX12" fmla="*/ 588868 w 10162443"/>
              <a:gd name="connsiteY12" fmla="*/ 2578586 h 2751785"/>
              <a:gd name="connsiteX13" fmla="*/ 520630 w 10162443"/>
              <a:gd name="connsiteY13" fmla="*/ 2128210 h 275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62443" h="2751785">
                <a:moveTo>
                  <a:pt x="520630" y="2128210"/>
                </a:moveTo>
                <a:cubicBezTo>
                  <a:pt x="618439" y="2012204"/>
                  <a:pt x="914140" y="1898472"/>
                  <a:pt x="1175722" y="1882550"/>
                </a:cubicBezTo>
                <a:cubicBezTo>
                  <a:pt x="1437304" y="1866628"/>
                  <a:pt x="1776224" y="2048597"/>
                  <a:pt x="2090122" y="2032675"/>
                </a:cubicBezTo>
                <a:cubicBezTo>
                  <a:pt x="2404021" y="2016753"/>
                  <a:pt x="2681525" y="1802938"/>
                  <a:pt x="3059113" y="1787016"/>
                </a:cubicBezTo>
                <a:cubicBezTo>
                  <a:pt x="3436701" y="1771094"/>
                  <a:pt x="3987161" y="1962162"/>
                  <a:pt x="4355651" y="1937141"/>
                </a:cubicBezTo>
                <a:cubicBezTo>
                  <a:pt x="4724141" y="1912120"/>
                  <a:pt x="4876541" y="1716502"/>
                  <a:pt x="5270051" y="1636890"/>
                </a:cubicBezTo>
                <a:cubicBezTo>
                  <a:pt x="5663561" y="1557278"/>
                  <a:pt x="6266337" y="1611869"/>
                  <a:pt x="6716713" y="1459469"/>
                </a:cubicBezTo>
                <a:cubicBezTo>
                  <a:pt x="7167089" y="1307069"/>
                  <a:pt x="7608367" y="863517"/>
                  <a:pt x="7972307" y="722490"/>
                </a:cubicBezTo>
                <a:cubicBezTo>
                  <a:pt x="8336247" y="581463"/>
                  <a:pt x="8645597" y="724765"/>
                  <a:pt x="8900355" y="613308"/>
                </a:cubicBezTo>
                <a:cubicBezTo>
                  <a:pt x="9155113" y="501851"/>
                  <a:pt x="9300690" y="-196459"/>
                  <a:pt x="9500857" y="53750"/>
                </a:cubicBezTo>
                <a:cubicBezTo>
                  <a:pt x="9701024" y="303959"/>
                  <a:pt x="10365215" y="1668735"/>
                  <a:pt x="10101358" y="2114562"/>
                </a:cubicBezTo>
                <a:cubicBezTo>
                  <a:pt x="9837501" y="2560389"/>
                  <a:pt x="9503131" y="2651374"/>
                  <a:pt x="7917716" y="2728711"/>
                </a:cubicBezTo>
                <a:cubicBezTo>
                  <a:pt x="6332301" y="2806048"/>
                  <a:pt x="1819441" y="2671846"/>
                  <a:pt x="588868" y="2578586"/>
                </a:cubicBezTo>
                <a:cubicBezTo>
                  <a:pt x="-641705" y="2485326"/>
                  <a:pt x="422821" y="2244216"/>
                  <a:pt x="520630" y="2128210"/>
                </a:cubicBezTo>
                <a:close/>
              </a:path>
            </a:pathLst>
          </a:custGeom>
          <a:solidFill>
            <a:srgbClr val="9ADCFF"/>
          </a:solidFill>
          <a:ln>
            <a:solidFill>
              <a:srgbClr val="9A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4" name="Freeform: Shape 3">
            <a:extLst>
              <a:ext uri="{FF2B5EF4-FFF2-40B4-BE49-F238E27FC236}">
                <a16:creationId xmlns:a16="http://schemas.microsoft.com/office/drawing/2014/main" id="{991E2E97-E964-45C4-A397-16949F2C1D62}"/>
              </a:ext>
            </a:extLst>
          </p:cNvPr>
          <p:cNvSpPr/>
          <p:nvPr/>
        </p:nvSpPr>
        <p:spPr>
          <a:xfrm>
            <a:off x="-422722" y="-240984"/>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9ADCFF"/>
          </a:solidFill>
          <a:ln>
            <a:solidFill>
              <a:srgbClr val="9A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pic>
        <p:nvPicPr>
          <p:cNvPr id="10" name="Picture 9">
            <a:extLst>
              <a:ext uri="{FF2B5EF4-FFF2-40B4-BE49-F238E27FC236}">
                <a16:creationId xmlns:a16="http://schemas.microsoft.com/office/drawing/2014/main" id="{9E138E72-7DB2-03DF-B6B9-E439EF1EF973}"/>
              </a:ext>
            </a:extLst>
          </p:cNvPr>
          <p:cNvPicPr>
            <a:picLocks noChangeAspect="1"/>
          </p:cNvPicPr>
          <p:nvPr/>
        </p:nvPicPr>
        <p:blipFill>
          <a:blip r:embed="rId2"/>
          <a:stretch>
            <a:fillRect/>
          </a:stretch>
        </p:blipFill>
        <p:spPr>
          <a:xfrm>
            <a:off x="1776937" y="78356"/>
            <a:ext cx="9876376" cy="3005588"/>
          </a:xfrm>
          <a:prstGeom prst="rect">
            <a:avLst/>
          </a:prstGeom>
        </p:spPr>
      </p:pic>
      <p:sp>
        <p:nvSpPr>
          <p:cNvPr id="26" name="Speech Bubble: Rectangle with Corners Rounded 25">
            <a:extLst>
              <a:ext uri="{FF2B5EF4-FFF2-40B4-BE49-F238E27FC236}">
                <a16:creationId xmlns:a16="http://schemas.microsoft.com/office/drawing/2014/main" id="{5070416C-0FF0-3BD3-FEB6-C6692FAE2D6D}"/>
              </a:ext>
            </a:extLst>
          </p:cNvPr>
          <p:cNvSpPr/>
          <p:nvPr/>
        </p:nvSpPr>
        <p:spPr>
          <a:xfrm>
            <a:off x="3190875" y="3525665"/>
            <a:ext cx="5853659" cy="2617959"/>
          </a:xfrm>
          <a:prstGeom prst="wedgeRoundRectCallout">
            <a:avLst>
              <a:gd name="adj1" fmla="val 67877"/>
              <a:gd name="adj2" fmla="val -11403"/>
              <a:gd name="adj3" fmla="val 16667"/>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latin typeface="Cambria" panose="02040503050406030204" pitchFamily="18" charset="0"/>
                <a:ea typeface="Cambria" panose="02040503050406030204" pitchFamily="18" charset="0"/>
              </a:rPr>
              <a:t>Các</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em</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hãy</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quan</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sát</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thật</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kĩ</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các</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hình</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ảnh</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và</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đoán</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xem</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đó</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là</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câu</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chuyện</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cổ</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tích</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gì</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nhé</a:t>
            </a:r>
            <a:r>
              <a:rPr lang="en-US" sz="4000" dirty="0">
                <a:solidFill>
                  <a:schemeClr val="tx1"/>
                </a:solidFill>
                <a:latin typeface="Cambria" panose="02040503050406030204" pitchFamily="18" charset="0"/>
                <a:ea typeface="Cambria" panose="02040503050406030204" pitchFamily="18" charset="0"/>
              </a:rPr>
              <a:t>!</a:t>
            </a:r>
          </a:p>
        </p:txBody>
      </p:sp>
      <p:pic>
        <p:nvPicPr>
          <p:cNvPr id="48" name="5">
            <a:extLst>
              <a:ext uri="{FF2B5EF4-FFF2-40B4-BE49-F238E27FC236}">
                <a16:creationId xmlns:a16="http://schemas.microsoft.com/office/drawing/2014/main" id="{7716657F-B637-D497-09C4-8FA3A53DE82F}"/>
              </a:ext>
            </a:extLst>
          </p:cNvPr>
          <p:cNvPicPr>
            <a:picLocks noChangeAspect="1"/>
          </p:cNvPicPr>
          <p:nvPr/>
        </p:nvPicPr>
        <p:blipFill>
          <a:blip r:embed="rId3" cstate="print"/>
          <a:stretch>
            <a:fillRect/>
          </a:stretch>
        </p:blipFill>
        <p:spPr>
          <a:xfrm flipH="1">
            <a:off x="9525765" y="3284578"/>
            <a:ext cx="1647060" cy="3573422"/>
          </a:xfrm>
          <a:prstGeom prst="ellipse">
            <a:avLst/>
          </a:prstGeom>
          <a:ln>
            <a:noFill/>
          </a:ln>
          <a:effectLst>
            <a:glow>
              <a:srgbClr val="4F81BD"/>
            </a:glow>
          </a:effectLst>
        </p:spPr>
      </p:pic>
    </p:spTree>
    <p:extLst>
      <p:ext uri="{BB962C8B-B14F-4D97-AF65-F5344CB8AC3E}">
        <p14:creationId xmlns:p14="http://schemas.microsoft.com/office/powerpoint/2010/main" val="38221643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pic>
        <p:nvPicPr>
          <p:cNvPr id="1026" name="Picture 2" descr="Câu Đố Đuổi Hình Bắt Chữ Đoán Tên Nhân Vật Truyện Cổ Tích Việt Nam | Nhanh  Trí - YouTube">
            <a:extLst>
              <a:ext uri="{FF2B5EF4-FFF2-40B4-BE49-F238E27FC236}">
                <a16:creationId xmlns:a16="http://schemas.microsoft.com/office/drawing/2014/main" id="{1BF43442-02C4-46A3-B562-421D61AF6F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7325" y="148827"/>
            <a:ext cx="8896350" cy="500419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3D4929E2-04D5-3A02-180A-C201EFC3BAA3}"/>
              </a:ext>
            </a:extLst>
          </p:cNvPr>
          <p:cNvSpPr/>
          <p:nvPr/>
        </p:nvSpPr>
        <p:spPr>
          <a:xfrm>
            <a:off x="3615106" y="5670067"/>
            <a:ext cx="5700343" cy="816458"/>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F0000"/>
                </a:solidFill>
                <a:latin typeface="Cambria" panose="02040503050406030204" pitchFamily="18" charset="0"/>
                <a:ea typeface="Cambria" panose="02040503050406030204" pitchFamily="18" charset="0"/>
              </a:rPr>
              <a:t>Đáp</a:t>
            </a:r>
            <a:r>
              <a:rPr lang="en-US" sz="4800" b="1" dirty="0">
                <a:solidFill>
                  <a:srgbClr val="FF0000"/>
                </a:solidFill>
                <a:latin typeface="Cambria" panose="02040503050406030204" pitchFamily="18" charset="0"/>
                <a:ea typeface="Cambria" panose="02040503050406030204" pitchFamily="18" charset="0"/>
              </a:rPr>
              <a:t> </a:t>
            </a:r>
            <a:r>
              <a:rPr lang="en-US" sz="4800" b="1" dirty="0" err="1">
                <a:solidFill>
                  <a:srgbClr val="FF0000"/>
                </a:solidFill>
                <a:latin typeface="Cambria" panose="02040503050406030204" pitchFamily="18" charset="0"/>
                <a:ea typeface="Cambria" panose="02040503050406030204" pitchFamily="18" charset="0"/>
              </a:rPr>
              <a:t>án</a:t>
            </a:r>
            <a:r>
              <a:rPr lang="en-US" sz="4800" b="1" dirty="0">
                <a:solidFill>
                  <a:srgbClr val="FF0000"/>
                </a:solidFill>
                <a:latin typeface="Cambria" panose="02040503050406030204" pitchFamily="18" charset="0"/>
                <a:ea typeface="Cambria" panose="02040503050406030204" pitchFamily="18" charset="0"/>
              </a:rPr>
              <a:t>: </a:t>
            </a:r>
            <a:r>
              <a:rPr lang="en-US" sz="4800" b="1" dirty="0" err="1">
                <a:solidFill>
                  <a:srgbClr val="FF0000"/>
                </a:solidFill>
                <a:latin typeface="Cambria" panose="02040503050406030204" pitchFamily="18" charset="0"/>
                <a:ea typeface="Cambria" panose="02040503050406030204" pitchFamily="18" charset="0"/>
              </a:rPr>
              <a:t>Sọ</a:t>
            </a:r>
            <a:r>
              <a:rPr lang="en-US" sz="4800" b="1" dirty="0">
                <a:solidFill>
                  <a:srgbClr val="FF0000"/>
                </a:solidFill>
                <a:latin typeface="Cambria" panose="02040503050406030204" pitchFamily="18" charset="0"/>
                <a:ea typeface="Cambria" panose="02040503050406030204" pitchFamily="18" charset="0"/>
              </a:rPr>
              <a:t> </a:t>
            </a:r>
            <a:r>
              <a:rPr lang="en-US" sz="4800" b="1" dirty="0" err="1">
                <a:solidFill>
                  <a:srgbClr val="FF0000"/>
                </a:solidFill>
                <a:latin typeface="Cambria" panose="02040503050406030204" pitchFamily="18" charset="0"/>
                <a:ea typeface="Cambria" panose="02040503050406030204" pitchFamily="18" charset="0"/>
              </a:rPr>
              <a:t>dừa</a:t>
            </a:r>
            <a:endParaRPr lang="en-US" sz="48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232549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3" name="Rectangle: Rounded Corners 2">
            <a:extLst>
              <a:ext uri="{FF2B5EF4-FFF2-40B4-BE49-F238E27FC236}">
                <a16:creationId xmlns:a16="http://schemas.microsoft.com/office/drawing/2014/main" id="{3D4929E2-04D5-3A02-180A-C201EFC3BAA3}"/>
              </a:ext>
            </a:extLst>
          </p:cNvPr>
          <p:cNvSpPr/>
          <p:nvPr/>
        </p:nvSpPr>
        <p:spPr>
          <a:xfrm>
            <a:off x="504826" y="5689117"/>
            <a:ext cx="11191874" cy="816458"/>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Đáp</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án</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Nàng</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bạch</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tuyết</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và</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bảy</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chú</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lùn</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2050" name="Picture 2" descr="THỬ THÁCH : Đoán Tên Các TRUYỆN CỔ TÍCH - Câu Đố Vui | Nhanh Trí - YouTube">
            <a:extLst>
              <a:ext uri="{FF2B5EF4-FFF2-40B4-BE49-F238E27FC236}">
                <a16:creationId xmlns:a16="http://schemas.microsoft.com/office/drawing/2014/main" id="{5F1102C6-3529-A171-B8B2-01C00E4BA3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2074" y="95844"/>
            <a:ext cx="8956677" cy="5038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713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3" name="Rectangle: Rounded Corners 2">
            <a:extLst>
              <a:ext uri="{FF2B5EF4-FFF2-40B4-BE49-F238E27FC236}">
                <a16:creationId xmlns:a16="http://schemas.microsoft.com/office/drawing/2014/main" id="{3D4929E2-04D5-3A02-180A-C201EFC3BAA3}"/>
              </a:ext>
            </a:extLst>
          </p:cNvPr>
          <p:cNvSpPr/>
          <p:nvPr/>
        </p:nvSpPr>
        <p:spPr>
          <a:xfrm>
            <a:off x="2257425" y="5670067"/>
            <a:ext cx="8010525" cy="816458"/>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Đáp</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án</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Cây</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tre</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trăm</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đốt</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3074" name="Picture 2" descr="Đuổi Hình Bắt Chữ Cây Tre - YouTube">
            <a:extLst>
              <a:ext uri="{FF2B5EF4-FFF2-40B4-BE49-F238E27FC236}">
                <a16:creationId xmlns:a16="http://schemas.microsoft.com/office/drawing/2014/main" id="{9F47E306-7E29-0092-23BA-99E8DEE903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6349" y="136922"/>
            <a:ext cx="9374717" cy="5273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5315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3" name="Rectangle: Rounded Corners 2">
            <a:extLst>
              <a:ext uri="{FF2B5EF4-FFF2-40B4-BE49-F238E27FC236}">
                <a16:creationId xmlns:a16="http://schemas.microsoft.com/office/drawing/2014/main" id="{3D4929E2-04D5-3A02-180A-C201EFC3BAA3}"/>
              </a:ext>
            </a:extLst>
          </p:cNvPr>
          <p:cNvSpPr/>
          <p:nvPr/>
        </p:nvSpPr>
        <p:spPr>
          <a:xfrm>
            <a:off x="2257425" y="5670067"/>
            <a:ext cx="8010525" cy="816458"/>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Đáp</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án</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Tấm</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cám</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E70F531D-2CDB-266D-5D9B-85B8710BEF87}"/>
              </a:ext>
            </a:extLst>
          </p:cNvPr>
          <p:cNvPicPr>
            <a:picLocks noChangeAspect="1"/>
          </p:cNvPicPr>
          <p:nvPr/>
        </p:nvPicPr>
        <p:blipFill>
          <a:blip r:embed="rId3"/>
          <a:stretch>
            <a:fillRect/>
          </a:stretch>
        </p:blipFill>
        <p:spPr>
          <a:xfrm>
            <a:off x="1004887" y="257175"/>
            <a:ext cx="10002492" cy="4743450"/>
          </a:xfrm>
          <a:prstGeom prst="rect">
            <a:avLst/>
          </a:prstGeom>
        </p:spPr>
      </p:pic>
    </p:spTree>
    <p:extLst>
      <p:ext uri="{BB962C8B-B14F-4D97-AF65-F5344CB8AC3E}">
        <p14:creationId xmlns:p14="http://schemas.microsoft.com/office/powerpoint/2010/main" val="24672064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1D1"/>
        </a:solid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9"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3" y="130646"/>
            <a:ext cx="12192004" cy="6502231"/>
            <a:chOff x="-4" y="130645"/>
            <a:chExt cx="12192004" cy="6502231"/>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701749"/>
              <a:ext cx="12192003" cy="5459913"/>
              <a:chOff x="-3" y="701749"/>
              <a:chExt cx="12192003" cy="545991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701749"/>
                <a:ext cx="12192001" cy="891647"/>
                <a:chOff x="-1" y="701749"/>
                <a:chExt cx="12192001" cy="89164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701749"/>
                  <a:ext cx="1205434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78374"/>
              <a:ext cx="12170701" cy="5454502"/>
              <a:chOff x="-3" y="701749"/>
              <a:chExt cx="12170701" cy="545450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701749"/>
                <a:ext cx="12170699" cy="875414"/>
                <a:chOff x="-1" y="701749"/>
                <a:chExt cx="12170699" cy="87541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701749"/>
                  <a:ext cx="1205434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30645"/>
              <a:ext cx="1205434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sp>
        <p:nvSpPr>
          <p:cNvPr id="5" name="Freeform: Shape 4">
            <a:extLst>
              <a:ext uri="{FF2B5EF4-FFF2-40B4-BE49-F238E27FC236}">
                <a16:creationId xmlns:a16="http://schemas.microsoft.com/office/drawing/2014/main" id="{F6DF4143-32F7-4AE7-ACC1-D19CF1504C2B}"/>
              </a:ext>
            </a:extLst>
          </p:cNvPr>
          <p:cNvSpPr/>
          <p:nvPr/>
        </p:nvSpPr>
        <p:spPr>
          <a:xfrm>
            <a:off x="2754833" y="4695673"/>
            <a:ext cx="10162443" cy="2751785"/>
          </a:xfrm>
          <a:custGeom>
            <a:avLst/>
            <a:gdLst>
              <a:gd name="connsiteX0" fmla="*/ 520630 w 10162443"/>
              <a:gd name="connsiteY0" fmla="*/ 2128210 h 2751785"/>
              <a:gd name="connsiteX1" fmla="*/ 1175722 w 10162443"/>
              <a:gd name="connsiteY1" fmla="*/ 1882550 h 2751785"/>
              <a:gd name="connsiteX2" fmla="*/ 2090122 w 10162443"/>
              <a:gd name="connsiteY2" fmla="*/ 2032675 h 2751785"/>
              <a:gd name="connsiteX3" fmla="*/ 3059113 w 10162443"/>
              <a:gd name="connsiteY3" fmla="*/ 1787016 h 2751785"/>
              <a:gd name="connsiteX4" fmla="*/ 4355651 w 10162443"/>
              <a:gd name="connsiteY4" fmla="*/ 1937141 h 2751785"/>
              <a:gd name="connsiteX5" fmla="*/ 5270051 w 10162443"/>
              <a:gd name="connsiteY5" fmla="*/ 1636890 h 2751785"/>
              <a:gd name="connsiteX6" fmla="*/ 6716713 w 10162443"/>
              <a:gd name="connsiteY6" fmla="*/ 1459469 h 2751785"/>
              <a:gd name="connsiteX7" fmla="*/ 7972307 w 10162443"/>
              <a:gd name="connsiteY7" fmla="*/ 722490 h 2751785"/>
              <a:gd name="connsiteX8" fmla="*/ 8900355 w 10162443"/>
              <a:gd name="connsiteY8" fmla="*/ 613308 h 2751785"/>
              <a:gd name="connsiteX9" fmla="*/ 9500857 w 10162443"/>
              <a:gd name="connsiteY9" fmla="*/ 53750 h 2751785"/>
              <a:gd name="connsiteX10" fmla="*/ 10101358 w 10162443"/>
              <a:gd name="connsiteY10" fmla="*/ 2114562 h 2751785"/>
              <a:gd name="connsiteX11" fmla="*/ 7917716 w 10162443"/>
              <a:gd name="connsiteY11" fmla="*/ 2728711 h 2751785"/>
              <a:gd name="connsiteX12" fmla="*/ 588868 w 10162443"/>
              <a:gd name="connsiteY12" fmla="*/ 2578586 h 2751785"/>
              <a:gd name="connsiteX13" fmla="*/ 520630 w 10162443"/>
              <a:gd name="connsiteY13" fmla="*/ 2128210 h 275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62443" h="2751785">
                <a:moveTo>
                  <a:pt x="520630" y="2128210"/>
                </a:moveTo>
                <a:cubicBezTo>
                  <a:pt x="618439" y="2012204"/>
                  <a:pt x="914140" y="1898472"/>
                  <a:pt x="1175722" y="1882550"/>
                </a:cubicBezTo>
                <a:cubicBezTo>
                  <a:pt x="1437304" y="1866628"/>
                  <a:pt x="1776224" y="2048597"/>
                  <a:pt x="2090122" y="2032675"/>
                </a:cubicBezTo>
                <a:cubicBezTo>
                  <a:pt x="2404021" y="2016753"/>
                  <a:pt x="2681525" y="1802938"/>
                  <a:pt x="3059113" y="1787016"/>
                </a:cubicBezTo>
                <a:cubicBezTo>
                  <a:pt x="3436701" y="1771094"/>
                  <a:pt x="3987161" y="1962162"/>
                  <a:pt x="4355651" y="1937141"/>
                </a:cubicBezTo>
                <a:cubicBezTo>
                  <a:pt x="4724141" y="1912120"/>
                  <a:pt x="4876541" y="1716502"/>
                  <a:pt x="5270051" y="1636890"/>
                </a:cubicBezTo>
                <a:cubicBezTo>
                  <a:pt x="5663561" y="1557278"/>
                  <a:pt x="6266337" y="1611869"/>
                  <a:pt x="6716713" y="1459469"/>
                </a:cubicBezTo>
                <a:cubicBezTo>
                  <a:pt x="7167089" y="1307069"/>
                  <a:pt x="7608367" y="863517"/>
                  <a:pt x="7972307" y="722490"/>
                </a:cubicBezTo>
                <a:cubicBezTo>
                  <a:pt x="8336247" y="581463"/>
                  <a:pt x="8645597" y="724765"/>
                  <a:pt x="8900355" y="613308"/>
                </a:cubicBezTo>
                <a:cubicBezTo>
                  <a:pt x="9155113" y="501851"/>
                  <a:pt x="9300690" y="-196459"/>
                  <a:pt x="9500857" y="53750"/>
                </a:cubicBezTo>
                <a:cubicBezTo>
                  <a:pt x="9701024" y="303959"/>
                  <a:pt x="10365215" y="1668735"/>
                  <a:pt x="10101358" y="2114562"/>
                </a:cubicBezTo>
                <a:cubicBezTo>
                  <a:pt x="9837501" y="2560389"/>
                  <a:pt x="9503131" y="2651374"/>
                  <a:pt x="7917716" y="2728711"/>
                </a:cubicBezTo>
                <a:cubicBezTo>
                  <a:pt x="6332301" y="2806048"/>
                  <a:pt x="1819441" y="2671846"/>
                  <a:pt x="588868" y="2578586"/>
                </a:cubicBezTo>
                <a:cubicBezTo>
                  <a:pt x="-641705" y="2485326"/>
                  <a:pt x="422821" y="2244216"/>
                  <a:pt x="520630" y="2128210"/>
                </a:cubicBezTo>
                <a:close/>
              </a:path>
            </a:pathLst>
          </a:custGeom>
          <a:solidFill>
            <a:srgbClr val="9ADCFF"/>
          </a:solidFill>
          <a:ln>
            <a:solidFill>
              <a:srgbClr val="9A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grpSp>
        <p:nvGrpSpPr>
          <p:cNvPr id="24" name="Group 23">
            <a:extLst>
              <a:ext uri="{FF2B5EF4-FFF2-40B4-BE49-F238E27FC236}">
                <a16:creationId xmlns:a16="http://schemas.microsoft.com/office/drawing/2014/main" id="{AB586FBB-BA3F-4EF8-A5AE-46E889ED7FC2}"/>
              </a:ext>
            </a:extLst>
          </p:cNvPr>
          <p:cNvGrpSpPr/>
          <p:nvPr/>
        </p:nvGrpSpPr>
        <p:grpSpPr>
          <a:xfrm>
            <a:off x="1150471" y="-345615"/>
            <a:ext cx="9148887" cy="6858000"/>
            <a:chOff x="1150470" y="-345616"/>
            <a:chExt cx="9148887" cy="6858000"/>
          </a:xfrm>
        </p:grpSpPr>
        <p:pic>
          <p:nvPicPr>
            <p:cNvPr id="22" name="Picture 21">
              <a:extLst>
                <a:ext uri="{FF2B5EF4-FFF2-40B4-BE49-F238E27FC236}">
                  <a16:creationId xmlns:a16="http://schemas.microsoft.com/office/drawing/2014/main" id="{295C602C-2A91-40CD-A125-C8FAB88854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470" y="-345616"/>
              <a:ext cx="9148887" cy="6858000"/>
            </a:xfrm>
            <a:prstGeom prst="rect">
              <a:avLst/>
            </a:prstGeom>
          </p:spPr>
        </p:pic>
        <p:sp>
          <p:nvSpPr>
            <p:cNvPr id="74" name="Hộp Văn bản 3">
              <a:extLst>
                <a:ext uri="{FF2B5EF4-FFF2-40B4-BE49-F238E27FC236}">
                  <a16:creationId xmlns:a16="http://schemas.microsoft.com/office/drawing/2014/main" id="{BDD2F5DA-262B-4183-BECB-E46D4EDDB601}"/>
                </a:ext>
              </a:extLst>
            </p:cNvPr>
            <p:cNvSpPr txBox="1"/>
            <p:nvPr/>
          </p:nvSpPr>
          <p:spPr>
            <a:xfrm>
              <a:off x="3009183" y="3073194"/>
              <a:ext cx="6278544" cy="1938992"/>
            </a:xfrm>
            <a:prstGeom prst="rect">
              <a:avLst/>
            </a:prstGeom>
            <a:noFill/>
          </p:spPr>
          <p:txBody>
            <a:bodyPr wrap="square" rtlCol="0">
              <a:spAutoFit/>
            </a:bodyPr>
            <a:lstStyle/>
            <a:p>
              <a:pPr algn="ctr" defTabSz="914377"/>
              <a:r>
                <a:rPr lang="en-US" sz="4000" b="1" i="1" dirty="0" err="1">
                  <a:solidFill>
                    <a:srgbClr val="FF0000"/>
                  </a:solidFill>
                  <a:effectLst/>
                </a:rPr>
                <a:t>Đề</a:t>
              </a:r>
              <a:r>
                <a:rPr lang="en-US" sz="4000" b="1" i="1" dirty="0">
                  <a:solidFill>
                    <a:srgbClr val="FF0000"/>
                  </a:solidFill>
                  <a:effectLst/>
                </a:rPr>
                <a:t> </a:t>
              </a:r>
              <a:r>
                <a:rPr lang="en-US" sz="4000" b="1" i="1" dirty="0" err="1">
                  <a:solidFill>
                    <a:srgbClr val="FF0000"/>
                  </a:solidFill>
                  <a:effectLst/>
                </a:rPr>
                <a:t>bài</a:t>
              </a:r>
              <a:r>
                <a:rPr lang="en-US" sz="4000" b="1" i="1" dirty="0">
                  <a:solidFill>
                    <a:srgbClr val="FF0000"/>
                  </a:solidFill>
                  <a:effectLst/>
                </a:rPr>
                <a:t>: </a:t>
              </a:r>
              <a:r>
                <a:rPr lang="en-US" sz="4000" b="1" i="1" dirty="0" err="1">
                  <a:solidFill>
                    <a:srgbClr val="FF0000"/>
                  </a:solidFill>
                  <a:effectLst/>
                </a:rPr>
                <a:t>Viết</a:t>
              </a:r>
              <a:r>
                <a:rPr lang="en-US" sz="4000" b="1" i="1" dirty="0">
                  <a:solidFill>
                    <a:srgbClr val="FF0000"/>
                  </a:solidFill>
                  <a:effectLst/>
                </a:rPr>
                <a:t> </a:t>
              </a:r>
              <a:r>
                <a:rPr lang="en-US" sz="4000" b="1" i="1" dirty="0" err="1">
                  <a:solidFill>
                    <a:srgbClr val="FF0000"/>
                  </a:solidFill>
                  <a:effectLst/>
                </a:rPr>
                <a:t>đoạn</a:t>
              </a:r>
              <a:r>
                <a:rPr lang="en-US" sz="4000" b="1" i="1" dirty="0">
                  <a:solidFill>
                    <a:srgbClr val="FF0000"/>
                  </a:solidFill>
                  <a:effectLst/>
                </a:rPr>
                <a:t> </a:t>
              </a:r>
              <a:r>
                <a:rPr lang="en-US" sz="4000" b="1" i="1" dirty="0" err="1">
                  <a:solidFill>
                    <a:srgbClr val="FF0000"/>
                  </a:solidFill>
                  <a:effectLst/>
                </a:rPr>
                <a:t>văn</a:t>
              </a:r>
              <a:r>
                <a:rPr lang="en-US" sz="4000" b="1" i="1" dirty="0">
                  <a:solidFill>
                    <a:srgbClr val="FF0000"/>
                  </a:solidFill>
                  <a:effectLst/>
                </a:rPr>
                <a:t> </a:t>
              </a:r>
              <a:r>
                <a:rPr lang="en-US" sz="4000" b="1" i="1" dirty="0" err="1">
                  <a:solidFill>
                    <a:srgbClr val="FF0000"/>
                  </a:solidFill>
                  <a:effectLst/>
                </a:rPr>
                <a:t>nêu</a:t>
              </a:r>
              <a:r>
                <a:rPr lang="en-US" sz="4000" b="1" i="1" dirty="0">
                  <a:solidFill>
                    <a:srgbClr val="FF0000"/>
                  </a:solidFill>
                  <a:effectLst/>
                </a:rPr>
                <a:t> </a:t>
              </a:r>
              <a:r>
                <a:rPr lang="en-US" sz="4000" b="1" i="1" dirty="0" err="1">
                  <a:solidFill>
                    <a:srgbClr val="FF0000"/>
                  </a:solidFill>
                  <a:effectLst/>
                </a:rPr>
                <a:t>lí</a:t>
              </a:r>
              <a:r>
                <a:rPr lang="en-US" sz="4000" b="1" i="1" dirty="0">
                  <a:solidFill>
                    <a:srgbClr val="FF0000"/>
                  </a:solidFill>
                  <a:effectLst/>
                </a:rPr>
                <a:t> do </a:t>
              </a:r>
              <a:r>
                <a:rPr lang="en-US" sz="4000" b="1" i="1" dirty="0" err="1">
                  <a:solidFill>
                    <a:srgbClr val="FF0000"/>
                  </a:solidFill>
                  <a:effectLst/>
                </a:rPr>
                <a:t>yêu</a:t>
              </a:r>
              <a:r>
                <a:rPr lang="en-US" sz="4000" b="1" i="1" dirty="0">
                  <a:solidFill>
                    <a:srgbClr val="FF0000"/>
                  </a:solidFill>
                  <a:effectLst/>
                </a:rPr>
                <a:t> </a:t>
              </a:r>
              <a:r>
                <a:rPr lang="en-US" sz="4000" b="1" i="1" dirty="0" err="1">
                  <a:solidFill>
                    <a:srgbClr val="FF0000"/>
                  </a:solidFill>
                  <a:effectLst/>
                </a:rPr>
                <a:t>thích</a:t>
              </a:r>
              <a:r>
                <a:rPr lang="en-US" sz="4000" b="1" i="1" dirty="0">
                  <a:solidFill>
                    <a:srgbClr val="FF0000"/>
                  </a:solidFill>
                  <a:effectLst/>
                </a:rPr>
                <a:t> </a:t>
              </a:r>
              <a:r>
                <a:rPr lang="en-US" sz="4000" b="1" i="1" dirty="0" err="1">
                  <a:solidFill>
                    <a:srgbClr val="FF0000"/>
                  </a:solidFill>
                  <a:effectLst/>
                </a:rPr>
                <a:t>một</a:t>
              </a:r>
              <a:r>
                <a:rPr lang="en-US" sz="4000" b="1" i="1" dirty="0">
                  <a:solidFill>
                    <a:srgbClr val="FF0000"/>
                  </a:solidFill>
                  <a:effectLst/>
                </a:rPr>
                <a:t> </a:t>
              </a:r>
              <a:r>
                <a:rPr lang="en-US" sz="4000" b="1" i="1" dirty="0" err="1">
                  <a:solidFill>
                    <a:srgbClr val="FF0000"/>
                  </a:solidFill>
                  <a:effectLst/>
                </a:rPr>
                <a:t>câu</a:t>
              </a:r>
              <a:r>
                <a:rPr lang="en-US" sz="4000" b="1" i="1" dirty="0">
                  <a:solidFill>
                    <a:srgbClr val="FF0000"/>
                  </a:solidFill>
                  <a:effectLst/>
                </a:rPr>
                <a:t> </a:t>
              </a:r>
              <a:r>
                <a:rPr lang="en-US" sz="4000" b="1" i="1" dirty="0" err="1">
                  <a:solidFill>
                    <a:srgbClr val="FF0000"/>
                  </a:solidFill>
                  <a:effectLst/>
                </a:rPr>
                <a:t>chuyện</a:t>
              </a:r>
              <a:r>
                <a:rPr lang="en-US" sz="4000" b="1" i="1" dirty="0">
                  <a:solidFill>
                    <a:srgbClr val="FF0000"/>
                  </a:solidFill>
                  <a:effectLst/>
                </a:rPr>
                <a:t> </a:t>
              </a:r>
              <a:r>
                <a:rPr lang="en-US" sz="4000" b="1" i="1" dirty="0" err="1">
                  <a:solidFill>
                    <a:srgbClr val="FF0000"/>
                  </a:solidFill>
                  <a:effectLst/>
                </a:rPr>
                <a:t>đã</a:t>
              </a:r>
              <a:r>
                <a:rPr lang="en-US" sz="4000" b="1" i="1" dirty="0">
                  <a:solidFill>
                    <a:srgbClr val="FF0000"/>
                  </a:solidFill>
                  <a:effectLst/>
                </a:rPr>
                <a:t> </a:t>
              </a:r>
              <a:r>
                <a:rPr lang="en-US" sz="4000" b="1" i="1" dirty="0" err="1">
                  <a:solidFill>
                    <a:srgbClr val="FF0000"/>
                  </a:solidFill>
                  <a:effectLst/>
                </a:rPr>
                <a:t>đọc</a:t>
              </a:r>
              <a:r>
                <a:rPr lang="en-US" sz="4000" b="1" i="1" dirty="0">
                  <a:solidFill>
                    <a:srgbClr val="FF0000"/>
                  </a:solidFill>
                  <a:effectLst/>
                </a:rPr>
                <a:t> </a:t>
              </a:r>
              <a:r>
                <a:rPr lang="en-US" sz="4000" b="1" i="1" dirty="0" err="1">
                  <a:solidFill>
                    <a:srgbClr val="FF0000"/>
                  </a:solidFill>
                  <a:effectLst/>
                </a:rPr>
                <a:t>hoặc</a:t>
              </a:r>
              <a:r>
                <a:rPr lang="en-US" sz="4000" b="1" i="1" dirty="0">
                  <a:solidFill>
                    <a:srgbClr val="FF0000"/>
                  </a:solidFill>
                  <a:effectLst/>
                </a:rPr>
                <a:t> </a:t>
              </a:r>
              <a:r>
                <a:rPr lang="en-US" sz="4000" b="1" i="1" dirty="0" err="1">
                  <a:solidFill>
                    <a:srgbClr val="FF0000"/>
                  </a:solidFill>
                  <a:effectLst/>
                </a:rPr>
                <a:t>đã</a:t>
              </a:r>
              <a:r>
                <a:rPr lang="en-US" sz="4000" b="1" i="1" dirty="0">
                  <a:solidFill>
                    <a:srgbClr val="FF0000"/>
                  </a:solidFill>
                  <a:effectLst/>
                </a:rPr>
                <a:t> </a:t>
              </a:r>
              <a:r>
                <a:rPr lang="en-US" sz="4000" b="1" i="1" dirty="0" err="1">
                  <a:solidFill>
                    <a:srgbClr val="FF0000"/>
                  </a:solidFill>
                  <a:effectLst/>
                </a:rPr>
                <a:t>nghe</a:t>
              </a:r>
              <a:r>
                <a:rPr lang="en-US" sz="4000" b="1" i="1" dirty="0">
                  <a:solidFill>
                    <a:srgbClr val="FF0000"/>
                  </a:solidFill>
                  <a:effectLst/>
                </a:rPr>
                <a:t>.</a:t>
              </a:r>
              <a:endParaRPr lang="vi-VN" sz="4000" b="1" i="1" dirty="0">
                <a:solidFill>
                  <a:srgbClr val="FF0000"/>
                </a:solidFill>
                <a:ea typeface="华文楷体" panose="02010600040101010101" pitchFamily="2" charset="-122"/>
                <a:cs typeface="Calibri" panose="020F0502020204030204" pitchFamily="34" charset="0"/>
              </a:endParaRPr>
            </a:p>
          </p:txBody>
        </p:sp>
      </p:grpSp>
      <p:sp>
        <p:nvSpPr>
          <p:cNvPr id="4" name="Freeform: Shape 3">
            <a:extLst>
              <a:ext uri="{FF2B5EF4-FFF2-40B4-BE49-F238E27FC236}">
                <a16:creationId xmlns:a16="http://schemas.microsoft.com/office/drawing/2014/main" id="{991E2E97-E964-45C4-A397-16949F2C1D62}"/>
              </a:ext>
            </a:extLst>
          </p:cNvPr>
          <p:cNvSpPr/>
          <p:nvPr/>
        </p:nvSpPr>
        <p:spPr>
          <a:xfrm>
            <a:off x="-422722" y="-240984"/>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9ADCFF"/>
          </a:solidFill>
          <a:ln>
            <a:solidFill>
              <a:srgbClr val="9A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pic>
        <p:nvPicPr>
          <p:cNvPr id="49" name="Picture 48" descr="A picture containing outdoor object&#10;&#10;Description automatically generated">
            <a:extLst>
              <a:ext uri="{FF2B5EF4-FFF2-40B4-BE49-F238E27FC236}">
                <a16:creationId xmlns:a16="http://schemas.microsoft.com/office/drawing/2014/main" id="{FDED68DD-618C-46AA-9FAE-206B5FD5B6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2363" y="375335"/>
            <a:ext cx="2303765" cy="2699479"/>
          </a:xfrm>
          <a:prstGeom prst="rect">
            <a:avLst/>
          </a:prstGeom>
        </p:spPr>
      </p:pic>
      <p:pic>
        <p:nvPicPr>
          <p:cNvPr id="12290" name="Picture 2" descr="Ghibli by Mangopoptart on DeviantArt">
            <a:extLst>
              <a:ext uri="{FF2B5EF4-FFF2-40B4-BE49-F238E27FC236}">
                <a16:creationId xmlns:a16="http://schemas.microsoft.com/office/drawing/2014/main" id="{A5B2E210-DEBF-4748-BEBD-F6D0E63328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755" y="3944197"/>
            <a:ext cx="2975201" cy="2748689"/>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Cerberus | Wiki Cardcaptor Sakura VN - Sakura Thủ Lĩnh Thẻ Bài | Fandom">
            <a:extLst>
              <a:ext uri="{FF2B5EF4-FFF2-40B4-BE49-F238E27FC236}">
                <a16:creationId xmlns:a16="http://schemas.microsoft.com/office/drawing/2014/main" id="{40B23BE4-016F-4468-BCA7-99E03F5A06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611" y="128903"/>
            <a:ext cx="2940955" cy="3815293"/>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Tranh chấp tác quyền truyện Thần đồng đất Việt - Intermex Law - Dịch vụ tư  vấn pháp lý - Dịch vụ luật sư">
            <a:extLst>
              <a:ext uri="{FF2B5EF4-FFF2-40B4-BE49-F238E27FC236}">
                <a16:creationId xmlns:a16="http://schemas.microsoft.com/office/drawing/2014/main" id="{EDF25317-C14F-4802-ACDC-8F022709C1F0}"/>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856" b="93750" l="9048" r="94286">
                        <a14:foregroundMark x1="70317" y1="44952" x2="70317" y2="44952"/>
                        <a14:foregroundMark x1="72857" y1="42067" x2="70317" y2="53125"/>
                        <a14:foregroundMark x1="78889" y1="71875" x2="79048" y2="83173"/>
                        <a14:foregroundMark x1="53651" y1="88702" x2="53651" y2="88702"/>
                        <a14:foregroundMark x1="12063" y1="90625" x2="12063" y2="90625"/>
                        <a14:foregroundMark x1="9206" y1="55529" x2="9206" y2="55529"/>
                        <a14:foregroundMark x1="89683" y1="50240" x2="89683" y2="50240"/>
                        <a14:foregroundMark x1="80317" y1="88462" x2="80317" y2="88462"/>
                        <a14:foregroundMark x1="94286" y1="46635" x2="94286" y2="46635"/>
                        <a14:foregroundMark x1="28095" y1="92067" x2="28095" y2="92067"/>
                        <a14:foregroundMark x1="47937" y1="91827" x2="47937" y2="91827"/>
                        <a14:foregroundMark x1="9365" y1="92788" x2="9365" y2="92788"/>
                        <a14:foregroundMark x1="79524" y1="93750" x2="79524" y2="93750"/>
                      </a14:backgroundRemoval>
                    </a14:imgEffect>
                  </a14:imgLayer>
                </a14:imgProps>
              </a:ext>
              <a:ext uri="{28A0092B-C50C-407E-A947-70E740481C1C}">
                <a14:useLocalDpi xmlns:a14="http://schemas.microsoft.com/office/drawing/2010/main" val="0"/>
              </a:ext>
            </a:extLst>
          </a:blip>
          <a:srcRect/>
          <a:stretch>
            <a:fillRect/>
          </a:stretch>
        </p:blipFill>
        <p:spPr bwMode="auto">
          <a:xfrm>
            <a:off x="3483932" y="79340"/>
            <a:ext cx="3863547" cy="2551168"/>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8" descr="Page 3 | Radio box Images | Free Vectors, Stock Photos &amp; PSD">
            <a:extLst>
              <a:ext uri="{FF2B5EF4-FFF2-40B4-BE49-F238E27FC236}">
                <a16:creationId xmlns:a16="http://schemas.microsoft.com/office/drawing/2014/main" id="{1A7DB658-73A6-4E74-B9FF-DC913686B676}"/>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rot="21130870">
            <a:off x="7986756" y="5625908"/>
            <a:ext cx="1111157" cy="1111157"/>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Retro game - Free gaming icons">
            <a:extLst>
              <a:ext uri="{FF2B5EF4-FFF2-40B4-BE49-F238E27FC236}">
                <a16:creationId xmlns:a16="http://schemas.microsoft.com/office/drawing/2014/main" id="{204F91EC-6806-49ED-BFBC-06B11F0E902D}"/>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rot="771443">
            <a:off x="9691935" y="4928109"/>
            <a:ext cx="1055315" cy="1055315"/>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descr="Instant camera - Free technology icons">
            <a:extLst>
              <a:ext uri="{FF2B5EF4-FFF2-40B4-BE49-F238E27FC236}">
                <a16:creationId xmlns:a16="http://schemas.microsoft.com/office/drawing/2014/main" id="{A28C52A3-0271-4C1F-8CE6-A3AD07E8C3E4}"/>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rot="19823549">
            <a:off x="10771580" y="3670036"/>
            <a:ext cx="1079933" cy="1079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974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1446 0.2007 L -0.01446 0.20093 C -0.01003 0.19722 0.00586 0.18727 0.01211 0.17917 C 0.01393 0.17685 0.01536 0.17408 0.01692 0.1713 C 0.01536 0.16875 0.01445 0.16505 0.01211 0.16366 C 0.0056 0.15972 -0.00183 0.15926 -0.00847 0.15579 C -0.01172 0.1544 -0.01485 0.15255 -0.0181 0.15116 C -0.02045 0.15047 -0.02305 0.15047 -0.02539 0.14977 C -0.02865 0.14884 -0.0319 0.14769 -0.03503 0.14676 C -0.03542 0.14398 -0.03685 0.14144 -0.03633 0.13889 C -0.03438 0.13079 -0.02305 0.12523 -0.0194 0.12199 C -0.01628 0.11922 -0.01381 0.11551 -0.01094 0.1125 C 0.00156 0.10047 -0.00573 0.11227 0.01093 0.09097 C 0.0125 0.08889 0.01432 0.08704 0.01575 0.08472 C 0.01679 0.08287 0.01731 0.08056 0.01823 0.07871 C 0.01692 0.07662 0.01614 0.07408 0.01458 0.07246 C 0.01315 0.07107 0.01132 0.0713 0.00963 0.07107 C -0.00222 0.06759 -0.00039 0.06806 -0.01094 0.06621 C -0.01289 0.06459 -0.01472 0.06273 -0.01693 0.06158 C -0.02305 0.05857 -0.0392 0.05324 -0.04597 0.05093 C -0.04753 0.04306 -0.04844 0.0456 -0.04349 0.04005 C -0.00886 0.00116 -0.04414 0.03866 -0.01576 0.01528 C -0.01263 0.01273 -0.01016 0.0088 -0.00729 0.00602 C -0.00729 0.00625 3.33333E-6 -2.22222E-6 3.33333E-6 -2.22222E-6 L 3.33333E-6 -2.22222E-6 L 3.33333E-6 -2.22222E-6 L 3.33333E-6 -2.22222E-6 " pathEditMode="relative" rAng="0" ptsTypes="AAAAAAAAAAAAAAAAAAAAAAAAAAA">
                                      <p:cBhvr>
                                        <p:cTn id="6" dur="2000" fill="hold"/>
                                        <p:tgtEl>
                                          <p:spTgt spid="12292"/>
                                        </p:tgtEl>
                                        <p:attrNameLst>
                                          <p:attrName>ppt_x</p:attrName>
                                          <p:attrName>ppt_y</p:attrName>
                                        </p:attrNameLst>
                                      </p:cBhvr>
                                      <p:rCtr x="-13" y="-10023"/>
                                    </p:animMotion>
                                  </p:childTnLst>
                                </p:cTn>
                              </p:par>
                              <p:par>
                                <p:cTn id="7" presetID="32" presetClass="emph" presetSubtype="0" repeatCount="3000" fill="hold" nodeType="withEffect">
                                  <p:stCondLst>
                                    <p:cond delay="0"/>
                                  </p:stCondLst>
                                  <p:childTnLst>
                                    <p:animRot by="120000">
                                      <p:cBhvr>
                                        <p:cTn id="8" dur="200" fill="hold">
                                          <p:stCondLst>
                                            <p:cond delay="0"/>
                                          </p:stCondLst>
                                        </p:cTn>
                                        <p:tgtEl>
                                          <p:spTgt spid="78"/>
                                        </p:tgtEl>
                                        <p:attrNameLst>
                                          <p:attrName>r</p:attrName>
                                        </p:attrNameLst>
                                      </p:cBhvr>
                                    </p:animRot>
                                    <p:animRot by="-240000">
                                      <p:cBhvr>
                                        <p:cTn id="9" dur="400" fill="hold">
                                          <p:stCondLst>
                                            <p:cond delay="400"/>
                                          </p:stCondLst>
                                        </p:cTn>
                                        <p:tgtEl>
                                          <p:spTgt spid="78"/>
                                        </p:tgtEl>
                                        <p:attrNameLst>
                                          <p:attrName>r</p:attrName>
                                        </p:attrNameLst>
                                      </p:cBhvr>
                                    </p:animRot>
                                    <p:animRot by="240000">
                                      <p:cBhvr>
                                        <p:cTn id="10" dur="400" fill="hold">
                                          <p:stCondLst>
                                            <p:cond delay="800"/>
                                          </p:stCondLst>
                                        </p:cTn>
                                        <p:tgtEl>
                                          <p:spTgt spid="78"/>
                                        </p:tgtEl>
                                        <p:attrNameLst>
                                          <p:attrName>r</p:attrName>
                                        </p:attrNameLst>
                                      </p:cBhvr>
                                    </p:animRot>
                                    <p:animRot by="-240000">
                                      <p:cBhvr>
                                        <p:cTn id="11" dur="400" fill="hold">
                                          <p:stCondLst>
                                            <p:cond delay="1200"/>
                                          </p:stCondLst>
                                        </p:cTn>
                                        <p:tgtEl>
                                          <p:spTgt spid="78"/>
                                        </p:tgtEl>
                                        <p:attrNameLst>
                                          <p:attrName>r</p:attrName>
                                        </p:attrNameLst>
                                      </p:cBhvr>
                                    </p:animRot>
                                    <p:animRot by="120000">
                                      <p:cBhvr>
                                        <p:cTn id="12" dur="400" fill="hold">
                                          <p:stCondLst>
                                            <p:cond delay="1600"/>
                                          </p:stCondLst>
                                        </p:cTn>
                                        <p:tgtEl>
                                          <p:spTgt spid="78"/>
                                        </p:tgtEl>
                                        <p:attrNameLst>
                                          <p:attrName>r</p:attrName>
                                        </p:attrNameLst>
                                      </p:cBhvr>
                                    </p:animRot>
                                  </p:childTnLst>
                                </p:cTn>
                              </p:par>
                              <p:par>
                                <p:cTn id="13" presetID="32" presetClass="emph" presetSubtype="0" repeatCount="3000" fill="hold" nodeType="withEffect">
                                  <p:stCondLst>
                                    <p:cond delay="0"/>
                                  </p:stCondLst>
                                  <p:childTnLst>
                                    <p:animRot by="120000">
                                      <p:cBhvr>
                                        <p:cTn id="14" dur="200" fill="hold">
                                          <p:stCondLst>
                                            <p:cond delay="0"/>
                                          </p:stCondLst>
                                        </p:cTn>
                                        <p:tgtEl>
                                          <p:spTgt spid="12296"/>
                                        </p:tgtEl>
                                        <p:attrNameLst>
                                          <p:attrName>r</p:attrName>
                                        </p:attrNameLst>
                                      </p:cBhvr>
                                    </p:animRot>
                                    <p:animRot by="-240000">
                                      <p:cBhvr>
                                        <p:cTn id="15" dur="400" fill="hold">
                                          <p:stCondLst>
                                            <p:cond delay="400"/>
                                          </p:stCondLst>
                                        </p:cTn>
                                        <p:tgtEl>
                                          <p:spTgt spid="12296"/>
                                        </p:tgtEl>
                                        <p:attrNameLst>
                                          <p:attrName>r</p:attrName>
                                        </p:attrNameLst>
                                      </p:cBhvr>
                                    </p:animRot>
                                    <p:animRot by="240000">
                                      <p:cBhvr>
                                        <p:cTn id="16" dur="400" fill="hold">
                                          <p:stCondLst>
                                            <p:cond delay="800"/>
                                          </p:stCondLst>
                                        </p:cTn>
                                        <p:tgtEl>
                                          <p:spTgt spid="12296"/>
                                        </p:tgtEl>
                                        <p:attrNameLst>
                                          <p:attrName>r</p:attrName>
                                        </p:attrNameLst>
                                      </p:cBhvr>
                                    </p:animRot>
                                    <p:animRot by="-240000">
                                      <p:cBhvr>
                                        <p:cTn id="17" dur="400" fill="hold">
                                          <p:stCondLst>
                                            <p:cond delay="1200"/>
                                          </p:stCondLst>
                                        </p:cTn>
                                        <p:tgtEl>
                                          <p:spTgt spid="12296"/>
                                        </p:tgtEl>
                                        <p:attrNameLst>
                                          <p:attrName>r</p:attrName>
                                        </p:attrNameLst>
                                      </p:cBhvr>
                                    </p:animRot>
                                    <p:animRot by="120000">
                                      <p:cBhvr>
                                        <p:cTn id="18" dur="400" fill="hold">
                                          <p:stCondLst>
                                            <p:cond delay="1600"/>
                                          </p:stCondLst>
                                        </p:cTn>
                                        <p:tgtEl>
                                          <p:spTgt spid="12296"/>
                                        </p:tgtEl>
                                        <p:attrNameLst>
                                          <p:attrName>r</p:attrName>
                                        </p:attrNameLst>
                                      </p:cBhvr>
                                    </p:animRot>
                                  </p:childTnLst>
                                </p:cTn>
                              </p:par>
                              <p:par>
                                <p:cTn id="19" presetID="32" presetClass="emph" presetSubtype="0" repeatCount="3000" fill="hold" nodeType="withEffect">
                                  <p:stCondLst>
                                    <p:cond delay="0"/>
                                  </p:stCondLst>
                                  <p:childTnLst>
                                    <p:animRot by="120000">
                                      <p:cBhvr>
                                        <p:cTn id="20" dur="200" fill="hold">
                                          <p:stCondLst>
                                            <p:cond delay="0"/>
                                          </p:stCondLst>
                                        </p:cTn>
                                        <p:tgtEl>
                                          <p:spTgt spid="12298"/>
                                        </p:tgtEl>
                                        <p:attrNameLst>
                                          <p:attrName>r</p:attrName>
                                        </p:attrNameLst>
                                      </p:cBhvr>
                                    </p:animRot>
                                    <p:animRot by="-240000">
                                      <p:cBhvr>
                                        <p:cTn id="21" dur="400" fill="hold">
                                          <p:stCondLst>
                                            <p:cond delay="400"/>
                                          </p:stCondLst>
                                        </p:cTn>
                                        <p:tgtEl>
                                          <p:spTgt spid="12298"/>
                                        </p:tgtEl>
                                        <p:attrNameLst>
                                          <p:attrName>r</p:attrName>
                                        </p:attrNameLst>
                                      </p:cBhvr>
                                    </p:animRot>
                                    <p:animRot by="240000">
                                      <p:cBhvr>
                                        <p:cTn id="22" dur="400" fill="hold">
                                          <p:stCondLst>
                                            <p:cond delay="800"/>
                                          </p:stCondLst>
                                        </p:cTn>
                                        <p:tgtEl>
                                          <p:spTgt spid="12298"/>
                                        </p:tgtEl>
                                        <p:attrNameLst>
                                          <p:attrName>r</p:attrName>
                                        </p:attrNameLst>
                                      </p:cBhvr>
                                    </p:animRot>
                                    <p:animRot by="-240000">
                                      <p:cBhvr>
                                        <p:cTn id="23" dur="400" fill="hold">
                                          <p:stCondLst>
                                            <p:cond delay="1200"/>
                                          </p:stCondLst>
                                        </p:cTn>
                                        <p:tgtEl>
                                          <p:spTgt spid="12298"/>
                                        </p:tgtEl>
                                        <p:attrNameLst>
                                          <p:attrName>r</p:attrName>
                                        </p:attrNameLst>
                                      </p:cBhvr>
                                    </p:animRot>
                                    <p:animRot by="120000">
                                      <p:cBhvr>
                                        <p:cTn id="24" dur="400" fill="hold">
                                          <p:stCondLst>
                                            <p:cond delay="1600"/>
                                          </p:stCondLst>
                                        </p:cTn>
                                        <p:tgtEl>
                                          <p:spTgt spid="12298"/>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barn(inVertical)">
                                      <p:cBhvr>
                                        <p:cTn id="2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2" name="Rectangle: Diagonal Corners Rounded 1">
            <a:extLst>
              <a:ext uri="{FF2B5EF4-FFF2-40B4-BE49-F238E27FC236}">
                <a16:creationId xmlns:a16="http://schemas.microsoft.com/office/drawing/2014/main" id="{6C755336-4234-4386-BC06-A5DBEF235EC6}"/>
              </a:ext>
            </a:extLst>
          </p:cNvPr>
          <p:cNvSpPr/>
          <p:nvPr/>
        </p:nvSpPr>
        <p:spPr>
          <a:xfrm flipH="1">
            <a:off x="509088" y="403635"/>
            <a:ext cx="11093621" cy="6113420"/>
          </a:xfrm>
          <a:prstGeom prst="round2DiagRect">
            <a:avLst/>
          </a:prstGeom>
          <a:solidFill>
            <a:srgbClr val="FFFFFF"/>
          </a:solidFill>
          <a:ln w="57150">
            <a:solidFill>
              <a:srgbClr val="FFF243"/>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3" name="Rectangle: Rounded Corners 2">
            <a:extLst>
              <a:ext uri="{FF2B5EF4-FFF2-40B4-BE49-F238E27FC236}">
                <a16:creationId xmlns:a16="http://schemas.microsoft.com/office/drawing/2014/main" id="{79299E0D-1375-5175-AC3D-DA7C7C5B3921}"/>
              </a:ext>
            </a:extLst>
          </p:cNvPr>
          <p:cNvSpPr/>
          <p:nvPr/>
        </p:nvSpPr>
        <p:spPr>
          <a:xfrm>
            <a:off x="0" y="0"/>
            <a:ext cx="11787809" cy="1153809"/>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Cambria" panose="02040503050406030204" pitchFamily="18" charset="0"/>
                <a:ea typeface="Cambria" panose="02040503050406030204" pitchFamily="18" charset="0"/>
              </a:rPr>
              <a:t>1. </a:t>
            </a:r>
            <a:r>
              <a:rPr lang="en-US" sz="3200" b="1" dirty="0" err="1">
                <a:solidFill>
                  <a:srgbClr val="002060"/>
                </a:solidFill>
                <a:latin typeface="Cambria" panose="02040503050406030204" pitchFamily="18" charset="0"/>
                <a:ea typeface="Cambria" panose="02040503050406030204" pitchFamily="18" charset="0"/>
              </a:rPr>
              <a:t>Dựa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vào</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các</a:t>
            </a:r>
            <a:r>
              <a:rPr lang="en-US" sz="3200" b="1" dirty="0">
                <a:solidFill>
                  <a:srgbClr val="002060"/>
                </a:solidFill>
                <a:latin typeface="Cambria" panose="02040503050406030204" pitchFamily="18" charset="0"/>
                <a:ea typeface="Cambria" panose="02040503050406030204" pitchFamily="18" charset="0"/>
              </a:rPr>
              <a:t> ý </a:t>
            </a:r>
            <a:r>
              <a:rPr lang="en-US" sz="3200" b="1" dirty="0" err="1">
                <a:solidFill>
                  <a:srgbClr val="002060"/>
                </a:solidFill>
                <a:latin typeface="Cambria" panose="02040503050406030204" pitchFamily="18" charset="0"/>
                <a:ea typeface="Cambria" panose="02040503050406030204" pitchFamily="18" charset="0"/>
              </a:rPr>
              <a:t>đã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tìm</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trong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hoạt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động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Viết</a:t>
            </a:r>
            <a:r>
              <a:rPr lang="en-US" sz="3200" b="1" dirty="0">
                <a:solidFill>
                  <a:srgbClr val="002060"/>
                </a:solidFill>
                <a:latin typeface="Cambria" panose="02040503050406030204" pitchFamily="18" charset="0"/>
                <a:ea typeface="Cambria" panose="02040503050406030204" pitchFamily="18" charset="0"/>
              </a:rPr>
              <a:t> ở </a:t>
            </a:r>
            <a:r>
              <a:rPr lang="en-US" sz="3200" b="1" dirty="0" err="1">
                <a:solidFill>
                  <a:srgbClr val="002060"/>
                </a:solidFill>
                <a:latin typeface="Cambria" panose="02040503050406030204" pitchFamily="18" charset="0"/>
                <a:ea typeface="Cambria" panose="02040503050406030204" pitchFamily="18" charset="0"/>
              </a:rPr>
              <a:t>Bài</a:t>
            </a:r>
            <a:r>
              <a:rPr lang="en-US" sz="3200" b="1" dirty="0">
                <a:solidFill>
                  <a:srgbClr val="002060"/>
                </a:solidFill>
                <a:latin typeface="Cambria" panose="02040503050406030204" pitchFamily="18" charset="0"/>
                <a:ea typeface="Cambria" panose="02040503050406030204" pitchFamily="18" charset="0"/>
              </a:rPr>
              <a:t> 3, </a:t>
            </a:r>
            <a:r>
              <a:rPr lang="en-US" sz="3200" b="1" dirty="0" err="1">
                <a:solidFill>
                  <a:srgbClr val="002060"/>
                </a:solidFill>
                <a:latin typeface="Cambria" panose="02040503050406030204" pitchFamily="18" charset="0"/>
                <a:ea typeface="Cambria" panose="02040503050406030204" pitchFamily="18" charset="0"/>
              </a:rPr>
              <a:t>viết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đoạn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văn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nêu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lí</a:t>
            </a:r>
            <a:r>
              <a:rPr lang="en-US" sz="3200" b="1" dirty="0">
                <a:solidFill>
                  <a:srgbClr val="002060"/>
                </a:solidFill>
                <a:latin typeface="Cambria" panose="02040503050406030204" pitchFamily="18" charset="0"/>
                <a:ea typeface="Cambria" panose="02040503050406030204" pitchFamily="18" charset="0"/>
              </a:rPr>
              <a:t> do </a:t>
            </a:r>
            <a:r>
              <a:rPr lang="en-US" sz="3200" b="1" dirty="0" err="1">
                <a:solidFill>
                  <a:srgbClr val="002060"/>
                </a:solidFill>
                <a:latin typeface="Cambria" panose="02040503050406030204" pitchFamily="18" charset="0"/>
                <a:ea typeface="Cambria" panose="02040503050406030204" pitchFamily="18" charset="0"/>
              </a:rPr>
              <a:t>yêu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thích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một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câu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chuyện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đọc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hoặc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nghe</a:t>
            </a:r>
            <a:r>
              <a:rPr lang="en-US" sz="3200" b="1" dirty="0">
                <a:solidFill>
                  <a:srgbClr val="002060"/>
                </a:solidFill>
                <a:latin typeface="Cambria" panose="02040503050406030204" pitchFamily="18" charset="0"/>
                <a:ea typeface="Cambria" panose="02040503050406030204" pitchFamily="18" charset="0"/>
              </a:rPr>
              <a:t>.</a:t>
            </a:r>
          </a:p>
        </p:txBody>
      </p:sp>
      <p:sp>
        <p:nvSpPr>
          <p:cNvPr id="4" name="Rectangle 57">
            <a:extLst>
              <a:ext uri="{FF2B5EF4-FFF2-40B4-BE49-F238E27FC236}">
                <a16:creationId xmlns:a16="http://schemas.microsoft.com/office/drawing/2014/main" id="{3ECE8473-7882-3CD9-D3F8-7DB0A6B879D4}"/>
              </a:ext>
            </a:extLst>
          </p:cNvPr>
          <p:cNvSpPr>
            <a:spLocks noChangeArrowheads="1"/>
          </p:cNvSpPr>
          <p:nvPr/>
        </p:nvSpPr>
        <p:spPr bwMode="auto">
          <a:xfrm>
            <a:off x="715141" y="1439885"/>
            <a:ext cx="2137389" cy="646986"/>
          </a:xfrm>
          <a:prstGeom prst="roundRect">
            <a:avLst/>
          </a:prstGeom>
          <a:solidFill>
            <a:schemeClr val="accent4">
              <a:lumMod val="60000"/>
              <a:lumOff val="40000"/>
            </a:schemeClr>
          </a:solidFill>
          <a:ln>
            <a:noFill/>
          </a:ln>
          <a:effectLst/>
          <a:scene3d>
            <a:camera prst="orthographicFront"/>
            <a:lightRig rig="threePt" dir="t"/>
          </a:scene3d>
          <a:sp3d>
            <a:bevelT w="114300" prst="artDeco"/>
          </a:sp3d>
        </p:spPr>
        <p:txBody>
          <a:bodyPr wrap="square" anchor="ctr">
            <a:spAutoFit/>
          </a:bodyPr>
          <a:lstStyle>
            <a:lvl1pPr marL="290513" indent="-290513">
              <a:defRPr kumimoji="1" sz="2400">
                <a:solidFill>
                  <a:schemeClr val="tx1"/>
                </a:solidFill>
                <a:latin typeface="Times New Roman" panose="02020603050405020304" pitchFamily="18" charset="0"/>
              </a:defRPr>
            </a:lvl1pPr>
            <a:lvl2pPr>
              <a:defRPr kumimoji="1" sz="2400">
                <a:solidFill>
                  <a:schemeClr val="tx1"/>
                </a:solidFill>
                <a:latin typeface="Times New Roman" panose="02020603050405020304" pitchFamily="18" charset="0"/>
              </a:defRPr>
            </a:lvl2pPr>
            <a:lvl3pPr>
              <a:defRPr kumimoji="1" sz="2400">
                <a:solidFill>
                  <a:schemeClr val="tx1"/>
                </a:solidFill>
                <a:latin typeface="Times New Roman" panose="02020603050405020304" pitchFamily="18" charset="0"/>
              </a:defRPr>
            </a:lvl3pPr>
            <a:lvl4pPr>
              <a:defRPr kumimoji="1" sz="2400">
                <a:solidFill>
                  <a:schemeClr val="tx1"/>
                </a:solidFill>
                <a:latin typeface="Times New Roman" panose="02020603050405020304" pitchFamily="18" charset="0"/>
              </a:defRPr>
            </a:lvl4pPr>
            <a:lvl5pPr>
              <a:defRPr kumimoji="1" sz="2400">
                <a:solidFill>
                  <a:schemeClr val="tx1"/>
                </a:solidFill>
                <a:latin typeface="Times New Roman" panose="02020603050405020304" pitchFamily="18" charset="0"/>
              </a:defRPr>
            </a:lvl5pPr>
            <a:lvl6pPr fontAlgn="base">
              <a:spcBef>
                <a:spcPct val="0"/>
              </a:spcBef>
              <a:spcAft>
                <a:spcPct val="0"/>
              </a:spcAft>
              <a:defRPr kumimoji="1" sz="2400">
                <a:solidFill>
                  <a:schemeClr val="tx1"/>
                </a:solidFill>
                <a:latin typeface="Times New Roman" panose="02020603050405020304" pitchFamily="18" charset="0"/>
              </a:defRPr>
            </a:lvl6pPr>
            <a:lvl7pPr fontAlgn="base">
              <a:spcBef>
                <a:spcPct val="0"/>
              </a:spcBef>
              <a:spcAft>
                <a:spcPct val="0"/>
              </a:spcAft>
              <a:defRPr kumimoji="1" sz="2400">
                <a:solidFill>
                  <a:schemeClr val="tx1"/>
                </a:solidFill>
                <a:latin typeface="Times New Roman" panose="02020603050405020304" pitchFamily="18" charset="0"/>
              </a:defRPr>
            </a:lvl7pPr>
            <a:lvl8pPr fontAlgn="base">
              <a:spcBef>
                <a:spcPct val="0"/>
              </a:spcBef>
              <a:spcAft>
                <a:spcPct val="0"/>
              </a:spcAft>
              <a:defRPr kumimoji="1" sz="2400">
                <a:solidFill>
                  <a:schemeClr val="tx1"/>
                </a:solidFill>
                <a:latin typeface="Times New Roman" panose="02020603050405020304" pitchFamily="18" charset="0"/>
              </a:defRPr>
            </a:lvl8pPr>
            <a:lvl9pPr fontAlgn="base">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b="1" dirty="0" err="1">
                <a:latin typeface="Cambria" panose="02040503050406030204" pitchFamily="18" charset="0"/>
                <a:ea typeface="Cambria" panose="02040503050406030204" pitchFamily="18" charset="0"/>
              </a:rPr>
              <a:t>Lưu</a:t>
            </a:r>
            <a:r>
              <a:rPr lang="en-US" altLang="en-US" sz="3200" b="1" dirty="0">
                <a:latin typeface="Cambria" panose="02040503050406030204" pitchFamily="18" charset="0"/>
                <a:ea typeface="Cambria" panose="02040503050406030204" pitchFamily="18" charset="0"/>
              </a:rPr>
              <a:t> ý</a:t>
            </a:r>
            <a:endParaRPr lang="en-US" altLang="en-US" sz="3200" dirty="0">
              <a:latin typeface="Cambria" panose="02040503050406030204" pitchFamily="18" charset="0"/>
              <a:ea typeface="Cambria" panose="02040503050406030204" pitchFamily="18" charset="0"/>
            </a:endParaRPr>
          </a:p>
        </p:txBody>
      </p:sp>
      <p:sp>
        <p:nvSpPr>
          <p:cNvPr id="5" name="Google Shape;6257;p64">
            <a:extLst>
              <a:ext uri="{FF2B5EF4-FFF2-40B4-BE49-F238E27FC236}">
                <a16:creationId xmlns:a16="http://schemas.microsoft.com/office/drawing/2014/main" id="{81688408-8784-8A38-572A-EBD09858CB76}"/>
              </a:ext>
            </a:extLst>
          </p:cNvPr>
          <p:cNvSpPr txBox="1">
            <a:spLocks/>
          </p:cNvSpPr>
          <p:nvPr/>
        </p:nvSpPr>
        <p:spPr>
          <a:xfrm>
            <a:off x="755375" y="2411871"/>
            <a:ext cx="3567282" cy="3124226"/>
          </a:xfrm>
          <a:prstGeom prst="rect">
            <a:avLst/>
          </a:prstGeom>
          <a:solidFill>
            <a:schemeClr val="accent4">
              <a:lumMod val="20000"/>
              <a:lumOff val="80000"/>
            </a:schemeClr>
          </a:solidFill>
        </p:spPr>
        <p:txBody>
          <a:bodyPr spcFirstLastPara="1" wrap="square" lIns="91425" tIns="91425" rIns="91425" bIns="91425"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vi-VN" sz="3200" b="1" dirty="0">
                <a:solidFill>
                  <a:srgbClr val="FF0000"/>
                </a:solidFill>
                <a:latin typeface="Cambria" panose="02040503050406030204" pitchFamily="18" charset="0"/>
                <a:ea typeface="Cambria" panose="02040503050406030204" pitchFamily="18" charset="0"/>
              </a:rPr>
              <a:t>Chọn cách giới thiệu câu chuyện gây được chú ý và nêu nhận xét, đánh giá chung về câu chuyện.</a:t>
            </a:r>
            <a:endParaRPr lang="en-US" sz="3200" dirty="0">
              <a:solidFill>
                <a:srgbClr val="FF0000"/>
              </a:solidFill>
              <a:latin typeface="Cambria" panose="02040503050406030204" pitchFamily="18" charset="0"/>
              <a:ea typeface="Cambria" panose="02040503050406030204" pitchFamily="18" charset="0"/>
            </a:endParaRPr>
          </a:p>
        </p:txBody>
      </p:sp>
      <p:sp>
        <p:nvSpPr>
          <p:cNvPr id="10" name="Google Shape;6261;p64">
            <a:extLst>
              <a:ext uri="{FF2B5EF4-FFF2-40B4-BE49-F238E27FC236}">
                <a16:creationId xmlns:a16="http://schemas.microsoft.com/office/drawing/2014/main" id="{9DE061E8-8D50-6E16-837E-ADFC31DB8A63}"/>
              </a:ext>
            </a:extLst>
          </p:cNvPr>
          <p:cNvSpPr txBox="1">
            <a:spLocks/>
          </p:cNvSpPr>
          <p:nvPr/>
        </p:nvSpPr>
        <p:spPr>
          <a:xfrm>
            <a:off x="4850295" y="2524538"/>
            <a:ext cx="3289852" cy="2941983"/>
          </a:xfrm>
          <a:prstGeom prst="rect">
            <a:avLst/>
          </a:prstGeom>
          <a:solidFill>
            <a:srgbClr val="FFFF00"/>
          </a:solidFill>
        </p:spPr>
        <p:txBody>
          <a:bodyPr spcFirstLastPara="1" wrap="square" lIns="91425" tIns="91425" rIns="91425" bIns="91425"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vi-VN" sz="3200" b="1" dirty="0">
                <a:solidFill>
                  <a:srgbClr val="FF0000"/>
                </a:solidFill>
                <a:latin typeface="Cambria" panose="02040503050406030204" pitchFamily="18" charset="0"/>
                <a:ea typeface="Cambria" panose="02040503050406030204" pitchFamily="18" charset="0"/>
              </a:rPr>
              <a:t>Trình bày rõ các lí do yêu thích câu chuyện và đưa dẫn chứng minh họa.</a:t>
            </a:r>
            <a:endParaRPr lang="en-US" sz="3200" dirty="0">
              <a:solidFill>
                <a:srgbClr val="FF0000"/>
              </a:solidFill>
              <a:latin typeface="Cambria" panose="02040503050406030204" pitchFamily="18" charset="0"/>
              <a:ea typeface="Cambria" panose="02040503050406030204" pitchFamily="18" charset="0"/>
            </a:endParaRPr>
          </a:p>
        </p:txBody>
      </p:sp>
      <p:sp>
        <p:nvSpPr>
          <p:cNvPr id="22" name="Google Shape;6261;p64">
            <a:extLst>
              <a:ext uri="{FF2B5EF4-FFF2-40B4-BE49-F238E27FC236}">
                <a16:creationId xmlns:a16="http://schemas.microsoft.com/office/drawing/2014/main" id="{D14F2B42-5773-1D85-2108-705A18E9625B}"/>
              </a:ext>
            </a:extLst>
          </p:cNvPr>
          <p:cNvSpPr txBox="1">
            <a:spLocks/>
          </p:cNvSpPr>
          <p:nvPr/>
        </p:nvSpPr>
        <p:spPr>
          <a:xfrm>
            <a:off x="8546258" y="2554357"/>
            <a:ext cx="3003011" cy="2693502"/>
          </a:xfrm>
          <a:prstGeom prst="rect">
            <a:avLst/>
          </a:prstGeom>
          <a:solidFill>
            <a:schemeClr val="accent5">
              <a:lumMod val="20000"/>
              <a:lumOff val="80000"/>
            </a:schemeClr>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just"/>
            <a:r>
              <a:rPr lang="vi-VN" sz="3200" b="1" dirty="0">
                <a:solidFill>
                  <a:srgbClr val="FF0000"/>
                </a:solidFill>
                <a:latin typeface="Cambria" panose="02040503050406030204" pitchFamily="18" charset="0"/>
                <a:ea typeface="Cambria" panose="02040503050406030204" pitchFamily="18" charset="0"/>
              </a:rPr>
              <a:t>Các câu trong đoạn văn được viết liên tục, không xuống dòng.</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924941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
                                        </p:tgtEl>
                                        <p:attrNameLst>
                                          <p:attrName>style.visibility</p:attrName>
                                        </p:attrNameLst>
                                      </p:cBhvr>
                                      <p:to>
                                        <p:strVal val="visible"/>
                                      </p:to>
                                    </p:set>
                                    <p:anim calcmode="discrete" valueType="clr">
                                      <p:cBhvr override="childStyle">
                                        <p:cTn id="12"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
                                        </p:tgtEl>
                                        <p:attrNameLst>
                                          <p:attrName>fillcolor</p:attrName>
                                        </p:attrNameLst>
                                      </p:cBhvr>
                                      <p:tavLst>
                                        <p:tav tm="0">
                                          <p:val>
                                            <p:clrVal>
                                              <a:schemeClr val="accent2"/>
                                            </p:clrVal>
                                          </p:val>
                                        </p:tav>
                                        <p:tav tm="50000">
                                          <p:val>
                                            <p:clrVal>
                                              <a:schemeClr val="hlink"/>
                                            </p:clrVal>
                                          </p:val>
                                        </p:tav>
                                      </p:tavLst>
                                    </p:anim>
                                    <p:set>
                                      <p:cBhvr>
                                        <p:cTn id="14" dur="80"/>
                                        <p:tgtEl>
                                          <p:spTgt spid="4"/>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1000"/>
                                        <p:tgtEl>
                                          <p:spTgt spid="22"/>
                                        </p:tgtEl>
                                      </p:cBhvr>
                                    </p:animEffect>
                                    <p:anim calcmode="lin" valueType="num">
                                      <p:cBhvr>
                                        <p:cTn id="34" dur="1000" fill="hold"/>
                                        <p:tgtEl>
                                          <p:spTgt spid="22"/>
                                        </p:tgtEl>
                                        <p:attrNameLst>
                                          <p:attrName>ppt_x</p:attrName>
                                        </p:attrNameLst>
                                      </p:cBhvr>
                                      <p:tavLst>
                                        <p:tav tm="0">
                                          <p:val>
                                            <p:strVal val="#ppt_x"/>
                                          </p:val>
                                        </p:tav>
                                        <p:tav tm="100000">
                                          <p:val>
                                            <p:strVal val="#ppt_x"/>
                                          </p:val>
                                        </p:tav>
                                      </p:tavLst>
                                    </p:anim>
                                    <p:anim calcmode="lin" valueType="num">
                                      <p:cBhvr>
                                        <p:cTn id="3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0" grpId="0" animBg="1"/>
      <p:bldP spid="22"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72</TotalTime>
  <Words>497</Words>
  <Application>Microsoft Office PowerPoint</Application>
  <PresentationFormat>Widescreen</PresentationFormat>
  <Paragraphs>28</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华文楷体</vt:lpstr>
      <vt:lpstr>Arial</vt:lpstr>
      <vt:lpstr>Calibri</vt:lpstr>
      <vt:lpstr>Calibri Light</vt:lpstr>
      <vt:lpstr>Cambria</vt:lpstr>
      <vt:lpstr>Times New Roman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Admin</dc:creator>
  <dc:description>9Slide.vn</dc:description>
  <cp:lastModifiedBy>Pham Dung</cp:lastModifiedBy>
  <cp:revision>31</cp:revision>
  <dcterms:created xsi:type="dcterms:W3CDTF">2023-06-26T10:43:09Z</dcterms:created>
  <dcterms:modified xsi:type="dcterms:W3CDTF">2025-04-04T12:08:24Z</dcterms:modified>
  <cp:category>9Slide.vn</cp:category>
</cp:coreProperties>
</file>