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80" r:id="rId3"/>
    <p:sldId id="360" r:id="rId4"/>
    <p:sldId id="361" r:id="rId5"/>
    <p:sldId id="362" r:id="rId6"/>
    <p:sldId id="363" r:id="rId7"/>
    <p:sldId id="364" r:id="rId8"/>
    <p:sldId id="285" r:id="rId9"/>
    <p:sldId id="274" r:id="rId10"/>
    <p:sldId id="273" r:id="rId11"/>
    <p:sldId id="365" r:id="rId12"/>
    <p:sldId id="281" r:id="rId13"/>
    <p:sldId id="275" r:id="rId14"/>
    <p:sldId id="357" r:id="rId15"/>
    <p:sldId id="287" r:id="rId16"/>
    <p:sldId id="3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1548" autoAdjust="0"/>
  </p:normalViewPr>
  <p:slideViewPr>
    <p:cSldViewPr snapToGrid="0">
      <p:cViewPr varScale="1">
        <p:scale>
          <a:sx n="80" d="100"/>
          <a:sy n="80" d="100"/>
        </p:scale>
        <p:origin x="14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4/5/2025</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4/5/2025</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4/5/2025</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4/5/2025</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4/5/2025</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4/5/2025</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4/5/2025</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4/5/2025</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4/5/2025</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4/5/2025</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38286" y="1616931"/>
            <a:ext cx="3338286" cy="3972479"/>
          </a:xfrm>
          <a:prstGeom prst="rect">
            <a:avLst/>
          </a:prstGeom>
        </p:spPr>
      </p:pic>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NULL"/><Relationship Id="rId5" Type="http://schemas.openxmlformats.org/officeDocument/2006/relationships/image" Target="../media/image16.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
        <p:nvSpPr>
          <p:cNvPr id="5" name="TextBox 4">
            <a:extLst>
              <a:ext uri="{FF2B5EF4-FFF2-40B4-BE49-F238E27FC236}">
                <a16:creationId xmlns:a16="http://schemas.microsoft.com/office/drawing/2014/main" id="{5EA8F063-535C-7D43-A4EA-DA1C8D52A034}"/>
              </a:ext>
            </a:extLst>
          </p:cNvPr>
          <p:cNvSpPr txBox="1"/>
          <p:nvPr/>
        </p:nvSpPr>
        <p:spPr>
          <a:xfrm>
            <a:off x="2665078" y="820518"/>
            <a:ext cx="7805736"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4" y="245990"/>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Dặn</a:t>
            </a:r>
            <a:r>
              <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dò</a:t>
            </a:r>
            <a:endPar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17606633-730D-460F-9A56-BFAF66475BE5}"/>
              </a:ext>
            </a:extLst>
          </p:cNvPr>
          <p:cNvSpPr/>
          <p:nvPr/>
        </p:nvSpPr>
        <p:spPr>
          <a:xfrm>
            <a:off x="3180572" y="1876289"/>
            <a:ext cx="6373077" cy="1461462"/>
          </a:xfrm>
          <a:prstGeom prst="roundRect">
            <a:avLst/>
          </a:prstGeom>
          <a:solidFill>
            <a:schemeClr val="accent5">
              <a:lumMod val="20000"/>
              <a:lumOff val="8000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99B7C0B-0F17-4306-A61B-08B4FF1BED64}"/>
              </a:ext>
            </a:extLst>
          </p:cNvPr>
          <p:cNvSpPr/>
          <p:nvPr/>
        </p:nvSpPr>
        <p:spPr>
          <a:xfrm>
            <a:off x="3253182" y="5050019"/>
            <a:ext cx="6373077" cy="1461462"/>
          </a:xfrm>
          <a:prstGeom prst="roundRect">
            <a:avLst/>
          </a:prstGeom>
          <a:solidFill>
            <a:schemeClr val="accent4">
              <a:lumMod val="60000"/>
              <a:lumOff val="4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2" name="Rectangle: Rounded Corners 11">
            <a:extLst>
              <a:ext uri="{FF2B5EF4-FFF2-40B4-BE49-F238E27FC236}">
                <a16:creationId xmlns:a16="http://schemas.microsoft.com/office/drawing/2014/main" id="{5FA3E2D1-1D8D-4EB7-B5BC-9203834B2506}"/>
              </a:ext>
            </a:extLst>
          </p:cNvPr>
          <p:cNvSpPr/>
          <p:nvPr/>
        </p:nvSpPr>
        <p:spPr>
          <a:xfrm>
            <a:off x="3253182" y="3463154"/>
            <a:ext cx="6373077" cy="1461462"/>
          </a:xfrm>
          <a:prstGeom prst="roundRect">
            <a:avLst/>
          </a:prstGeom>
          <a:solidFill>
            <a:srgbClr val="CCFF66"/>
          </a:solid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478066" y="-381899"/>
            <a:ext cx="4266294" cy="4379760"/>
          </a:xfrm>
          <a:prstGeom prst="rect">
            <a:avLst/>
          </a:prstGeom>
        </p:spPr>
      </p:pic>
    </p:spTree>
    <p:extLst>
      <p:ext uri="{BB962C8B-B14F-4D97-AF65-F5344CB8AC3E}">
        <p14:creationId xmlns:p14="http://schemas.microsoft.com/office/powerpoint/2010/main" val="54292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2" name="Picture 1">
            <a:extLst>
              <a:ext uri="{FF2B5EF4-FFF2-40B4-BE49-F238E27FC236}">
                <a16:creationId xmlns:a16="http://schemas.microsoft.com/office/drawing/2014/main" id="{C0D98252-F574-A976-AB9C-36AE1412C601}"/>
              </a:ext>
            </a:extLst>
          </p:cNvPr>
          <p:cNvPicPr>
            <a:picLocks noChangeAspect="1"/>
          </p:cNvPicPr>
          <p:nvPr/>
        </p:nvPicPr>
        <p:blipFill>
          <a:blip r:embed="rId5"/>
          <a:stretch>
            <a:fillRect/>
          </a:stretch>
        </p:blipFill>
        <p:spPr>
          <a:xfrm>
            <a:off x="4733280" y="1019029"/>
            <a:ext cx="6078239" cy="335309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454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đúng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yêu</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cầu</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42</TotalTime>
  <Words>645</Words>
  <Application>Microsoft Office PowerPoint</Application>
  <PresentationFormat>Widescreen</PresentationFormat>
  <Paragraphs>51</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14</cp:revision>
  <dcterms:created xsi:type="dcterms:W3CDTF">2023-08-05T01:06:16Z</dcterms:created>
  <dcterms:modified xsi:type="dcterms:W3CDTF">2025-04-05T09:56:17Z</dcterms:modified>
  <cp:category>9Slide.vn</cp:category>
</cp:coreProperties>
</file>