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11909" r:id="rId2"/>
    <p:sldId id="314" r:id="rId3"/>
    <p:sldId id="11910" r:id="rId4"/>
    <p:sldId id="11906" r:id="rId5"/>
    <p:sldId id="11911" r:id="rId6"/>
    <p:sldId id="11908" r:id="rId7"/>
    <p:sldId id="257" r:id="rId8"/>
    <p:sldId id="11905" r:id="rId9"/>
    <p:sldId id="261" r:id="rId10"/>
    <p:sldId id="258" r:id="rId11"/>
    <p:sldId id="313" r:id="rId12"/>
    <p:sldId id="322" r:id="rId13"/>
    <p:sldId id="11912" r:id="rId14"/>
    <p:sldId id="11913" r:id="rId15"/>
    <p:sldId id="11914" r:id="rId16"/>
    <p:sldId id="263" r:id="rId17"/>
    <p:sldId id="119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51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60438-411C-450F-8EA3-5D1EB61B356B}"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A1934-A33E-4B1C-9292-5C87522CBBC0}" type="slidenum">
              <a:rPr lang="en-US" smtClean="0"/>
              <a:t>‹#›</a:t>
            </a:fld>
            <a:endParaRPr lang="en-US"/>
          </a:p>
        </p:txBody>
      </p:sp>
    </p:spTree>
    <p:extLst>
      <p:ext uri="{BB962C8B-B14F-4D97-AF65-F5344CB8AC3E}">
        <p14:creationId xmlns:p14="http://schemas.microsoft.com/office/powerpoint/2010/main" val="46264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532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c45de99c7e_0_16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c45de99c7e_0_16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86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lumMod val="50000"/>
          </a:scheme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413425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lumMod val="50000"/>
          </a:schemeClr>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1077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2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3849BE-15E4-4B3C-B0C2-AEF0359B26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7B8DA7-002E-4155-AE8E-B7569BFEA8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F7CAAC-E3BE-47FA-B1A9-B66E68EBB475}"/>
              </a:ext>
            </a:extLst>
          </p:cNvPr>
          <p:cNvSpPr>
            <a:spLocks noGrp="1" noChangeArrowheads="1"/>
          </p:cNvSpPr>
          <p:nvPr>
            <p:ph type="sldNum" sz="quarter" idx="12"/>
          </p:nvPr>
        </p:nvSpPr>
        <p:spPr>
          <a:ln/>
        </p:spPr>
        <p:txBody>
          <a:bodyPr/>
          <a:lstStyle>
            <a:lvl1pPr>
              <a:defRPr/>
            </a:lvl1pPr>
          </a:lstStyle>
          <a:p>
            <a:fld id="{4B881A1A-AAC9-4B62-A64B-52286AA7287D}" type="slidenum">
              <a:rPr lang="en-US" altLang="en-US"/>
              <a:pPr/>
              <a:t>‹#›</a:t>
            </a:fld>
            <a:endParaRPr lang="en-US" altLang="en-US"/>
          </a:p>
        </p:txBody>
      </p:sp>
    </p:spTree>
    <p:extLst>
      <p:ext uri="{BB962C8B-B14F-4D97-AF65-F5344CB8AC3E}">
        <p14:creationId xmlns:p14="http://schemas.microsoft.com/office/powerpoint/2010/main" val="2172023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58230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96461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t>‹#›</a:t>
            </a:fld>
            <a:endParaRPr lang="en-US"/>
          </a:p>
        </p:txBody>
      </p:sp>
    </p:spTree>
    <p:extLst>
      <p:ext uri="{BB962C8B-B14F-4D97-AF65-F5344CB8AC3E}">
        <p14:creationId xmlns:p14="http://schemas.microsoft.com/office/powerpoint/2010/main" val="3041901348"/>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91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349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503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9835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lumMod val="50000"/>
          </a:schemeClr>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0129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lumMod val="50000"/>
          </a:schemeClr>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305800"/>
            <a:ext cx="11563200" cy="6246400"/>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960000" y="1649440"/>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94269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lumMod val="50000"/>
          </a:schemeClr>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75190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lumMod val="50000"/>
          </a:schemeClr>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8073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lumMod val="50000"/>
          </a:schemeClr>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409622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lumMod val="50000"/>
          </a:schemeClr>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412888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lumMod val="50000"/>
          </a:schemeClr>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14128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lumMod val="50000"/>
          </a:schemeClr>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4351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66B51E24-9F5E-5A4B-2EC6-3668C594D7E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 name="Group 1">
            <a:extLst>
              <a:ext uri="{FF2B5EF4-FFF2-40B4-BE49-F238E27FC236}">
                <a16:creationId xmlns:a16="http://schemas.microsoft.com/office/drawing/2014/main" id="{1AD263CB-2C5E-AE96-FC68-627EDBD5E07A}"/>
              </a:ext>
            </a:extLst>
          </p:cNvPr>
          <p:cNvGrpSpPr/>
          <p:nvPr userDrawn="1"/>
        </p:nvGrpSpPr>
        <p:grpSpPr>
          <a:xfrm>
            <a:off x="-3401883" y="200079"/>
            <a:ext cx="3842965" cy="2357824"/>
            <a:chOff x="5586065" y="1777554"/>
            <a:chExt cx="2882224" cy="1768368"/>
          </a:xfrm>
        </p:grpSpPr>
        <p:grpSp>
          <p:nvGrpSpPr>
            <p:cNvPr id="3" name="Group 2">
              <a:extLst>
                <a:ext uri="{FF2B5EF4-FFF2-40B4-BE49-F238E27FC236}">
                  <a16:creationId xmlns:a16="http://schemas.microsoft.com/office/drawing/2014/main" id="{90B775EC-A27C-6651-1287-1E5B824527E8}"/>
                </a:ext>
              </a:extLst>
            </p:cNvPr>
            <p:cNvGrpSpPr/>
            <p:nvPr userDrawn="1"/>
          </p:nvGrpSpPr>
          <p:grpSpPr>
            <a:xfrm>
              <a:off x="5586065" y="1777554"/>
              <a:ext cx="2882224" cy="1768368"/>
              <a:chOff x="6282158" y="1877677"/>
              <a:chExt cx="4326340" cy="2783227"/>
            </a:xfrm>
          </p:grpSpPr>
          <p:sp>
            <p:nvSpPr>
              <p:cNvPr id="6" name="Freeform: Shape 5">
                <a:extLst>
                  <a:ext uri="{FF2B5EF4-FFF2-40B4-BE49-F238E27FC236}">
                    <a16:creationId xmlns:a16="http://schemas.microsoft.com/office/drawing/2014/main" id="{8B49BB2F-E218-723C-7B52-C5D1C6EF8FEF}"/>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7" name="TextBox 6">
                <a:extLst>
                  <a:ext uri="{FF2B5EF4-FFF2-40B4-BE49-F238E27FC236}">
                    <a16:creationId xmlns:a16="http://schemas.microsoft.com/office/drawing/2014/main" id="{25FD51A9-FC8E-56A9-609A-7F2C66AB5077}"/>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8" name="TextBox 7">
                <a:extLst>
                  <a:ext uri="{FF2B5EF4-FFF2-40B4-BE49-F238E27FC236}">
                    <a16:creationId xmlns:a16="http://schemas.microsoft.com/office/drawing/2014/main" id="{1477B538-7C47-9737-0D9A-F663760C9B34}"/>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269F8D7A-A9AA-1AC4-875E-A35EA96AE69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42065906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8" r:id="rId5"/>
    <p:sldLayoutId id="2147483669" r:id="rId6"/>
    <p:sldLayoutId id="2147483670" r:id="rId7"/>
    <p:sldLayoutId id="2147483671" r:id="rId8"/>
    <p:sldLayoutId id="2147483672" r:id="rId9"/>
    <p:sldLayoutId id="2147483673" r:id="rId10"/>
    <p:sldLayoutId id="2147483721" r:id="rId11"/>
    <p:sldLayoutId id="2147483722" r:id="rId12"/>
    <p:sldLayoutId id="2147483700" r:id="rId13"/>
    <p:sldLayoutId id="2147483701" r:id="rId14"/>
    <p:sldLayoutId id="2147483703" r:id="rId15"/>
    <p:sldLayoutId id="2147483717" r:id="rId16"/>
    <p:sldLayoutId id="2147483718" r:id="rId17"/>
    <p:sldLayoutId id="2147483719" r:id="rId18"/>
    <p:sldLayoutId id="2147483720"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svg"/><Relationship Id="rId1" Type="http://schemas.openxmlformats.org/officeDocument/2006/relationships/slideLayout" Target="../slideLayouts/slideLayout5.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2.xml"/><Relationship Id="rId5" Type="http://schemas.openxmlformats.org/officeDocument/2006/relationships/image" Target="../media/image48.sv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image" Target="../media/image21.gif"/><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image" Target="../media/image21.gif"/><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5.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656" t="69612" r="12451"/>
          <a:stretch>
            <a:fillRect/>
          </a:stretch>
        </p:blipFill>
        <p:spPr>
          <a:xfrm flipV="1">
            <a:off x="-1913368" y="5821553"/>
            <a:ext cx="14485903" cy="1492667"/>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133632" y="234186"/>
            <a:ext cx="4580736" cy="6560951"/>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333818">
            <a:off x="4159458" y="-1228867"/>
            <a:ext cx="3030628" cy="7686339"/>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78720" y="5638680"/>
            <a:ext cx="2083547" cy="97358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445198" y="318973"/>
            <a:ext cx="1499879" cy="687217"/>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812725" y="235583"/>
            <a:ext cx="1165467" cy="533995"/>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405037" y="78969"/>
            <a:ext cx="1849091" cy="847219"/>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28598" y="662580"/>
            <a:ext cx="1849091" cy="847219"/>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1162" y="10374"/>
            <a:ext cx="1535817" cy="1510863"/>
          </a:xfrm>
          <a:prstGeom prst="rect">
            <a:avLst/>
          </a:prstGeom>
        </p:spPr>
      </p:pic>
      <p:pic>
        <p:nvPicPr>
          <p:cNvPr id="15" name="Picture 2">
            <a:extLst>
              <a:ext uri="{FF2B5EF4-FFF2-40B4-BE49-F238E27FC236}">
                <a16:creationId xmlns:a16="http://schemas.microsoft.com/office/drawing/2014/main" id="{D94B3816-9A22-45E3-A902-8E12A911068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846683" y="2694304"/>
            <a:ext cx="6600008" cy="4417880"/>
          </a:xfrm>
          <a:prstGeom prst="rect">
            <a:avLst/>
          </a:prstGeom>
        </p:spPr>
      </p:pic>
      <p:pic>
        <p:nvPicPr>
          <p:cNvPr id="5" name="Picture 4">
            <a:extLst>
              <a:ext uri="{FF2B5EF4-FFF2-40B4-BE49-F238E27FC236}">
                <a16:creationId xmlns:a16="http://schemas.microsoft.com/office/drawing/2014/main" id="{8588C61E-A8D3-4C21-1D6F-A6F3D58B8611}"/>
              </a:ext>
            </a:extLst>
          </p:cNvPr>
          <p:cNvPicPr>
            <a:picLocks noChangeAspect="1"/>
          </p:cNvPicPr>
          <p:nvPr/>
        </p:nvPicPr>
        <p:blipFill>
          <a:blip r:embed="rId17"/>
          <a:stretch>
            <a:fillRect/>
          </a:stretch>
        </p:blipFill>
        <p:spPr>
          <a:xfrm>
            <a:off x="2160343" y="1869828"/>
            <a:ext cx="6718374" cy="1249788"/>
          </a:xfrm>
          <a:prstGeom prst="rect">
            <a:avLst/>
          </a:prstGeom>
        </p:spPr>
      </p:pic>
    </p:spTree>
    <p:extLst>
      <p:ext uri="{BB962C8B-B14F-4D97-AF65-F5344CB8AC3E}">
        <p14:creationId xmlns:p14="http://schemas.microsoft.com/office/powerpoint/2010/main" val="333191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sp>
        <p:nvSpPr>
          <p:cNvPr id="10" name="Google Shape;540;p32">
            <a:extLst>
              <a:ext uri="{FF2B5EF4-FFF2-40B4-BE49-F238E27FC236}">
                <a16:creationId xmlns:a16="http://schemas.microsoft.com/office/drawing/2014/main" id="{25EDEA26-175A-405A-BD72-026218FF1ED2}"/>
              </a:ext>
            </a:extLst>
          </p:cNvPr>
          <p:cNvSpPr/>
          <p:nvPr/>
        </p:nvSpPr>
        <p:spPr>
          <a:xfrm flipH="1">
            <a:off x="1918250" y="573064"/>
            <a:ext cx="9640958" cy="868109"/>
          </a:xfrm>
          <a:prstGeom prst="roundRect">
            <a:avLst>
              <a:gd name="adj" fmla="val 16667"/>
            </a:avLst>
          </a:prstGeom>
          <a:solidFill>
            <a:srgbClr val="EFEFEF"/>
          </a:solidFill>
          <a:ln>
            <a:noFill/>
          </a:ln>
        </p:spPr>
        <p:txBody>
          <a:bodyPr spcFirstLastPara="1" wrap="square" lIns="121900" tIns="121900" rIns="121900" bIns="121900" anchor="ctr" anchorCtr="0">
            <a:noAutofit/>
          </a:bodyPr>
          <a:lstStyle/>
          <a:p>
            <a:pPr algn="just" defTabSz="1219170">
              <a:buClr>
                <a:srgbClr val="000000"/>
              </a:buClr>
            </a:pPr>
            <a:r>
              <a:rPr lang="vi-VN" sz="2667" b="1" kern="0" dirty="0">
                <a:solidFill>
                  <a:srgbClr val="002060"/>
                </a:solidFill>
                <a:latin typeface="Arial"/>
                <a:cs typeface="Arial"/>
                <a:sym typeface="Arial"/>
              </a:rPr>
              <a:t>Dựa vào mẫu đơn trong hoạt động Viết ở Bài 23, viết đơn theo yêu cầu em đã chọn.</a:t>
            </a:r>
            <a:endParaRPr sz="2667" b="1" kern="0" dirty="0">
              <a:solidFill>
                <a:srgbClr val="002060"/>
              </a:solidFill>
              <a:latin typeface="Arial"/>
              <a:cs typeface="Arial"/>
              <a:sym typeface="Arial"/>
            </a:endParaRPr>
          </a:p>
        </p:txBody>
      </p:sp>
      <p:pic>
        <p:nvPicPr>
          <p:cNvPr id="147" name="Picture 2">
            <a:extLst>
              <a:ext uri="{FF2B5EF4-FFF2-40B4-BE49-F238E27FC236}">
                <a16:creationId xmlns:a16="http://schemas.microsoft.com/office/drawing/2014/main" id="{789C2052-BFC0-4F2F-A05A-43B8D3F5C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189649">
            <a:off x="635884" y="450630"/>
            <a:ext cx="1124020" cy="1326342"/>
          </a:xfrm>
          <a:prstGeom prst="rect">
            <a:avLst/>
          </a:prstGeom>
        </p:spPr>
      </p:pic>
      <p:sp>
        <p:nvSpPr>
          <p:cNvPr id="5" name="Rectangle 4">
            <a:extLst>
              <a:ext uri="{FF2B5EF4-FFF2-40B4-BE49-F238E27FC236}">
                <a16:creationId xmlns:a16="http://schemas.microsoft.com/office/drawing/2014/main" id="{6852CDA0-2EBA-4C90-8C8B-7690FC072750}"/>
              </a:ext>
            </a:extLst>
          </p:cNvPr>
          <p:cNvSpPr/>
          <p:nvPr/>
        </p:nvSpPr>
        <p:spPr>
          <a:xfrm>
            <a:off x="878882" y="423979"/>
            <a:ext cx="767774" cy="1231106"/>
          </a:xfrm>
          <a:prstGeom prst="rect">
            <a:avLst/>
          </a:prstGeom>
          <a:noFill/>
        </p:spPr>
        <p:txBody>
          <a:bodyPr wrap="none" lIns="121920" tIns="60960" rIns="121920" bIns="60960">
            <a:spAutoFit/>
          </a:bodyPr>
          <a:lstStyle/>
          <a:p>
            <a:pPr algn="ctr" defTabSz="1219170">
              <a:buClr>
                <a:srgbClr val="000000"/>
              </a:buClr>
            </a:pPr>
            <a:r>
              <a:rPr lang="en-US" sz="7200" b="1" kern="0" spc="67" dirty="0">
                <a:ln w="0"/>
                <a:solidFill>
                  <a:srgbClr val="6B4C6D"/>
                </a:solidFill>
                <a:effectLst>
                  <a:innerShdw blurRad="63500" dist="50800" dir="13500000">
                    <a:srgbClr val="000000">
                      <a:alpha val="50000"/>
                    </a:srgbClr>
                  </a:innerShdw>
                </a:effectLst>
                <a:latin typeface="Arial"/>
                <a:cs typeface="Arial"/>
                <a:sym typeface="Arial"/>
              </a:rPr>
              <a:t>1</a:t>
            </a:r>
          </a:p>
        </p:txBody>
      </p:sp>
      <p:grpSp>
        <p:nvGrpSpPr>
          <p:cNvPr id="2" name="Group 1">
            <a:extLst>
              <a:ext uri="{FF2B5EF4-FFF2-40B4-BE49-F238E27FC236}">
                <a16:creationId xmlns:a16="http://schemas.microsoft.com/office/drawing/2014/main" id="{8BC73A7F-DB13-F381-C874-7BC5FF22A746}"/>
              </a:ext>
            </a:extLst>
          </p:cNvPr>
          <p:cNvGrpSpPr/>
          <p:nvPr/>
        </p:nvGrpSpPr>
        <p:grpSpPr>
          <a:xfrm>
            <a:off x="2216425" y="1687114"/>
            <a:ext cx="7880585" cy="1314504"/>
            <a:chOff x="1209557" y="3516548"/>
            <a:chExt cx="6929732" cy="1229511"/>
          </a:xfrm>
        </p:grpSpPr>
        <p:pic>
          <p:nvPicPr>
            <p:cNvPr id="4" name="Picture 5">
              <a:extLst>
                <a:ext uri="{FF2B5EF4-FFF2-40B4-BE49-F238E27FC236}">
                  <a16:creationId xmlns:a16="http://schemas.microsoft.com/office/drawing/2014/main" id="{6A00EF26-A827-83FA-196C-A8FEE7FD38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8"/>
              <a:ext cx="6929732" cy="1229511"/>
            </a:xfrm>
            <a:prstGeom prst="rect">
              <a:avLst/>
            </a:prstGeom>
          </p:spPr>
        </p:pic>
        <p:sp>
          <p:nvSpPr>
            <p:cNvPr id="6" name="Rectangle 5">
              <a:extLst>
                <a:ext uri="{FF2B5EF4-FFF2-40B4-BE49-F238E27FC236}">
                  <a16:creationId xmlns:a16="http://schemas.microsoft.com/office/drawing/2014/main" id="{3D9DE8B8-9132-E0F2-6A87-F98F500956A6}"/>
                </a:ext>
              </a:extLst>
            </p:cNvPr>
            <p:cNvSpPr/>
            <p:nvPr/>
          </p:nvSpPr>
          <p:spPr>
            <a:xfrm>
              <a:off x="2275456" y="3777360"/>
              <a:ext cx="4797948" cy="600164"/>
            </a:xfrm>
            <a:prstGeom prst="rect">
              <a:avLst/>
            </a:prstGeom>
            <a:noFill/>
          </p:spPr>
          <p:txBody>
            <a:bodyPr wrap="none" lIns="121920" tIns="60960" rIns="121920" bIns="60960">
              <a:spAutoFit/>
            </a:bodyPr>
            <a:lstStyle/>
            <a:p>
              <a:pPr algn="ctr" defTabSz="1219170">
                <a:buClr>
                  <a:srgbClr val="000000"/>
                </a:buClr>
              </a:pP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được</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gửi</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cho</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ai?</a:t>
              </a:r>
            </a:p>
          </p:txBody>
        </p:sp>
      </p:grpSp>
      <p:grpSp>
        <p:nvGrpSpPr>
          <p:cNvPr id="11" name="Group 10">
            <a:extLst>
              <a:ext uri="{FF2B5EF4-FFF2-40B4-BE49-F238E27FC236}">
                <a16:creationId xmlns:a16="http://schemas.microsoft.com/office/drawing/2014/main" id="{89FC78A3-5A8A-882E-AF88-F42C78062050}"/>
              </a:ext>
            </a:extLst>
          </p:cNvPr>
          <p:cNvGrpSpPr/>
          <p:nvPr/>
        </p:nvGrpSpPr>
        <p:grpSpPr>
          <a:xfrm>
            <a:off x="2196546" y="3078592"/>
            <a:ext cx="7880585" cy="1314504"/>
            <a:chOff x="1209557" y="3516548"/>
            <a:chExt cx="6929732" cy="1229511"/>
          </a:xfrm>
        </p:grpSpPr>
        <p:pic>
          <p:nvPicPr>
            <p:cNvPr id="12" name="Picture 5">
              <a:extLst>
                <a:ext uri="{FF2B5EF4-FFF2-40B4-BE49-F238E27FC236}">
                  <a16:creationId xmlns:a16="http://schemas.microsoft.com/office/drawing/2014/main" id="{543D4973-FDC1-9D0A-64A4-9C4D76CF0F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8"/>
              <a:ext cx="6929732" cy="1229511"/>
            </a:xfrm>
            <a:prstGeom prst="rect">
              <a:avLst/>
            </a:prstGeom>
          </p:spPr>
        </p:pic>
        <p:sp>
          <p:nvSpPr>
            <p:cNvPr id="13" name="Rectangle 12">
              <a:extLst>
                <a:ext uri="{FF2B5EF4-FFF2-40B4-BE49-F238E27FC236}">
                  <a16:creationId xmlns:a16="http://schemas.microsoft.com/office/drawing/2014/main" id="{CDCD99F7-3557-BF1F-7D6A-9754025B14AB}"/>
                </a:ext>
              </a:extLst>
            </p:cNvPr>
            <p:cNvSpPr/>
            <p:nvPr/>
          </p:nvSpPr>
          <p:spPr>
            <a:xfrm>
              <a:off x="2062356" y="3777360"/>
              <a:ext cx="5224160" cy="748479"/>
            </a:xfrm>
            <a:prstGeom prst="rect">
              <a:avLst/>
            </a:prstGeom>
            <a:noFill/>
          </p:spPr>
          <p:txBody>
            <a:bodyPr wrap="none" lIns="121920" tIns="60960" rIns="121920" bIns="60960">
              <a:spAutoFit/>
            </a:bodyPr>
            <a:lstStyle/>
            <a:p>
              <a:pPr algn="ctr" defTabSz="1219170">
                <a:buClr>
                  <a:srgbClr val="000000"/>
                </a:buClr>
              </a:pP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Lý do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viết</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là</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gì</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a:t>
              </a:r>
            </a:p>
          </p:txBody>
        </p:sp>
      </p:grpSp>
      <p:grpSp>
        <p:nvGrpSpPr>
          <p:cNvPr id="14" name="Group 13">
            <a:extLst>
              <a:ext uri="{FF2B5EF4-FFF2-40B4-BE49-F238E27FC236}">
                <a16:creationId xmlns:a16="http://schemas.microsoft.com/office/drawing/2014/main" id="{BBA3C923-8833-AB4F-2E0F-A0E13024991F}"/>
              </a:ext>
            </a:extLst>
          </p:cNvPr>
          <p:cNvGrpSpPr/>
          <p:nvPr/>
        </p:nvGrpSpPr>
        <p:grpSpPr>
          <a:xfrm>
            <a:off x="2236301" y="4609218"/>
            <a:ext cx="7978452" cy="1751825"/>
            <a:chOff x="1209557" y="3516547"/>
            <a:chExt cx="7015790" cy="1638556"/>
          </a:xfrm>
        </p:grpSpPr>
        <p:pic>
          <p:nvPicPr>
            <p:cNvPr id="15" name="Picture 5">
              <a:extLst>
                <a:ext uri="{FF2B5EF4-FFF2-40B4-BE49-F238E27FC236}">
                  <a16:creationId xmlns:a16="http://schemas.microsoft.com/office/drawing/2014/main" id="{7AF2957F-C473-B2F0-8C53-5112BA6B18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7"/>
              <a:ext cx="6929732" cy="1638556"/>
            </a:xfrm>
            <a:prstGeom prst="rect">
              <a:avLst/>
            </a:prstGeom>
          </p:spPr>
        </p:pic>
        <p:sp>
          <p:nvSpPr>
            <p:cNvPr id="16" name="Rectangle 15">
              <a:extLst>
                <a:ext uri="{FF2B5EF4-FFF2-40B4-BE49-F238E27FC236}">
                  <a16:creationId xmlns:a16="http://schemas.microsoft.com/office/drawing/2014/main" id="{3F19BDB6-6051-5957-8B2B-614A6F9D4A67}"/>
                </a:ext>
              </a:extLst>
            </p:cNvPr>
            <p:cNvSpPr/>
            <p:nvPr/>
          </p:nvSpPr>
          <p:spPr>
            <a:xfrm>
              <a:off x="1340657" y="3721581"/>
              <a:ext cx="6884690" cy="1266656"/>
            </a:xfrm>
            <a:prstGeom prst="rect">
              <a:avLst/>
            </a:prstGeom>
            <a:noFill/>
          </p:spPr>
          <p:txBody>
            <a:bodyPr wrap="square" lIns="121920" tIns="60960" rIns="121920" bIns="60960">
              <a:spAutoFit/>
            </a:bodyPr>
            <a:lstStyle/>
            <a:p>
              <a:pPr algn="ctr" defTabSz="1219170">
                <a:buClr>
                  <a:srgbClr val="000000"/>
                </a:buClr>
              </a:pP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Các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mục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trong</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được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trình</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bày</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như</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thế</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nào</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3" name="Picture 2" descr="Teaching-rafiki">
            <a:extLst>
              <a:ext uri="{FF2B5EF4-FFF2-40B4-BE49-F238E27FC236}">
                <a16:creationId xmlns:a16="http://schemas.microsoft.com/office/drawing/2014/main" id="{F00027C8-6006-0557-41B2-8BE168F609D7}"/>
              </a:ext>
            </a:extLst>
          </p:cNvPr>
          <p:cNvPicPr>
            <a:picLocks noChangeAspect="1"/>
          </p:cNvPicPr>
          <p:nvPr/>
        </p:nvPicPr>
        <p:blipFill>
          <a:blip r:embed="rId2"/>
          <a:stretch>
            <a:fillRect/>
          </a:stretch>
        </p:blipFill>
        <p:spPr>
          <a:xfrm>
            <a:off x="897006" y="1580928"/>
            <a:ext cx="6000751" cy="6000751"/>
          </a:xfrm>
          <a:prstGeom prst="rect">
            <a:avLst/>
          </a:prstGeom>
        </p:spPr>
      </p:pic>
      <p:sp>
        <p:nvSpPr>
          <p:cNvPr id="6" name="Cloud 5">
            <a:extLst>
              <a:ext uri="{FF2B5EF4-FFF2-40B4-BE49-F238E27FC236}">
                <a16:creationId xmlns:a16="http://schemas.microsoft.com/office/drawing/2014/main" id="{BE56DD7E-6129-0216-A444-E0C276025EDC}"/>
              </a:ext>
            </a:extLst>
          </p:cNvPr>
          <p:cNvSpPr/>
          <p:nvPr/>
        </p:nvSpPr>
        <p:spPr>
          <a:xfrm>
            <a:off x="3544238" y="705678"/>
            <a:ext cx="6086779" cy="2791350"/>
          </a:xfrm>
          <a:prstGeom prst="cloud">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002060"/>
                </a:solidFill>
              </a:rPr>
              <a:t>Các</a:t>
            </a:r>
            <a:r>
              <a:rPr lang="en-US" sz="3200" b="1" dirty="0">
                <a:solidFill>
                  <a:srgbClr val="002060"/>
                </a:solidFill>
              </a:rPr>
              <a:t> </a:t>
            </a:r>
            <a:r>
              <a:rPr lang="en-US" sz="3200" b="1" dirty="0" err="1">
                <a:solidFill>
                  <a:srgbClr val="002060"/>
                </a:solidFill>
              </a:rPr>
              <a:t>em</a:t>
            </a:r>
            <a:r>
              <a:rPr lang="en-US" sz="3200" b="1" dirty="0">
                <a:solidFill>
                  <a:srgbClr val="002060"/>
                </a:solidFill>
              </a:rPr>
              <a:t> </a:t>
            </a:r>
            <a:r>
              <a:rPr lang="en-US" sz="3200" b="1" dirty="0" err="1">
                <a:solidFill>
                  <a:srgbClr val="002060"/>
                </a:solidFill>
              </a:rPr>
              <a:t>làm</a:t>
            </a:r>
            <a:r>
              <a:rPr lang="en-US" sz="3200" b="1" dirty="0">
                <a:solidFill>
                  <a:srgbClr val="002060"/>
                </a:solidFill>
              </a:rPr>
              <a:t> </a:t>
            </a:r>
            <a:r>
              <a:rPr lang="en-US" sz="3200" b="1" dirty="0" err="1">
                <a:solidFill>
                  <a:srgbClr val="002060"/>
                </a:solidFill>
              </a:rPr>
              <a:t>bài</a:t>
            </a:r>
            <a:r>
              <a:rPr lang="en-US" sz="3200" b="1" dirty="0">
                <a:solidFill>
                  <a:srgbClr val="002060"/>
                </a:solidFill>
              </a:rPr>
              <a:t> </a:t>
            </a:r>
            <a:r>
              <a:rPr lang="en-US" sz="3200" b="1" dirty="0" err="1">
                <a:solidFill>
                  <a:srgbClr val="002060"/>
                </a:solidFill>
              </a:rPr>
              <a:t>trong</a:t>
            </a:r>
            <a:r>
              <a:rPr lang="en-US" sz="3200" b="1" dirty="0">
                <a:solidFill>
                  <a:srgbClr val="002060"/>
                </a:solidFill>
              </a:rPr>
              <a:t> </a:t>
            </a:r>
            <a:r>
              <a:rPr lang="en-US" sz="3200" b="1" dirty="0" err="1">
                <a:solidFill>
                  <a:srgbClr val="002060"/>
                </a:solidFill>
              </a:rPr>
              <a:t>khoảng</a:t>
            </a:r>
            <a:r>
              <a:rPr lang="en-US" sz="3200" b="1" dirty="0">
                <a:solidFill>
                  <a:srgbClr val="002060"/>
                </a:solidFill>
              </a:rPr>
              <a:t> 20-25 </a:t>
            </a:r>
            <a:r>
              <a:rPr lang="en-US" sz="3200" b="1" dirty="0" err="1">
                <a:solidFill>
                  <a:srgbClr val="002060"/>
                </a:solidFill>
              </a:rPr>
              <a:t>phút</a:t>
            </a:r>
            <a:r>
              <a:rPr lang="en-US" sz="3200" b="1" dirty="0">
                <a:solidFill>
                  <a:srgbClr val="002060"/>
                </a:solidFill>
              </a:rPr>
              <a:t> </a:t>
            </a:r>
            <a:r>
              <a:rPr lang="en-US" sz="3200" b="1" dirty="0" err="1">
                <a:solidFill>
                  <a:srgbClr val="002060"/>
                </a:solidFill>
              </a:rPr>
              <a:t>nhé</a:t>
            </a:r>
            <a:r>
              <a:rPr lang="en-US" sz="3200" b="1" dirty="0">
                <a:solidFill>
                  <a:srgbClr val="002060"/>
                </a:solidFill>
              </a:rPr>
              <a:t>! </a:t>
            </a:r>
          </a:p>
        </p:txBody>
      </p:sp>
    </p:spTree>
    <p:extLst>
      <p:ext uri="{BB962C8B-B14F-4D97-AF65-F5344CB8AC3E}">
        <p14:creationId xmlns:p14="http://schemas.microsoft.com/office/powerpoint/2010/main" val="41672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4572" y="1676400"/>
            <a:ext cx="5405320" cy="4114800"/>
          </a:xfrm>
          <a:prstGeom prst="rect">
            <a:avLst/>
          </a:prstGeom>
        </p:spPr>
      </p:pic>
      <p:sp>
        <p:nvSpPr>
          <p:cNvPr id="7" name="Rectangles 6"/>
          <p:cNvSpPr/>
          <p:nvPr/>
        </p:nvSpPr>
        <p:spPr>
          <a:xfrm>
            <a:off x="1951633" y="2627243"/>
            <a:ext cx="3793183" cy="2308324"/>
          </a:xfrm>
          <a:prstGeom prst="rect">
            <a:avLst/>
          </a:prstGeom>
          <a:noFill/>
          <a:ln>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Em</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hãy</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soát</a:t>
            </a:r>
            <a:r>
              <a:rPr kumimoji="0" lang="en-GB" altLang="en-US" sz="48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lại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bài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và</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sửa</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lỗi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nhé</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a:t>
            </a:r>
          </a:p>
        </p:txBody>
      </p:sp>
      <p:pic>
        <p:nvPicPr>
          <p:cNvPr id="6" name="Picture 2">
            <a:extLst>
              <a:ext uri="{FF2B5EF4-FFF2-40B4-BE49-F238E27FC236}">
                <a16:creationId xmlns:a16="http://schemas.microsoft.com/office/drawing/2014/main" id="{6BC55910-5BA3-4443-B1F6-0057647EF1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569533" y="1371600"/>
            <a:ext cx="4817331" cy="4720985"/>
          </a:xfrm>
          <a:prstGeom prst="rect">
            <a:avLst/>
          </a:prstGeom>
        </p:spPr>
      </p:pic>
      <p:pic>
        <p:nvPicPr>
          <p:cNvPr id="2" name="Picture 1">
            <a:extLst>
              <a:ext uri="{FF2B5EF4-FFF2-40B4-BE49-F238E27FC236}">
                <a16:creationId xmlns:a16="http://schemas.microsoft.com/office/drawing/2014/main" id="{4C6C4E19-244D-9EA4-F1CB-B4C7A35784AE}"/>
              </a:ext>
            </a:extLst>
          </p:cNvPr>
          <p:cNvPicPr>
            <a:picLocks noChangeAspect="1"/>
          </p:cNvPicPr>
          <p:nvPr/>
        </p:nvPicPr>
        <p:blipFill>
          <a:blip r:embed="rId7"/>
          <a:stretch>
            <a:fillRect/>
          </a:stretch>
        </p:blipFill>
        <p:spPr>
          <a:xfrm>
            <a:off x="3094492" y="235560"/>
            <a:ext cx="6639119"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pic>
        <p:nvPicPr>
          <p:cNvPr id="7" name="Picture 4">
            <a:extLst>
              <a:ext uri="{FF2B5EF4-FFF2-40B4-BE49-F238E27FC236}">
                <a16:creationId xmlns:a16="http://schemas.microsoft.com/office/drawing/2014/main" id="{1C7A83E5-95DB-E35B-F5AA-9A9AA570CF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361497" y="1178140"/>
            <a:ext cx="3796887" cy="3707735"/>
          </a:xfrm>
          <a:prstGeom prst="rect">
            <a:avLst/>
          </a:prstGeom>
        </p:spPr>
      </p:pic>
      <p:sp>
        <p:nvSpPr>
          <p:cNvPr id="8" name="Rectangles 3">
            <a:extLst>
              <a:ext uri="{FF2B5EF4-FFF2-40B4-BE49-F238E27FC236}">
                <a16:creationId xmlns:a16="http://schemas.microsoft.com/office/drawing/2014/main" id="{1331B727-8BF6-2B36-FACE-D2E3DCBFEAE5}"/>
              </a:ext>
            </a:extLst>
          </p:cNvPr>
          <p:cNvSpPr/>
          <p:nvPr/>
        </p:nvSpPr>
        <p:spPr>
          <a:xfrm>
            <a:off x="487018" y="2191201"/>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Quốc</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hiệu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tiêu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ngữ</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18" name="Picture 4">
            <a:extLst>
              <a:ext uri="{FF2B5EF4-FFF2-40B4-BE49-F238E27FC236}">
                <a16:creationId xmlns:a16="http://schemas.microsoft.com/office/drawing/2014/main" id="{913A8586-E611-275C-9E94-29240A2B05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4327209" y="1078750"/>
            <a:ext cx="3796887" cy="3707735"/>
          </a:xfrm>
          <a:prstGeom prst="rect">
            <a:avLst/>
          </a:prstGeom>
        </p:spPr>
      </p:pic>
      <p:sp>
        <p:nvSpPr>
          <p:cNvPr id="19" name="Rectangles 3">
            <a:extLst>
              <a:ext uri="{FF2B5EF4-FFF2-40B4-BE49-F238E27FC236}">
                <a16:creationId xmlns:a16="http://schemas.microsoft.com/office/drawing/2014/main" id="{3E6AC966-C0A8-7493-4E14-087AC5C9DA8C}"/>
              </a:ext>
            </a:extLst>
          </p:cNvPr>
          <p:cNvSpPr/>
          <p:nvPr/>
        </p:nvSpPr>
        <p:spPr>
          <a:xfrm>
            <a:off x="4502426" y="2280655"/>
            <a:ext cx="3647660" cy="923330"/>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Tên</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20" name="Picture 4">
            <a:extLst>
              <a:ext uri="{FF2B5EF4-FFF2-40B4-BE49-F238E27FC236}">
                <a16:creationId xmlns:a16="http://schemas.microsoft.com/office/drawing/2014/main" id="{1B6C8496-9EBB-CB39-67F5-88A3FBB3F4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8114018" y="1178141"/>
            <a:ext cx="3796887" cy="3707735"/>
          </a:xfrm>
          <a:prstGeom prst="rect">
            <a:avLst/>
          </a:prstGeom>
        </p:spPr>
      </p:pic>
      <p:sp>
        <p:nvSpPr>
          <p:cNvPr id="21" name="Rectangles 3">
            <a:extLst>
              <a:ext uri="{FF2B5EF4-FFF2-40B4-BE49-F238E27FC236}">
                <a16:creationId xmlns:a16="http://schemas.microsoft.com/office/drawing/2014/main" id="{1774EA16-D224-C2FE-128D-AFEABD2B3E37}"/>
              </a:ext>
            </a:extLst>
          </p:cNvPr>
          <p:cNvSpPr/>
          <p:nvPr/>
        </p:nvSpPr>
        <p:spPr>
          <a:xfrm>
            <a:off x="8289235" y="2380046"/>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Nội</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dung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25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9" grpId="0"/>
      <p:bldP spid="19" grpId="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103909-077F-68FB-AEC4-7B3173CF93B9}"/>
              </a:ext>
            </a:extLst>
          </p:cNvPr>
          <p:cNvSpPr txBox="1"/>
          <p:nvPr/>
        </p:nvSpPr>
        <p:spPr>
          <a:xfrm>
            <a:off x="489098" y="1309516"/>
            <a:ext cx="11451265" cy="5355312"/>
          </a:xfrm>
          <a:prstGeom prst="rect">
            <a:avLst/>
          </a:prstGeom>
          <a:noFill/>
        </p:spPr>
        <p:txBody>
          <a:bodyPr wrap="square">
            <a:spAutoFit/>
          </a:bodyPr>
          <a:lstStyle/>
          <a:p>
            <a:pPr algn="ctr"/>
            <a:r>
              <a:rPr lang="vi-VN" b="1" dirty="0">
                <a:solidFill>
                  <a:srgbClr val="002060"/>
                </a:solidFill>
                <a:latin typeface="Calibri" panose="020F0502020204030204" pitchFamily="34" charset="0"/>
                <a:cs typeface="Calibri" panose="020F0502020204030204" pitchFamily="34" charset="0"/>
              </a:rPr>
              <a:t>CỘNG HÒA XÃ HỘI CHỦ NGHĨA VIỆT NAM</a:t>
            </a:r>
            <a:br>
              <a:rPr lang="vi-VN" b="1" dirty="0">
                <a:solidFill>
                  <a:srgbClr val="002060"/>
                </a:solidFill>
                <a:latin typeface="Calibri" panose="020F0502020204030204" pitchFamily="34" charset="0"/>
                <a:cs typeface="Calibri" panose="020F0502020204030204" pitchFamily="34" charset="0"/>
              </a:rPr>
            </a:br>
            <a:r>
              <a:rPr lang="vi-VN" dirty="0">
                <a:solidFill>
                  <a:srgbClr val="002060"/>
                </a:solidFill>
                <a:latin typeface="Calibri" panose="020F0502020204030204" pitchFamily="34" charset="0"/>
                <a:cs typeface="Calibri" panose="020F0502020204030204" pitchFamily="34" charset="0"/>
              </a:rPr>
              <a:t>Độc lập - Tự do - Hạnh phúc</a:t>
            </a:r>
            <a:br>
              <a:rPr lang="vi-VN" dirty="0">
                <a:solidFill>
                  <a:srgbClr val="002060"/>
                </a:solidFill>
                <a:latin typeface="Calibri" panose="020F0502020204030204" pitchFamily="34" charset="0"/>
                <a:cs typeface="Calibri" panose="020F0502020204030204" pitchFamily="34" charset="0"/>
              </a:rPr>
            </a:br>
            <a:r>
              <a:rPr lang="vi-VN" dirty="0">
                <a:solidFill>
                  <a:srgbClr val="002060"/>
                </a:solidFill>
                <a:latin typeface="Calibri" panose="020F0502020204030204" pitchFamily="34" charset="0"/>
                <a:cs typeface="Calibri" panose="020F0502020204030204" pitchFamily="34" charset="0"/>
              </a:rPr>
              <a:t>______________________</a:t>
            </a:r>
          </a:p>
          <a:p>
            <a:pPr algn="r"/>
            <a:r>
              <a:rPr lang="vi-VN" i="1" dirty="0">
                <a:solidFill>
                  <a:srgbClr val="002060"/>
                </a:solidFill>
                <a:latin typeface="Calibri" panose="020F0502020204030204" pitchFamily="34" charset="0"/>
                <a:cs typeface="Calibri" panose="020F0502020204030204" pitchFamily="34" charset="0"/>
              </a:rPr>
              <a:t>Hà Nội ngày 11 tháng 9 năm 2023</a:t>
            </a:r>
            <a:endParaRPr lang="vi-VN" dirty="0">
              <a:solidFill>
                <a:srgbClr val="002060"/>
              </a:solidFill>
              <a:latin typeface="Calibri" panose="020F0502020204030204" pitchFamily="34" charset="0"/>
              <a:cs typeface="Calibri" panose="020F0502020204030204" pitchFamily="34" charset="0"/>
            </a:endParaRPr>
          </a:p>
          <a:p>
            <a:pPr algn="ctr"/>
            <a:r>
              <a:rPr lang="vi-VN" b="1" dirty="0">
                <a:solidFill>
                  <a:srgbClr val="002060"/>
                </a:solidFill>
                <a:latin typeface="Calibri" panose="020F0502020204030204" pitchFamily="34" charset="0"/>
                <a:cs typeface="Calibri" panose="020F0502020204030204" pitchFamily="34" charset="0"/>
              </a:rPr>
              <a:t>ĐƠN XIN THAM GIA CÂU LẠC BỘ BÓNG ĐÁ</a:t>
            </a:r>
            <a:endParaRPr lang="vi-VN" dirty="0">
              <a:solidFill>
                <a:srgbClr val="002060"/>
              </a:solidFill>
              <a:latin typeface="Calibri" panose="020F0502020204030204" pitchFamily="34" charset="0"/>
              <a:cs typeface="Calibri" panose="020F0502020204030204" pitchFamily="34" charset="0"/>
            </a:endParaRPr>
          </a:p>
          <a:p>
            <a:r>
              <a:rPr lang="vi-VN" dirty="0">
                <a:solidFill>
                  <a:srgbClr val="002060"/>
                </a:solidFill>
                <a:latin typeface="Calibri" panose="020F0502020204030204" pitchFamily="34" charset="0"/>
                <a:cs typeface="Calibri" panose="020F0502020204030204" pitchFamily="34" charset="0"/>
              </a:rPr>
              <a:t>Kính gửi: Ban chủ nhiệm Câu lạc bộ Bóng đá Trường Tiểu học Dịch Vọng A</a:t>
            </a:r>
          </a:p>
          <a:p>
            <a:r>
              <a:rPr lang="vi-VN" dirty="0">
                <a:solidFill>
                  <a:srgbClr val="002060"/>
                </a:solidFill>
                <a:latin typeface="Calibri" panose="020F0502020204030204" pitchFamily="34" charset="0"/>
                <a:cs typeface="Calibri" panose="020F0502020204030204" pitchFamily="34" charset="0"/>
              </a:rPr>
              <a:t>Em tên là: Nguyễn Tiến Đạt</a:t>
            </a:r>
          </a:p>
          <a:p>
            <a:pPr algn="just"/>
            <a:r>
              <a:rPr lang="vi-VN" dirty="0">
                <a:solidFill>
                  <a:srgbClr val="002060"/>
                </a:solidFill>
                <a:latin typeface="Calibri" panose="020F0502020204030204" pitchFamily="34" charset="0"/>
                <a:cs typeface="Calibri" panose="020F0502020204030204" pitchFamily="34" charset="0"/>
              </a:rPr>
              <a:t>Sinh ngày 29 tháng 5 năm 2014. Nam (nữ): Nam</a:t>
            </a:r>
          </a:p>
          <a:p>
            <a:pPr algn="just"/>
            <a:r>
              <a:rPr lang="vi-VN" dirty="0">
                <a:solidFill>
                  <a:srgbClr val="002060"/>
                </a:solidFill>
                <a:latin typeface="Calibri" panose="020F0502020204030204" pitchFamily="34" charset="0"/>
                <a:cs typeface="Calibri" panose="020F0502020204030204" pitchFamily="34" charset="0"/>
              </a:rPr>
              <a:t>Nơi ở: Ngõ 130 Xuân Thủy, Cầu Giấy, Hà Nội</a:t>
            </a:r>
          </a:p>
          <a:p>
            <a:pPr algn="just"/>
            <a:r>
              <a:rPr lang="vi-VN" dirty="0">
                <a:solidFill>
                  <a:srgbClr val="002060"/>
                </a:solidFill>
                <a:latin typeface="Calibri" panose="020F0502020204030204" pitchFamily="34" charset="0"/>
                <a:cs typeface="Calibri" panose="020F0502020204030204" pitchFamily="34" charset="0"/>
              </a:rPr>
              <a:t>Học sinh lớp: 4B Trường Tiểu học Dịch Vọng A</a:t>
            </a:r>
          </a:p>
          <a:p>
            <a:pPr algn="just"/>
            <a:r>
              <a:rPr lang="vi-VN" dirty="0">
                <a:solidFill>
                  <a:srgbClr val="002060"/>
                </a:solidFill>
                <a:latin typeface="Calibri" panose="020F0502020204030204" pitchFamily="34" charset="0"/>
                <a:cs typeface="Calibri" panose="020F0502020204030204" pitchFamily="34" charset="0"/>
              </a:rPr>
              <a:t>Sau khi tìm hiểu các thông tin về hoạt động của Câu lạc bộ Bóng đá. Đồng thời được trực tiếp đến sân và quan sát các buổi tập luyện, thì đấu của câu lạc bộ. Em đã rất yêu thích và mong muốn được trở thành thành viên của câu lạc bộ.</a:t>
            </a:r>
          </a:p>
          <a:p>
            <a:pPr algn="just"/>
            <a:r>
              <a:rPr lang="vi-VN" dirty="0">
                <a:solidFill>
                  <a:srgbClr val="002060"/>
                </a:solidFill>
                <a:latin typeface="Calibri" panose="020F0502020204030204" pitchFamily="34" charset="0"/>
                <a:cs typeface="Calibri" panose="020F0502020204030204" pitchFamily="34" charset="0"/>
              </a:rPr>
              <a:t>Được bố mẹ đồng ý, em viết đơn này xin tham gia Câu lạc bộ Bóng đá của nhà trường để được trau dồi thêm kĩ năng đá bóng và được làm quen với các anh chị có cùng đam mê.</a:t>
            </a:r>
          </a:p>
          <a:p>
            <a:pPr algn="just"/>
            <a:r>
              <a:rPr lang="vi-VN" dirty="0">
                <a:solidFill>
                  <a:srgbClr val="002060"/>
                </a:solidFill>
                <a:latin typeface="Calibri" panose="020F0502020204030204" pitchFamily="34" charset="0"/>
                <a:cs typeface="Calibri" panose="020F0502020204030204" pitchFamily="34" charset="0"/>
              </a:rPr>
              <a:t>Em xin hứa thực hiện đúng mọi quy định của Câu lạc bộ.</a:t>
            </a:r>
          </a:p>
          <a:p>
            <a:pPr algn="just"/>
            <a:r>
              <a:rPr lang="vi-VN" dirty="0">
                <a:solidFill>
                  <a:srgbClr val="002060"/>
                </a:solidFill>
                <a:latin typeface="Calibri" panose="020F0502020204030204" pitchFamily="34" charset="0"/>
                <a:cs typeface="Calibri" panose="020F0502020204030204" pitchFamily="34" charset="0"/>
              </a:rPr>
              <a:t>Em xin trân trọng cảm ơn</a:t>
            </a:r>
            <a:r>
              <a:rPr lang="en-US" dirty="0">
                <a:solidFill>
                  <a:srgbClr val="002060"/>
                </a:solidFill>
                <a:latin typeface="Calibri" panose="020F0502020204030204" pitchFamily="34" charset="0"/>
                <a:cs typeface="Calibri" panose="020F0502020204030204" pitchFamily="34" charset="0"/>
              </a:rPr>
              <a:t>!</a:t>
            </a:r>
            <a:endParaRPr lang="vi-VN" dirty="0">
              <a:solidFill>
                <a:srgbClr val="002060"/>
              </a:solidFill>
              <a:latin typeface="Calibri" panose="020F0502020204030204" pitchFamily="34" charset="0"/>
              <a:cs typeface="Calibri" panose="020F0502020204030204" pitchFamily="34" charset="0"/>
            </a:endParaRP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Người làm đơn</a:t>
            </a: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Đạt</a:t>
            </a: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Nguyễn Tiến Đạt</a:t>
            </a:r>
          </a:p>
        </p:txBody>
      </p:sp>
      <p:pic>
        <p:nvPicPr>
          <p:cNvPr id="7" name="Picture 8">
            <a:extLst>
              <a:ext uri="{FF2B5EF4-FFF2-40B4-BE49-F238E27FC236}">
                <a16:creationId xmlns:a16="http://schemas.microsoft.com/office/drawing/2014/main" id="{4C39A937-755B-3CF0-0EFF-C9A313E8E4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4679" y="-113414"/>
            <a:ext cx="10525539" cy="1447800"/>
          </a:xfrm>
          <a:prstGeom prst="rect">
            <a:avLst/>
          </a:prstGeom>
        </p:spPr>
      </p:pic>
      <p:sp>
        <p:nvSpPr>
          <p:cNvPr id="8" name="Rectangle 7">
            <a:extLst>
              <a:ext uri="{FF2B5EF4-FFF2-40B4-BE49-F238E27FC236}">
                <a16:creationId xmlns:a16="http://schemas.microsoft.com/office/drawing/2014/main" id="{B7726B47-CC68-E2EC-4DEA-21C478C7965F}"/>
              </a:ext>
            </a:extLst>
          </p:cNvPr>
          <p:cNvSpPr/>
          <p:nvPr/>
        </p:nvSpPr>
        <p:spPr>
          <a:xfrm>
            <a:off x="1828800" y="115040"/>
            <a:ext cx="8153400" cy="923330"/>
          </a:xfrm>
          <a:prstGeom prst="rect">
            <a:avLst/>
          </a:prstGeom>
          <a:noFill/>
        </p:spPr>
        <p:txBody>
          <a:bodyPr wrap="none" lIns="91440" tIns="45720" rIns="91440" bIns="45720">
            <a:prstTxWarp prst="textArchDown">
              <a:avLst>
                <a:gd name="adj" fmla="val 835428"/>
              </a:avLst>
            </a:prstTxWarp>
            <a:spAutoFit/>
          </a:bodyPr>
          <a:lstStyle/>
          <a:p>
            <a:pPr algn="ct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Viết</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đơn</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tham</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gia</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CLB</a:t>
            </a:r>
          </a:p>
        </p:txBody>
      </p:sp>
    </p:spTree>
    <p:extLst>
      <p:ext uri="{BB962C8B-B14F-4D97-AF65-F5344CB8AC3E}">
        <p14:creationId xmlns:p14="http://schemas.microsoft.com/office/powerpoint/2010/main" val="1053213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103909-077F-68FB-AEC4-7B3173CF93B9}"/>
              </a:ext>
            </a:extLst>
          </p:cNvPr>
          <p:cNvSpPr txBox="1"/>
          <p:nvPr/>
        </p:nvSpPr>
        <p:spPr>
          <a:xfrm>
            <a:off x="489098" y="1500903"/>
            <a:ext cx="11355572" cy="4401205"/>
          </a:xfrm>
          <a:prstGeom prst="rect">
            <a:avLst/>
          </a:prstGeom>
          <a:noFill/>
        </p:spPr>
        <p:txBody>
          <a:bodyPr wrap="square">
            <a:spAutoFit/>
          </a:bodyPr>
          <a:lstStyle/>
          <a:p>
            <a:pPr algn="ctr"/>
            <a:r>
              <a:rPr lang="vi-VN" sz="2000" b="1" dirty="0">
                <a:solidFill>
                  <a:srgbClr val="002060"/>
                </a:solidFill>
                <a:latin typeface="Calibri" panose="020F0502020204030204" pitchFamily="34" charset="0"/>
                <a:cs typeface="Calibri" panose="020F0502020204030204" pitchFamily="34" charset="0"/>
              </a:rPr>
              <a:t>CỘNG HÒA XÃ HỘI CHỦ NGHĨA VIỆT NAM</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Độc lập – Tự do – Hạnh phúc</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____________________</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ĐƠN XIN PHÉP NGHỈ HỌC</a:t>
            </a:r>
            <a:endParaRPr lang="vi-VN" sz="2000" dirty="0">
              <a:solidFill>
                <a:srgbClr val="002060"/>
              </a:solidFill>
              <a:latin typeface="Calibri" panose="020F0502020204030204" pitchFamily="34" charset="0"/>
              <a:cs typeface="Calibri" panose="020F0502020204030204" pitchFamily="34" charset="0"/>
            </a:endParaRPr>
          </a:p>
          <a:p>
            <a:pPr algn="just"/>
            <a:r>
              <a:rPr lang="vi-VN" sz="2000" dirty="0">
                <a:solidFill>
                  <a:srgbClr val="002060"/>
                </a:solidFill>
                <a:latin typeface="Calibri" panose="020F0502020204030204" pitchFamily="34" charset="0"/>
                <a:cs typeface="Calibri" panose="020F0502020204030204" pitchFamily="34" charset="0"/>
              </a:rPr>
              <a:t>Kính gửi: Cô giáo chủ nhiệm lớp 4A</a:t>
            </a:r>
          </a:p>
          <a:p>
            <a:pPr algn="just"/>
            <a:r>
              <a:rPr lang="vi-VN" sz="2000" dirty="0">
                <a:solidFill>
                  <a:srgbClr val="002060"/>
                </a:solidFill>
                <a:latin typeface="Calibri" panose="020F0502020204030204" pitchFamily="34" charset="0"/>
                <a:cs typeface="Calibri" panose="020F0502020204030204" pitchFamily="34" charset="0"/>
              </a:rPr>
              <a:t>                Các thầy, cô giáo bộ môn Trường Tiểu học Trung Yên</a:t>
            </a:r>
          </a:p>
          <a:p>
            <a:pPr algn="just"/>
            <a:r>
              <a:rPr lang="vi-VN" sz="2000" dirty="0">
                <a:solidFill>
                  <a:srgbClr val="002060"/>
                </a:solidFill>
                <a:latin typeface="Calibri" panose="020F0502020204030204" pitchFamily="34" charset="0"/>
                <a:cs typeface="Calibri" panose="020F0502020204030204" pitchFamily="34" charset="0"/>
              </a:rPr>
              <a:t>Em tên là: Hoàng Văn Minh – Học sinh lớp: 4A</a:t>
            </a:r>
          </a:p>
          <a:p>
            <a:pPr algn="just"/>
            <a:r>
              <a:rPr lang="vi-VN" sz="2000" dirty="0">
                <a:solidFill>
                  <a:srgbClr val="002060"/>
                </a:solidFill>
                <a:latin typeface="Calibri" panose="020F0502020204030204" pitchFamily="34" charset="0"/>
                <a:cs typeface="Calibri" panose="020F0502020204030204" pitchFamily="34" charset="0"/>
              </a:rPr>
              <a:t>Em viết đơn này xin được trình bày với cô giáo chủ nhiệm và các thầy cô giáo bộ môn như sau:</a:t>
            </a:r>
          </a:p>
          <a:p>
            <a:pPr algn="just"/>
            <a:r>
              <a:rPr lang="vi-VN" sz="2000" dirty="0">
                <a:solidFill>
                  <a:srgbClr val="002060"/>
                </a:solidFill>
                <a:latin typeface="Calibri" panose="020F0502020204030204" pitchFamily="34" charset="0"/>
                <a:cs typeface="Calibri" panose="020F0502020204030204" pitchFamily="34" charset="0"/>
              </a:rPr>
              <a:t>Hôm qua, trên đường đi học về em bị ngã xe. Bố mẹ em đã đưa em đi khám và bôi thuốc. Hôm nay, người em vẫn còn đau nên em chưa thể đến trường được . Vì vậy, em viết đơn này mong các thầy cô xem xét cho em được nghỉ buổi học hôm nay.</a:t>
            </a:r>
          </a:p>
          <a:p>
            <a:pPr algn="just"/>
            <a:r>
              <a:rPr lang="vi-VN" sz="2000" dirty="0">
                <a:solidFill>
                  <a:srgbClr val="002060"/>
                </a:solidFill>
                <a:latin typeface="Calibri" panose="020F0502020204030204" pitchFamily="34" charset="0"/>
                <a:cs typeface="Calibri" panose="020F0502020204030204" pitchFamily="34" charset="0"/>
              </a:rPr>
              <a:t>Em xin hứa sẽ chép bài đầy đủ khi đến lớp.</a:t>
            </a:r>
          </a:p>
          <a:p>
            <a:pPr algn="just"/>
            <a:r>
              <a:rPr lang="vi-VN" sz="2000" dirty="0">
                <a:solidFill>
                  <a:srgbClr val="002060"/>
                </a:solidFill>
                <a:latin typeface="Calibri" panose="020F0502020204030204" pitchFamily="34" charset="0"/>
                <a:cs typeface="Calibri" panose="020F0502020204030204" pitchFamily="34" charset="0"/>
              </a:rPr>
              <a:t>Em xin chân thành cảm ơn!</a:t>
            </a:r>
            <a:endParaRPr lang="en-US" sz="2000" dirty="0">
              <a:solidFill>
                <a:srgbClr val="002060"/>
              </a:solidFill>
              <a:latin typeface="Calibri" panose="020F0502020204030204" pitchFamily="34" charset="0"/>
              <a:cs typeface="Calibri" panose="020F0502020204030204" pitchFamily="34" charset="0"/>
            </a:endParaRPr>
          </a:p>
          <a:p>
            <a:pPr algn="just"/>
            <a:endParaRPr lang="vi-VN" sz="2000" dirty="0">
              <a:solidFill>
                <a:srgbClr val="002060"/>
              </a:solidFill>
              <a:latin typeface="Calibri" panose="020F0502020204030204" pitchFamily="34" charset="0"/>
              <a:cs typeface="Calibri" panose="020F0502020204030204" pitchFamily="34" charset="0"/>
            </a:endParaRPr>
          </a:p>
        </p:txBody>
      </p:sp>
      <p:pic>
        <p:nvPicPr>
          <p:cNvPr id="7" name="Picture 8">
            <a:extLst>
              <a:ext uri="{FF2B5EF4-FFF2-40B4-BE49-F238E27FC236}">
                <a16:creationId xmlns:a16="http://schemas.microsoft.com/office/drawing/2014/main" id="{4C39A937-755B-3CF0-0EFF-C9A313E8E4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4679" y="-113414"/>
            <a:ext cx="10525539" cy="1447800"/>
          </a:xfrm>
          <a:prstGeom prst="rect">
            <a:avLst/>
          </a:prstGeom>
        </p:spPr>
      </p:pic>
      <p:sp>
        <p:nvSpPr>
          <p:cNvPr id="8" name="Rectangle 7">
            <a:extLst>
              <a:ext uri="{FF2B5EF4-FFF2-40B4-BE49-F238E27FC236}">
                <a16:creationId xmlns:a16="http://schemas.microsoft.com/office/drawing/2014/main" id="{B7726B47-CC68-E2EC-4DEA-21C478C7965F}"/>
              </a:ext>
            </a:extLst>
          </p:cNvPr>
          <p:cNvSpPr/>
          <p:nvPr/>
        </p:nvSpPr>
        <p:spPr>
          <a:xfrm>
            <a:off x="1828800" y="115040"/>
            <a:ext cx="8153400" cy="923330"/>
          </a:xfrm>
          <a:prstGeom prst="rect">
            <a:avLst/>
          </a:prstGeom>
          <a:noFill/>
        </p:spPr>
        <p:txBody>
          <a:bodyPr wrap="none" lIns="91440" tIns="45720" rIns="91440" bIns="45720">
            <a:prstTxWarp prst="textArchDown">
              <a:avLst>
                <a:gd name="adj" fmla="val 83542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Viết</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đơn</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xin</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nghỉ</a:t>
            </a:r>
            <a:r>
              <a:rPr kumimoji="0" lang="en-US" sz="4800" b="1" i="0" u="none" strike="noStrike" kern="1200" cap="none" spc="0" normalizeH="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học</a:t>
            </a:r>
            <a:endPar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B8DD6927-1463-FA49-0CF0-A873F94483CF}"/>
              </a:ext>
            </a:extLst>
          </p:cNvPr>
          <p:cNvGraphicFramePr>
            <a:graphicFrameLocks noGrp="1"/>
          </p:cNvGraphicFramePr>
          <p:nvPr>
            <p:extLst>
              <p:ext uri="{D42A27DB-BD31-4B8C-83A1-F6EECF244321}">
                <p14:modId xmlns:p14="http://schemas.microsoft.com/office/powerpoint/2010/main" val="2717524168"/>
              </p:ext>
            </p:extLst>
          </p:nvPr>
        </p:nvGraphicFramePr>
        <p:xfrm>
          <a:off x="780460" y="5548086"/>
          <a:ext cx="10798396" cy="853631"/>
        </p:xfrm>
        <a:graphic>
          <a:graphicData uri="http://schemas.openxmlformats.org/drawingml/2006/table">
            <a:tbl>
              <a:tblPr/>
              <a:tblGrid>
                <a:gridCol w="5399198">
                  <a:extLst>
                    <a:ext uri="{9D8B030D-6E8A-4147-A177-3AD203B41FA5}">
                      <a16:colId xmlns:a16="http://schemas.microsoft.com/office/drawing/2014/main" val="3228563339"/>
                    </a:ext>
                  </a:extLst>
                </a:gridCol>
                <a:gridCol w="5399198">
                  <a:extLst>
                    <a:ext uri="{9D8B030D-6E8A-4147-A177-3AD203B41FA5}">
                      <a16:colId xmlns:a16="http://schemas.microsoft.com/office/drawing/2014/main" val="2097216500"/>
                    </a:ext>
                  </a:extLst>
                </a:gridCol>
              </a:tblGrid>
              <a:tr h="0">
                <a:tc>
                  <a:txBody>
                    <a:bodyPr/>
                    <a:lstStyle/>
                    <a:p>
                      <a:pPr algn="ctr"/>
                      <a:r>
                        <a:rPr lang="en-US" dirty="0">
                          <a:solidFill>
                            <a:srgbClr val="002060"/>
                          </a:solidFill>
                          <a:effectLst/>
                        </a:rPr>
                        <a:t>Ý </a:t>
                      </a:r>
                      <a:r>
                        <a:rPr lang="en-US" dirty="0" err="1">
                          <a:solidFill>
                            <a:srgbClr val="002060"/>
                          </a:solidFill>
                          <a:effectLst/>
                        </a:rPr>
                        <a:t>kiến</a:t>
                      </a:r>
                      <a:r>
                        <a:rPr lang="en-US" dirty="0">
                          <a:solidFill>
                            <a:srgbClr val="002060"/>
                          </a:solidFill>
                          <a:effectLst/>
                        </a:rPr>
                        <a:t> </a:t>
                      </a:r>
                      <a:r>
                        <a:rPr lang="en-US" dirty="0" err="1">
                          <a:solidFill>
                            <a:srgbClr val="002060"/>
                          </a:solidFill>
                          <a:effectLst/>
                        </a:rPr>
                        <a:t>của</a:t>
                      </a:r>
                      <a:r>
                        <a:rPr lang="en-US" dirty="0">
                          <a:solidFill>
                            <a:srgbClr val="002060"/>
                          </a:solidFill>
                          <a:effectLst/>
                        </a:rPr>
                        <a:t> </a:t>
                      </a:r>
                      <a:r>
                        <a:rPr lang="en-US" dirty="0" err="1">
                          <a:solidFill>
                            <a:srgbClr val="002060"/>
                          </a:solidFill>
                          <a:effectLst/>
                        </a:rPr>
                        <a:t>phụ</a:t>
                      </a:r>
                      <a:r>
                        <a:rPr lang="en-US" dirty="0">
                          <a:solidFill>
                            <a:srgbClr val="002060"/>
                          </a:solidFill>
                          <a:effectLst/>
                        </a:rPr>
                        <a:t> </a:t>
                      </a:r>
                      <a:r>
                        <a:rPr lang="en-US" dirty="0" err="1">
                          <a:solidFill>
                            <a:srgbClr val="002060"/>
                          </a:solidFill>
                          <a:effectLst/>
                        </a:rPr>
                        <a:t>huynh</a:t>
                      </a:r>
                      <a:endParaRPr lang="en-US" dirty="0">
                        <a:solidFill>
                          <a:srgbClr val="002060"/>
                        </a:solidFill>
                        <a:effectLst/>
                      </a:endParaRPr>
                    </a:p>
                  </a:txBody>
                  <a:tcPr marL="0" marR="0" marT="0" marB="0">
                    <a:lnL>
                      <a:noFill/>
                    </a:lnL>
                    <a:lnR>
                      <a:noFill/>
                    </a:lnR>
                    <a:lnT>
                      <a:noFill/>
                    </a:lnT>
                    <a:lnB>
                      <a:noFill/>
                    </a:lnB>
                  </a:tcPr>
                </a:tc>
                <a:tc>
                  <a:txBody>
                    <a:bodyPr/>
                    <a:lstStyle/>
                    <a:p>
                      <a:pPr algn="ctr"/>
                      <a:r>
                        <a:rPr lang="en-US" i="1" dirty="0">
                          <a:solidFill>
                            <a:srgbClr val="002060"/>
                          </a:solidFill>
                          <a:effectLst/>
                        </a:rPr>
                        <a:t>Hà </a:t>
                      </a:r>
                      <a:r>
                        <a:rPr lang="en-US" i="1" dirty="0" err="1">
                          <a:solidFill>
                            <a:srgbClr val="002060"/>
                          </a:solidFill>
                          <a:effectLst/>
                        </a:rPr>
                        <a:t>Nội</a:t>
                      </a:r>
                      <a:r>
                        <a:rPr lang="en-US" i="1" dirty="0">
                          <a:solidFill>
                            <a:srgbClr val="002060"/>
                          </a:solidFill>
                          <a:effectLst/>
                        </a:rPr>
                        <a:t>, </a:t>
                      </a:r>
                      <a:r>
                        <a:rPr lang="en-US" i="1" dirty="0" err="1">
                          <a:solidFill>
                            <a:srgbClr val="002060"/>
                          </a:solidFill>
                          <a:effectLst/>
                        </a:rPr>
                        <a:t>ngày</a:t>
                      </a:r>
                      <a:r>
                        <a:rPr lang="en-US" i="1" dirty="0">
                          <a:solidFill>
                            <a:srgbClr val="002060"/>
                          </a:solidFill>
                          <a:effectLst/>
                        </a:rPr>
                        <a:t> 10 </a:t>
                      </a:r>
                      <a:r>
                        <a:rPr lang="en-US" i="1" dirty="0" err="1">
                          <a:solidFill>
                            <a:srgbClr val="002060"/>
                          </a:solidFill>
                          <a:effectLst/>
                        </a:rPr>
                        <a:t>tháng</a:t>
                      </a:r>
                      <a:r>
                        <a:rPr lang="en-US" i="1" dirty="0">
                          <a:solidFill>
                            <a:srgbClr val="002060"/>
                          </a:solidFill>
                          <a:effectLst/>
                        </a:rPr>
                        <a:t> 3 </a:t>
                      </a:r>
                      <a:r>
                        <a:rPr lang="en-US" i="1" dirty="0" err="1">
                          <a:solidFill>
                            <a:srgbClr val="002060"/>
                          </a:solidFill>
                          <a:effectLst/>
                        </a:rPr>
                        <a:t>năm</a:t>
                      </a:r>
                      <a:r>
                        <a:rPr lang="en-US" i="1" dirty="0">
                          <a:solidFill>
                            <a:srgbClr val="002060"/>
                          </a:solidFill>
                          <a:effectLst/>
                        </a:rPr>
                        <a:t> 2023</a:t>
                      </a:r>
                      <a:endParaRPr lang="en-US" dirty="0">
                        <a:solidFill>
                          <a:srgbClr val="002060"/>
                        </a:solidFill>
                        <a:effectLst/>
                      </a:endParaRPr>
                    </a:p>
                    <a:p>
                      <a:pPr algn="ctr"/>
                      <a:r>
                        <a:rPr lang="en-US" dirty="0">
                          <a:solidFill>
                            <a:srgbClr val="002060"/>
                          </a:solidFill>
                          <a:effectLst/>
                        </a:rPr>
                        <a:t>Minh</a:t>
                      </a:r>
                    </a:p>
                    <a:p>
                      <a:pPr algn="ctr"/>
                      <a:r>
                        <a:rPr lang="en-US" dirty="0">
                          <a:solidFill>
                            <a:srgbClr val="002060"/>
                          </a:solidFill>
                          <a:effectLst/>
                        </a:rPr>
                        <a:t>Hoàng Văn Minh</a:t>
                      </a:r>
                    </a:p>
                  </a:txBody>
                  <a:tcPr marL="0" marR="0" marT="0" marB="0">
                    <a:lnL>
                      <a:noFill/>
                    </a:lnL>
                    <a:lnR>
                      <a:noFill/>
                    </a:lnR>
                    <a:lnT>
                      <a:noFill/>
                    </a:lnT>
                    <a:lnB>
                      <a:noFill/>
                    </a:lnB>
                  </a:tcPr>
                </a:tc>
                <a:extLst>
                  <a:ext uri="{0D108BD9-81ED-4DB2-BD59-A6C34878D82A}">
                    <a16:rowId xmlns:a16="http://schemas.microsoft.com/office/drawing/2014/main" val="3568096356"/>
                  </a:ext>
                </a:extLst>
              </a:tr>
            </a:tbl>
          </a:graphicData>
        </a:graphic>
      </p:graphicFrame>
    </p:spTree>
    <p:extLst>
      <p:ext uri="{BB962C8B-B14F-4D97-AF65-F5344CB8AC3E}">
        <p14:creationId xmlns:p14="http://schemas.microsoft.com/office/powerpoint/2010/main" val="3827582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888818B5-D181-49CB-B3C3-E5AFB9D3C0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10400" y="609600"/>
            <a:ext cx="4331474" cy="3222407"/>
          </a:xfrm>
          <a:prstGeom prst="rect">
            <a:avLst/>
          </a:prstGeom>
        </p:spPr>
      </p:pic>
      <p:sp>
        <p:nvSpPr>
          <p:cNvPr id="15362" name="Rectangle 2">
            <a:extLst>
              <a:ext uri="{FF2B5EF4-FFF2-40B4-BE49-F238E27FC236}">
                <a16:creationId xmlns:a16="http://schemas.microsoft.com/office/drawing/2014/main" id="{777AC12A-352C-4CC6-98E8-E697AFE76F56}"/>
              </a:ext>
            </a:extLst>
          </p:cNvPr>
          <p:cNvSpPr>
            <a:spLocks noGrp="1" noChangeArrowheads="1"/>
          </p:cNvSpPr>
          <p:nvPr>
            <p:ph type="title"/>
          </p:nvPr>
        </p:nvSpPr>
        <p:spPr>
          <a:xfrm>
            <a:off x="7543800" y="1447800"/>
            <a:ext cx="3535268" cy="1981200"/>
          </a:xfrm>
        </p:spPr>
        <p:txBody>
          <a:bodyPr/>
          <a:lstStyle/>
          <a:p>
            <a:pPr eaLnBrk="1" hangingPunct="1"/>
            <a:r>
              <a:rPr lang="en-US" altLang="en-US" sz="6600" b="1" dirty="0" err="1">
                <a:solidFill>
                  <a:schemeClr val="bg1"/>
                </a:solidFill>
                <a:latin typeface="+mn-lt"/>
              </a:rPr>
              <a:t>Vận</a:t>
            </a:r>
            <a:r>
              <a:rPr lang="en-US" altLang="en-US" sz="6600" b="1" dirty="0">
                <a:solidFill>
                  <a:schemeClr val="bg1"/>
                </a:solidFill>
                <a:latin typeface="+mn-lt"/>
              </a:rPr>
              <a:t> </a:t>
            </a:r>
            <a:r>
              <a:rPr lang="en-US" altLang="en-US" sz="6600" b="1" dirty="0" err="1">
                <a:solidFill>
                  <a:schemeClr val="bg1"/>
                </a:solidFill>
                <a:latin typeface="+mn-lt"/>
              </a:rPr>
              <a:t>dụng</a:t>
            </a:r>
            <a:endParaRPr lang="en-US" altLang="en-US" sz="23900" dirty="0">
              <a:solidFill>
                <a:schemeClr val="bg1"/>
              </a:solidFill>
              <a:latin typeface="+mn-lt"/>
            </a:endParaRPr>
          </a:p>
        </p:txBody>
      </p:sp>
      <p:sp>
        <p:nvSpPr>
          <p:cNvPr id="8" name="Rectangle 2">
            <a:extLst>
              <a:ext uri="{FF2B5EF4-FFF2-40B4-BE49-F238E27FC236}">
                <a16:creationId xmlns:a16="http://schemas.microsoft.com/office/drawing/2014/main" id="{0BB9F0A7-1C1E-44B4-ACDF-1BBD225C279E}"/>
              </a:ext>
            </a:extLst>
          </p:cNvPr>
          <p:cNvSpPr txBox="1">
            <a:spLocks noChangeArrowheads="1"/>
          </p:cNvSpPr>
          <p:nvPr/>
        </p:nvSpPr>
        <p:spPr>
          <a:xfrm>
            <a:off x="1105786" y="1095153"/>
            <a:ext cx="5837274" cy="1910552"/>
          </a:xfrm>
        </p:spPr>
        <p:txBody>
          <a:bodyPr/>
          <a:lstStyle>
            <a:lvl1pPr algn="ctr" defTabSz="1662430" rtl="0" eaLnBrk="1" latinLnBrk="0" hangingPunct="1">
              <a:spcBef>
                <a:spcPct val="0"/>
              </a:spcBef>
              <a:buNone/>
              <a:defRPr sz="8000" kern="1200">
                <a:solidFill>
                  <a:schemeClr val="tx1"/>
                </a:solidFill>
                <a:latin typeface="+mj-lt"/>
                <a:ea typeface="+mj-ea"/>
                <a:cs typeface="+mj-cs"/>
              </a:defRPr>
            </a:lvl1pPr>
          </a:lstStyle>
          <a:p>
            <a:pPr lvl="0"/>
            <a:r>
              <a:rPr lang="en-US" altLang="en-US" sz="5400" b="1" dirty="0">
                <a:ln w="22225">
                  <a:solidFill>
                    <a:schemeClr val="accent2"/>
                  </a:solidFill>
                  <a:prstDash val="solid"/>
                </a:ln>
                <a:solidFill>
                  <a:schemeClr val="accent2">
                    <a:lumMod val="40000"/>
                    <a:lumOff val="60000"/>
                  </a:schemeClr>
                </a:solidFill>
                <a:latin typeface="Calibri"/>
              </a:rPr>
              <a:t>H</a:t>
            </a:r>
            <a:r>
              <a:rPr lang="vi-VN" altLang="en-US" sz="5400" b="1" dirty="0">
                <a:ln w="22225">
                  <a:solidFill>
                    <a:schemeClr val="accent2"/>
                  </a:solidFill>
                  <a:prstDash val="solid"/>
                </a:ln>
                <a:solidFill>
                  <a:schemeClr val="accent2">
                    <a:lumMod val="40000"/>
                    <a:lumOff val="60000"/>
                  </a:schemeClr>
                </a:solidFill>
                <a:latin typeface="Calibri"/>
              </a:rPr>
              <a:t>oàn thiện lại bài viết đơn của mình và kể lại cho người thân nghe</a:t>
            </a:r>
            <a:endParaRPr kumimoji="0" lang="en-US" altLang="en-US" sz="166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a:endParaRPr>
          </a:p>
        </p:txBody>
      </p:sp>
      <p:pic>
        <p:nvPicPr>
          <p:cNvPr id="12" name="Picture 2">
            <a:extLst>
              <a:ext uri="{FF2B5EF4-FFF2-40B4-BE49-F238E27FC236}">
                <a16:creationId xmlns:a16="http://schemas.microsoft.com/office/drawing/2014/main" id="{090C5F57-9F55-4FB2-9748-66733538AA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95231" y="3046735"/>
            <a:ext cx="4134776" cy="35634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12"/>
                                        </p:tgtEl>
                                        <p:attrNameLst>
                                          <p:attrName>r</p:attrName>
                                        </p:attrNameLst>
                                      </p:cBhvr>
                                    </p:animRot>
                                    <p:animRot by="-240000">
                                      <p:cBhvr>
                                        <p:cTn id="17" dur="200" fill="hold">
                                          <p:stCondLst>
                                            <p:cond delay="200"/>
                                          </p:stCondLst>
                                        </p:cTn>
                                        <p:tgtEl>
                                          <p:spTgt spid="12"/>
                                        </p:tgtEl>
                                        <p:attrNameLst>
                                          <p:attrName>r</p:attrName>
                                        </p:attrNameLst>
                                      </p:cBhvr>
                                    </p:animRot>
                                    <p:animRot by="240000">
                                      <p:cBhvr>
                                        <p:cTn id="18" dur="200" fill="hold">
                                          <p:stCondLst>
                                            <p:cond delay="400"/>
                                          </p:stCondLst>
                                        </p:cTn>
                                        <p:tgtEl>
                                          <p:spTgt spid="12"/>
                                        </p:tgtEl>
                                        <p:attrNameLst>
                                          <p:attrName>r</p:attrName>
                                        </p:attrNameLst>
                                      </p:cBhvr>
                                    </p:animRot>
                                    <p:animRot by="-240000">
                                      <p:cBhvr>
                                        <p:cTn id="19" dur="200" fill="hold">
                                          <p:stCondLst>
                                            <p:cond delay="600"/>
                                          </p:stCondLst>
                                        </p:cTn>
                                        <p:tgtEl>
                                          <p:spTgt spid="12"/>
                                        </p:tgtEl>
                                        <p:attrNameLst>
                                          <p:attrName>r</p:attrName>
                                        </p:attrNameLst>
                                      </p:cBhvr>
                                    </p:animRot>
                                    <p:animRot by="120000">
                                      <p:cBhvr>
                                        <p:cTn id="2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458884D-7ADA-4EF8-8E80-43E150570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2229384"/>
            <a:ext cx="12192000" cy="4434840"/>
          </a:xfrm>
          <a:prstGeom prst="rect">
            <a:avLst/>
          </a:prstGeom>
        </p:spPr>
      </p:pic>
      <p:pic>
        <p:nvPicPr>
          <p:cNvPr id="2" name="Picture 1">
            <a:extLst>
              <a:ext uri="{FF2B5EF4-FFF2-40B4-BE49-F238E27FC236}">
                <a16:creationId xmlns:a16="http://schemas.microsoft.com/office/drawing/2014/main" id="{ACBFA07A-A659-C6A2-2474-9D39CB47D996}"/>
              </a:ext>
            </a:extLst>
          </p:cNvPr>
          <p:cNvPicPr>
            <a:picLocks noChangeAspect="1"/>
          </p:cNvPicPr>
          <p:nvPr/>
        </p:nvPicPr>
        <p:blipFill>
          <a:blip r:embed="rId4"/>
          <a:stretch>
            <a:fillRect/>
          </a:stretch>
        </p:blipFill>
        <p:spPr>
          <a:xfrm>
            <a:off x="1200197" y="668086"/>
            <a:ext cx="9961727" cy="1481456"/>
          </a:xfrm>
          <a:prstGeom prst="rect">
            <a:avLst/>
          </a:prstGeom>
        </p:spPr>
      </p:pic>
    </p:spTree>
    <p:extLst>
      <p:ext uri="{BB962C8B-B14F-4D97-AF65-F5344CB8AC3E}">
        <p14:creationId xmlns:p14="http://schemas.microsoft.com/office/powerpoint/2010/main" val="2318080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498" y="1094826"/>
            <a:ext cx="4731314" cy="3611726"/>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340214" y="2328309"/>
            <a:ext cx="3917689" cy="4699508"/>
          </a:xfrm>
          <a:prstGeom prst="rect">
            <a:avLst/>
          </a:prstGeom>
        </p:spPr>
      </p:pic>
      <p:sp>
        <p:nvSpPr>
          <p:cNvPr id="4" name="Rectangle 3"/>
          <p:cNvSpPr/>
          <p:nvPr/>
        </p:nvSpPr>
        <p:spPr>
          <a:xfrm>
            <a:off x="4572801" y="1763150"/>
            <a:ext cx="3160411" cy="1830758"/>
          </a:xfrm>
          <a:prstGeom prst="rect">
            <a:avLst/>
          </a:prstGeom>
          <a:noFill/>
        </p:spPr>
        <p:txBody>
          <a:bodyPr wrap="square" lIns="91440" tIns="45720" rIns="91440" bIns="45720">
            <a:spAutoFit/>
          </a:bodyPr>
          <a:lstStyle/>
          <a:p>
            <a:pPr defTabSz="914446">
              <a:lnSpc>
                <a:spcPct val="150000"/>
              </a:lnSpc>
            </a:pPr>
            <a:r>
              <a:rPr lang="en-US" sz="2600" b="1" dirty="0" err="1">
                <a:ln w="0">
                  <a:solidFill>
                    <a:sysClr val="windowText" lastClr="000000"/>
                  </a:solidFill>
                </a:ln>
                <a:solidFill>
                  <a:srgbClr val="FF6600"/>
                </a:solidFill>
              </a:rPr>
              <a:t>Tớ</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cần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hai</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củ</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cà</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rốt</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để</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chuẩn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bị</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bữa</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tối</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Các</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bạn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giúp</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tớ</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nhé</a:t>
            </a:r>
            <a:r>
              <a:rPr lang="en-US" sz="2600" b="1" dirty="0">
                <a:ln w="0">
                  <a:solidFill>
                    <a:sysClr val="windowText" lastClr="000000"/>
                  </a:solidFill>
                </a:ln>
                <a:solidFill>
                  <a:srgbClr val="FF6600"/>
                </a:solidFill>
              </a:rPr>
              <a:t>!</a:t>
            </a:r>
          </a:p>
        </p:txBody>
      </p:sp>
      <p:sp>
        <p:nvSpPr>
          <p:cNvPr id="5" name="Rectangle 4"/>
          <p:cNvSpPr/>
          <p:nvPr/>
        </p:nvSpPr>
        <p:spPr>
          <a:xfrm>
            <a:off x="4418935" y="2267350"/>
            <a:ext cx="3314277" cy="754694"/>
          </a:xfrm>
          <a:prstGeom prst="rect">
            <a:avLst/>
          </a:prstGeom>
          <a:noFill/>
        </p:spPr>
        <p:txBody>
          <a:bodyPr wrap="square" lIns="91440" tIns="45720" rIns="91440" bIns="45720">
            <a:spAutoFit/>
          </a:bodyPr>
          <a:lstStyle/>
          <a:p>
            <a:pPr defTabSz="914446">
              <a:lnSpc>
                <a:spcPct val="150000"/>
              </a:lnSpc>
            </a:pPr>
            <a:r>
              <a:rPr lang="en-US" sz="3200" b="1" dirty="0">
                <a:ln w="0">
                  <a:solidFill>
                    <a:sysClr val="windowText" lastClr="000000"/>
                  </a:solidFill>
                </a:ln>
                <a:solidFill>
                  <a:srgbClr val="FF6600"/>
                </a:solidFill>
              </a:rPr>
              <a:t>Xin </a:t>
            </a:r>
            <a:r>
              <a:rPr lang="en-US" sz="3200" b="1" dirty="0" err="1">
                <a:ln w="0">
                  <a:solidFill>
                    <a:sysClr val="windowText" lastClr="000000"/>
                  </a:solidFill>
                </a:ln>
                <a:solidFill>
                  <a:srgbClr val="FF6600"/>
                </a:solidFill>
              </a:rPr>
              <a:t>chào</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các</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bạn</a:t>
            </a:r>
            <a:r>
              <a:rPr lang="en-US" sz="3200" b="1" dirty="0">
                <a:ln w="0">
                  <a:solidFill>
                    <a:sysClr val="windowText" lastClr="000000"/>
                  </a:solidFill>
                </a:ln>
                <a:solidFill>
                  <a:srgbClr val="FF6600"/>
                </a:solidFill>
              </a:rPr>
              <a:t>!</a:t>
            </a:r>
          </a:p>
        </p:txBody>
      </p:sp>
    </p:spTree>
    <p:extLst>
      <p:ext uri="{BB962C8B-B14F-4D97-AF65-F5344CB8AC3E}">
        <p14:creationId xmlns:p14="http://schemas.microsoft.com/office/powerpoint/2010/main" val="69775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254000" y="76200"/>
            <a:ext cx="11176001" cy="1885945"/>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algn="ctr" defTabSz="914446">
                <a:defRPr/>
              </a:pPr>
              <a:endParaRPr lang="en-US" kern="0">
                <a:solidFill>
                  <a:srgbClr val="FFFFFF"/>
                </a:solidFill>
                <a:latin typeface="Calibri"/>
              </a:endParaRPr>
            </a:p>
          </p:txBody>
        </p:sp>
        <p:sp>
          <p:nvSpPr>
            <p:cNvPr id="28" name="Rectangle 27"/>
            <p:cNvSpPr/>
            <p:nvPr/>
          </p:nvSpPr>
          <p:spPr>
            <a:xfrm>
              <a:off x="4520254" y="674491"/>
              <a:ext cx="6091731" cy="919611"/>
            </a:xfrm>
            <a:prstGeom prst="rect">
              <a:avLst/>
            </a:prstGeom>
            <a:noFill/>
            <a:ln>
              <a:noFill/>
            </a:ln>
          </p:spPr>
          <p:txBody>
            <a:bodyPr wrap="none" lIns="91440" tIns="45720" rIns="91440" bIns="45720">
              <a:spAutoFit/>
            </a:bodyPr>
            <a:lstStyle/>
            <a:p>
              <a:pPr marL="0" marR="0" algn="just">
                <a:lnSpc>
                  <a:spcPct val="120000"/>
                </a:lnSpc>
                <a:spcBef>
                  <a:spcPts val="0"/>
                </a:spcBef>
                <a:spcAft>
                  <a:spcPts val="0"/>
                </a:spcAft>
              </a:pPr>
              <a:r>
                <a:rPr lang="en-US" sz="4800" b="1" dirty="0" err="1">
                  <a:effectLst/>
                  <a:ea typeface="Calibri" panose="020F0502020204030204" pitchFamily="34" charset="0"/>
                  <a:cs typeface="Times New Roman" panose="02020603050405020304" pitchFamily="18" charset="0"/>
                </a:rPr>
                <a:t>Nêu</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hình</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thức</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của</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đơn</a:t>
              </a:r>
              <a:endParaRPr lang="en-US" sz="4800" b="1" dirty="0">
                <a:effectLst/>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sp>
        <p:nvSpPr>
          <p:cNvPr id="39" name="Rounded Rectangle 38"/>
          <p:cNvSpPr/>
          <p:nvPr/>
        </p:nvSpPr>
        <p:spPr>
          <a:xfrm>
            <a:off x="952501" y="2971800"/>
            <a:ext cx="10375900" cy="208503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defTabSz="609630">
              <a:defRPr/>
            </a:pPr>
            <a:r>
              <a:rPr lang="vi-VN" sz="3200" kern="0" dirty="0">
                <a:solidFill>
                  <a:srgbClr val="002060"/>
                </a:solidFill>
                <a:latin typeface="Calibri" panose="020F0502020204030204" pitchFamily="34" charset="0"/>
                <a:cs typeface="Calibri" panose="020F0502020204030204" pitchFamily="34" charset="0"/>
              </a:rPr>
              <a:t>Đơn viết theo khuôn mẫu, có tiêu ngữ, tên đơn, thông tin về người viết, người nhận đơn, người viết đơn (cần ký và ghi roc họ tên), người nhận đơn có thể là cá nhân hoặc tập thể.</a:t>
            </a: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7924" y="4981953"/>
            <a:ext cx="1876047" cy="1876047"/>
          </a:xfrm>
          <a:prstGeom prst="rect">
            <a:avLst/>
          </a:prstGeom>
        </p:spPr>
      </p:pic>
    </p:spTree>
    <p:extLst>
      <p:ext uri="{BB962C8B-B14F-4D97-AF65-F5344CB8AC3E}">
        <p14:creationId xmlns:p14="http://schemas.microsoft.com/office/powerpoint/2010/main" val="2950253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m-thanh-tra-loi-dung-www.nhacchuongvui.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306670" y="2345728"/>
            <a:ext cx="3903170" cy="46820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17007">
            <a:off x="6685572" y="3931170"/>
            <a:ext cx="1511205" cy="1511205"/>
          </a:xfrm>
          <a:prstGeom prst="rect">
            <a:avLst/>
          </a:prstGeom>
        </p:spPr>
      </p:pic>
      <p:pic>
        <p:nvPicPr>
          <p:cNvPr id="11" name="Picture 1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63753" y="860059"/>
            <a:ext cx="4085351" cy="2972745"/>
          </a:xfrm>
          <a:prstGeom prst="rect">
            <a:avLst/>
          </a:prstGeom>
        </p:spPr>
      </p:pic>
      <p:sp>
        <p:nvSpPr>
          <p:cNvPr id="10" name="Rectangle 9"/>
          <p:cNvSpPr/>
          <p:nvPr/>
        </p:nvSpPr>
        <p:spPr>
          <a:xfrm>
            <a:off x="7441174" y="1258198"/>
            <a:ext cx="3604801" cy="1493358"/>
          </a:xfrm>
          <a:prstGeom prst="rect">
            <a:avLst/>
          </a:prstGeom>
          <a:noFill/>
        </p:spPr>
        <p:txBody>
          <a:bodyPr wrap="square" lIns="91440" tIns="45720" rIns="91440" bIns="45720">
            <a:spAutoFit/>
          </a:bodyPr>
          <a:lstStyle/>
          <a:p>
            <a:pPr algn="ctr" defTabSz="914446">
              <a:lnSpc>
                <a:spcPct val="150000"/>
              </a:lnSpc>
            </a:pPr>
            <a:r>
              <a:rPr lang="en-US" sz="3200" b="1" dirty="0" err="1">
                <a:ln w="0">
                  <a:solidFill>
                    <a:sysClr val="windowText" lastClr="000000"/>
                  </a:solidFill>
                </a:ln>
                <a:solidFill>
                  <a:srgbClr val="FF6600"/>
                </a:solidFill>
              </a:rPr>
              <a:t>Hoan</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hô</a:t>
            </a:r>
            <a:endParaRPr lang="en-US" sz="3200" b="1" dirty="0">
              <a:ln w="0">
                <a:solidFill>
                  <a:sysClr val="windowText" lastClr="000000"/>
                </a:solidFill>
              </a:ln>
              <a:solidFill>
                <a:srgbClr val="FF6600"/>
              </a:solidFill>
            </a:endParaRPr>
          </a:p>
          <a:p>
            <a:pPr algn="ctr" defTabSz="914446">
              <a:lnSpc>
                <a:spcPct val="150000"/>
              </a:lnSpc>
            </a:pPr>
            <a:r>
              <a:rPr lang="en-US" sz="3200" b="1" dirty="0" err="1">
                <a:ln w="0">
                  <a:solidFill>
                    <a:sysClr val="windowText" lastClr="000000"/>
                  </a:solidFill>
                </a:ln>
                <a:solidFill>
                  <a:srgbClr val="FF6600"/>
                </a:solidFill>
              </a:rPr>
              <a:t>Các</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bạn</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thật</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giỏi</a:t>
            </a:r>
            <a:r>
              <a:rPr lang="en-US" sz="3200" b="1" dirty="0">
                <a:ln w="0">
                  <a:solidFill>
                    <a:sysClr val="windowText" lastClr="000000"/>
                  </a:solidFill>
                </a:ln>
                <a:solidFill>
                  <a:srgbClr val="FF6600"/>
                </a:solidFill>
              </a:rPr>
              <a:t>!</a:t>
            </a:r>
          </a:p>
        </p:txBody>
      </p:sp>
    </p:spTree>
    <p:extLst>
      <p:ext uri="{BB962C8B-B14F-4D97-AF65-F5344CB8AC3E}">
        <p14:creationId xmlns:p14="http://schemas.microsoft.com/office/powerpoint/2010/main" val="1836939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32" presetClass="emph" presetSubtype="0" repeatCount="10000" fill="hold" nodeType="withEffect">
                                  <p:stCondLst>
                                    <p:cond delay="0"/>
                                  </p:stCondLst>
                                  <p:childTnLst>
                                    <p:animRot by="120000">
                                      <p:cBhvr>
                                        <p:cTn id="13" dur="100" fill="hold">
                                          <p:stCondLst>
                                            <p:cond delay="0"/>
                                          </p:stCondLst>
                                        </p:cTn>
                                        <p:tgtEl>
                                          <p:spTgt spid="8"/>
                                        </p:tgtEl>
                                        <p:attrNameLst>
                                          <p:attrName>r</p:attrName>
                                        </p:attrNameLst>
                                      </p:cBhvr>
                                    </p:animRot>
                                    <p:animRot by="-240000">
                                      <p:cBhvr>
                                        <p:cTn id="14" dur="200" fill="hold">
                                          <p:stCondLst>
                                            <p:cond delay="200"/>
                                          </p:stCondLst>
                                        </p:cTn>
                                        <p:tgtEl>
                                          <p:spTgt spid="8"/>
                                        </p:tgtEl>
                                        <p:attrNameLst>
                                          <p:attrName>r</p:attrName>
                                        </p:attrNameLst>
                                      </p:cBhvr>
                                    </p:animRot>
                                    <p:animRot by="240000">
                                      <p:cBhvr>
                                        <p:cTn id="15" dur="200" fill="hold">
                                          <p:stCondLst>
                                            <p:cond delay="400"/>
                                          </p:stCondLst>
                                        </p:cTn>
                                        <p:tgtEl>
                                          <p:spTgt spid="8"/>
                                        </p:tgtEl>
                                        <p:attrNameLst>
                                          <p:attrName>r</p:attrName>
                                        </p:attrNameLst>
                                      </p:cBhvr>
                                    </p:animRot>
                                    <p:animRot by="-240000">
                                      <p:cBhvr>
                                        <p:cTn id="16" dur="200" fill="hold">
                                          <p:stCondLst>
                                            <p:cond delay="600"/>
                                          </p:stCondLst>
                                        </p:cTn>
                                        <p:tgtEl>
                                          <p:spTgt spid="8"/>
                                        </p:tgtEl>
                                        <p:attrNameLst>
                                          <p:attrName>r</p:attrName>
                                        </p:attrNameLst>
                                      </p:cBhvr>
                                    </p:animRot>
                                    <p:animRot by="120000">
                                      <p:cBhvr>
                                        <p:cTn id="1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254000" y="76200"/>
            <a:ext cx="11176001" cy="1885945"/>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8" name="Rectangle 27"/>
            <p:cNvSpPr/>
            <p:nvPr/>
          </p:nvSpPr>
          <p:spPr>
            <a:xfrm>
              <a:off x="4644489" y="674491"/>
              <a:ext cx="5843265" cy="919611"/>
            </a:xfrm>
            <a:prstGeom prst="rect">
              <a:avLst/>
            </a:prstGeom>
            <a:noFill/>
            <a:ln>
              <a:noFill/>
            </a:ln>
          </p:spPr>
          <p:txBody>
            <a:bodyPr wrap="none" lIns="91440" tIns="45720" rIns="91440" bIns="4572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4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lang="en-US" sz="4800" b="1" dirty="0" err="1">
                  <a:solidFill>
                    <a:prstClr val="black"/>
                  </a:solidFill>
                  <a:latin typeface="Calibri" panose="020F0502020204030204"/>
                  <a:ea typeface="Calibri" panose="020F0502020204030204" pitchFamily="34" charset="0"/>
                  <a:cs typeface="Times New Roman" panose="02020603050405020304" pitchFamily="18" charset="0"/>
                </a:rPr>
                <a:t>nội</a:t>
              </a:r>
              <a:r>
                <a:rPr lang="en-US" sz="4800" b="1" dirty="0">
                  <a:solidFill>
                    <a:prstClr val="black"/>
                  </a:solidFill>
                  <a:latin typeface="Calibri" panose="020F0502020204030204"/>
                  <a:ea typeface="Calibri" panose="020F0502020204030204" pitchFamily="34" charset="0"/>
                  <a:cs typeface="Times New Roman" panose="02020603050405020304" pitchFamily="18" charset="0"/>
                </a:rPr>
                <a:t> dung </a:t>
              </a:r>
              <a:r>
                <a:rPr kumimoji="0" lang="en-US" sz="4800" b="1"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của</a:t>
              </a:r>
              <a:r>
                <a:rPr kumimoji="0" lang="en-US" sz="4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đơn</a:t>
              </a:r>
              <a:endParaRPr kumimoji="0" lang="en-US" sz="4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sp>
        <p:nvSpPr>
          <p:cNvPr id="39" name="Rounded Rectangle 38"/>
          <p:cNvSpPr/>
          <p:nvPr/>
        </p:nvSpPr>
        <p:spPr>
          <a:xfrm>
            <a:off x="1504950" y="2857500"/>
            <a:ext cx="9128126" cy="208503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Giới</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thiệu</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bản</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thân</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lí</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do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đơn</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lời</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hứa</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lời</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cảm</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ơn</a:t>
            </a:r>
            <a:endParaRPr kumimoji="0" lang="vi-VN" sz="48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7924" y="4981953"/>
            <a:ext cx="1876047" cy="1876047"/>
          </a:xfrm>
          <a:prstGeom prst="rect">
            <a:avLst/>
          </a:prstGeom>
        </p:spPr>
      </p:pic>
    </p:spTree>
    <p:extLst>
      <p:ext uri="{BB962C8B-B14F-4D97-AF65-F5344CB8AC3E}">
        <p14:creationId xmlns:p14="http://schemas.microsoft.com/office/powerpoint/2010/main" val="3284380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m-thanh-tra-loi-dung-www.nhacchuongvui.com.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910" y="765840"/>
            <a:ext cx="4085351" cy="2972745"/>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4736099" y="2252213"/>
            <a:ext cx="3735644" cy="448113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17007">
            <a:off x="7080309" y="3676237"/>
            <a:ext cx="1511205" cy="151120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320295">
            <a:off x="4342208" y="3566607"/>
            <a:ext cx="1511205" cy="1511205"/>
          </a:xfrm>
          <a:prstGeom prst="rect">
            <a:avLst/>
          </a:prstGeom>
        </p:spPr>
      </p:pic>
      <p:sp>
        <p:nvSpPr>
          <p:cNvPr id="6" name="Rectangle 5"/>
          <p:cNvSpPr/>
          <p:nvPr/>
        </p:nvSpPr>
        <p:spPr>
          <a:xfrm>
            <a:off x="7936936" y="1114670"/>
            <a:ext cx="3167296" cy="1964512"/>
          </a:xfrm>
          <a:prstGeom prst="rect">
            <a:avLst/>
          </a:prstGeom>
          <a:noFill/>
        </p:spPr>
        <p:txBody>
          <a:bodyPr wrap="square" lIns="91440" tIns="45720" rIns="91440" bIns="45720">
            <a:spAutoFit/>
          </a:bodyPr>
          <a:lstStyle/>
          <a:p>
            <a:pPr algn="ctr" defTabSz="914446">
              <a:lnSpc>
                <a:spcPct val="150000"/>
              </a:lnSpc>
            </a:pPr>
            <a:r>
              <a:rPr lang="en-US" sz="2800" b="1" dirty="0" err="1">
                <a:ln w="0"/>
                <a:solidFill>
                  <a:srgbClr val="FF0000"/>
                </a:solidFill>
              </a:rPr>
              <a:t>Các</a:t>
            </a:r>
            <a:r>
              <a:rPr lang="en-US" sz="2800" b="1" dirty="0">
                <a:ln w="0"/>
                <a:solidFill>
                  <a:srgbClr val="FF0000"/>
                </a:solidFill>
              </a:rPr>
              <a:t> </a:t>
            </a:r>
            <a:r>
              <a:rPr lang="en-US" sz="2800" b="1" dirty="0" err="1">
                <a:ln w="0"/>
                <a:solidFill>
                  <a:srgbClr val="FF0000"/>
                </a:solidFill>
              </a:rPr>
              <a:t>bạn</a:t>
            </a:r>
            <a:r>
              <a:rPr lang="en-US" sz="2800" b="1" dirty="0">
                <a:ln w="0"/>
                <a:solidFill>
                  <a:srgbClr val="FF0000"/>
                </a:solidFill>
              </a:rPr>
              <a:t> </a:t>
            </a:r>
            <a:r>
              <a:rPr lang="en-US" sz="2800" b="1" dirty="0" err="1">
                <a:ln w="0"/>
                <a:solidFill>
                  <a:srgbClr val="FF0000"/>
                </a:solidFill>
              </a:rPr>
              <a:t>thật</a:t>
            </a:r>
            <a:r>
              <a:rPr lang="en-US" sz="2800" b="1" dirty="0">
                <a:ln w="0"/>
                <a:solidFill>
                  <a:srgbClr val="FF0000"/>
                </a:solidFill>
              </a:rPr>
              <a:t> </a:t>
            </a:r>
            <a:r>
              <a:rPr lang="en-US" sz="2800" b="1" dirty="0" err="1">
                <a:ln w="0"/>
                <a:solidFill>
                  <a:srgbClr val="FF0000"/>
                </a:solidFill>
              </a:rPr>
              <a:t>giỏi</a:t>
            </a:r>
            <a:r>
              <a:rPr lang="en-US" sz="2800" b="1" dirty="0">
                <a:ln w="0"/>
                <a:solidFill>
                  <a:srgbClr val="FF0000"/>
                </a:solidFill>
              </a:rPr>
              <a:t>!</a:t>
            </a:r>
          </a:p>
          <a:p>
            <a:pPr algn="ctr" defTabSz="914446">
              <a:lnSpc>
                <a:spcPct val="150000"/>
              </a:lnSpc>
            </a:pPr>
            <a:r>
              <a:rPr lang="en-US" sz="2800" b="1" dirty="0" err="1">
                <a:ln w="0"/>
                <a:solidFill>
                  <a:srgbClr val="FF0000"/>
                </a:solidFill>
              </a:rPr>
              <a:t>Tớ</a:t>
            </a:r>
            <a:r>
              <a:rPr lang="en-US" sz="2800" b="1" dirty="0">
                <a:ln w="0"/>
                <a:solidFill>
                  <a:srgbClr val="FF0000"/>
                </a:solidFill>
              </a:rPr>
              <a:t> </a:t>
            </a:r>
            <a:r>
              <a:rPr lang="en-US" sz="2800" b="1" dirty="0" err="1">
                <a:ln w="0"/>
                <a:solidFill>
                  <a:srgbClr val="FF0000"/>
                </a:solidFill>
              </a:rPr>
              <a:t>cảm</a:t>
            </a:r>
            <a:r>
              <a:rPr lang="en-US" sz="2800" b="1" dirty="0">
                <a:ln w="0"/>
                <a:solidFill>
                  <a:srgbClr val="FF0000"/>
                </a:solidFill>
              </a:rPr>
              <a:t> </a:t>
            </a:r>
            <a:r>
              <a:rPr lang="en-US" sz="2800" b="1" dirty="0" err="1">
                <a:ln w="0"/>
                <a:solidFill>
                  <a:srgbClr val="FF0000"/>
                </a:solidFill>
              </a:rPr>
              <a:t>ơn</a:t>
            </a:r>
            <a:r>
              <a:rPr lang="en-US" sz="2800" b="1" dirty="0">
                <a:ln w="0"/>
                <a:solidFill>
                  <a:srgbClr val="FF0000"/>
                </a:solidFill>
              </a:rPr>
              <a:t> </a:t>
            </a:r>
            <a:r>
              <a:rPr lang="en-US" sz="2800" b="1" dirty="0" err="1">
                <a:ln w="0"/>
                <a:solidFill>
                  <a:srgbClr val="FF0000"/>
                </a:solidFill>
              </a:rPr>
              <a:t>các</a:t>
            </a:r>
            <a:r>
              <a:rPr lang="en-US" sz="2800" b="1" dirty="0">
                <a:ln w="0"/>
                <a:solidFill>
                  <a:srgbClr val="FF0000"/>
                </a:solidFill>
              </a:rPr>
              <a:t> </a:t>
            </a:r>
            <a:r>
              <a:rPr lang="en-US" sz="2800" b="1" dirty="0" err="1">
                <a:ln w="0"/>
                <a:solidFill>
                  <a:srgbClr val="FF0000"/>
                </a:solidFill>
              </a:rPr>
              <a:t>bạn</a:t>
            </a:r>
            <a:r>
              <a:rPr lang="en-US" sz="2800" b="1" dirty="0">
                <a:ln w="0"/>
                <a:solidFill>
                  <a:srgbClr val="FF0000"/>
                </a:solidFill>
              </a:rPr>
              <a:t> </a:t>
            </a:r>
            <a:r>
              <a:rPr lang="en-US" sz="2800" b="1" dirty="0" err="1">
                <a:ln w="0"/>
                <a:solidFill>
                  <a:srgbClr val="FF0000"/>
                </a:solidFill>
              </a:rPr>
              <a:t>rất</a:t>
            </a:r>
            <a:r>
              <a:rPr lang="en-US" sz="2800" b="1" dirty="0">
                <a:ln w="0"/>
                <a:solidFill>
                  <a:srgbClr val="FF0000"/>
                </a:solidFill>
              </a:rPr>
              <a:t> </a:t>
            </a:r>
            <a:r>
              <a:rPr lang="en-US" sz="2800" b="1" dirty="0" err="1">
                <a:ln w="0"/>
                <a:solidFill>
                  <a:srgbClr val="FF0000"/>
                </a:solidFill>
              </a:rPr>
              <a:t>nhiều</a:t>
            </a:r>
            <a:r>
              <a:rPr lang="en-US" sz="2800" b="1" dirty="0">
                <a:ln w="0"/>
                <a:solidFill>
                  <a:srgbClr val="FF0000"/>
                </a:solidFill>
              </a:rPr>
              <a:t>!</a:t>
            </a:r>
          </a:p>
        </p:txBody>
      </p:sp>
    </p:spTree>
    <p:extLst>
      <p:ext uri="{BB962C8B-B14F-4D97-AF65-F5344CB8AC3E}">
        <p14:creationId xmlns:p14="http://schemas.microsoft.com/office/powerpoint/2010/main" val="3256371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10"/>
                                        <p:tgtEl>
                                          <p:spTgt spid="4"/>
                                        </p:tgtEl>
                                      </p:cBhvr>
                                    </p:animEffect>
                                  </p:childTnLst>
                                </p:cTn>
                              </p:par>
                            </p:childTnLst>
                          </p:cTn>
                        </p:par>
                        <p:par>
                          <p:cTn id="12" fill="hold">
                            <p:stCondLst>
                              <p:cond delay="51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10"/>
                                        <p:tgtEl>
                                          <p:spTgt spid="5"/>
                                        </p:tgtEl>
                                      </p:cBhvr>
                                    </p:animEffect>
                                  </p:childTnLst>
                                </p:cTn>
                              </p:par>
                            </p:childTnLst>
                          </p:cTn>
                        </p:par>
                        <p:par>
                          <p:cTn id="16" fill="hold">
                            <p:stCondLst>
                              <p:cond delay="520"/>
                            </p:stCondLst>
                            <p:childTnLst>
                              <p:par>
                                <p:cTn id="17" presetID="32" presetClass="emph" presetSubtype="0" repeatCount="indefinite" fill="hold" nodeType="afterEffect">
                                  <p:stCondLst>
                                    <p:cond delay="0"/>
                                  </p:stCondLst>
                                  <p:childTnLst>
                                    <p:animRot by="120000">
                                      <p:cBhvr>
                                        <p:cTn id="18" dur="1" fill="hold">
                                          <p:stCondLst>
                                            <p:cond delay="0"/>
                                          </p:stCondLst>
                                        </p:cTn>
                                        <p:tgtEl>
                                          <p:spTgt spid="4"/>
                                        </p:tgtEl>
                                        <p:attrNameLst>
                                          <p:attrName>r</p:attrName>
                                        </p:attrNameLst>
                                      </p:cBhvr>
                                    </p:animRot>
                                    <p:animRot by="-240000">
                                      <p:cBhvr>
                                        <p:cTn id="19" dur="2" fill="hold">
                                          <p:stCondLst>
                                            <p:cond delay="99"/>
                                          </p:stCondLst>
                                        </p:cTn>
                                        <p:tgtEl>
                                          <p:spTgt spid="4"/>
                                        </p:tgtEl>
                                        <p:attrNameLst>
                                          <p:attrName>r</p:attrName>
                                        </p:attrNameLst>
                                      </p:cBhvr>
                                    </p:animRot>
                                    <p:animRot by="240000">
                                      <p:cBhvr>
                                        <p:cTn id="20" dur="2" fill="hold">
                                          <p:stCondLst>
                                            <p:cond delay="199"/>
                                          </p:stCondLst>
                                        </p:cTn>
                                        <p:tgtEl>
                                          <p:spTgt spid="4"/>
                                        </p:tgtEl>
                                        <p:attrNameLst>
                                          <p:attrName>r</p:attrName>
                                        </p:attrNameLst>
                                      </p:cBhvr>
                                    </p:animRot>
                                    <p:animRot by="-240000">
                                      <p:cBhvr>
                                        <p:cTn id="21" dur="2" fill="hold">
                                          <p:stCondLst>
                                            <p:cond delay="298"/>
                                          </p:stCondLst>
                                        </p:cTn>
                                        <p:tgtEl>
                                          <p:spTgt spid="4"/>
                                        </p:tgtEl>
                                        <p:attrNameLst>
                                          <p:attrName>r</p:attrName>
                                        </p:attrNameLst>
                                      </p:cBhvr>
                                    </p:animRot>
                                    <p:animRot by="120000">
                                      <p:cBhvr>
                                        <p:cTn id="22" dur="2" fill="hold">
                                          <p:stCondLst>
                                            <p:cond delay="499"/>
                                          </p:stCondLst>
                                        </p:cTn>
                                        <p:tgtEl>
                                          <p:spTgt spid="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 fill="hold">
                                          <p:stCondLst>
                                            <p:cond delay="0"/>
                                          </p:stCondLst>
                                        </p:cTn>
                                        <p:tgtEl>
                                          <p:spTgt spid="5"/>
                                        </p:tgtEl>
                                        <p:attrNameLst>
                                          <p:attrName>r</p:attrName>
                                        </p:attrNameLst>
                                      </p:cBhvr>
                                    </p:animRot>
                                    <p:animRot by="-240000">
                                      <p:cBhvr>
                                        <p:cTn id="25" dur="2" fill="hold">
                                          <p:stCondLst>
                                            <p:cond delay="99"/>
                                          </p:stCondLst>
                                        </p:cTn>
                                        <p:tgtEl>
                                          <p:spTgt spid="5"/>
                                        </p:tgtEl>
                                        <p:attrNameLst>
                                          <p:attrName>r</p:attrName>
                                        </p:attrNameLst>
                                      </p:cBhvr>
                                    </p:animRot>
                                    <p:animRot by="240000">
                                      <p:cBhvr>
                                        <p:cTn id="26" dur="2" fill="hold">
                                          <p:stCondLst>
                                            <p:cond delay="199"/>
                                          </p:stCondLst>
                                        </p:cTn>
                                        <p:tgtEl>
                                          <p:spTgt spid="5"/>
                                        </p:tgtEl>
                                        <p:attrNameLst>
                                          <p:attrName>r</p:attrName>
                                        </p:attrNameLst>
                                      </p:cBhvr>
                                    </p:animRot>
                                    <p:animRot by="-240000">
                                      <p:cBhvr>
                                        <p:cTn id="27" dur="2" fill="hold">
                                          <p:stCondLst>
                                            <p:cond delay="298"/>
                                          </p:stCondLst>
                                        </p:cTn>
                                        <p:tgtEl>
                                          <p:spTgt spid="5"/>
                                        </p:tgtEl>
                                        <p:attrNameLst>
                                          <p:attrName>r</p:attrName>
                                        </p:attrNameLst>
                                      </p:cBhvr>
                                    </p:animRot>
                                    <p:animRot by="120000">
                                      <p:cBhvr>
                                        <p:cTn id="28" dur="2" fill="hold">
                                          <p:stCondLst>
                                            <p:cond delay="49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398"/>
        <p:cNvGrpSpPr/>
        <p:nvPr/>
      </p:nvGrpSpPr>
      <p:grpSpPr>
        <a:xfrm>
          <a:off x="0" y="0"/>
          <a:ext cx="0" cy="0"/>
          <a:chOff x="0" y="0"/>
          <a:chExt cx="0" cy="0"/>
        </a:xfrm>
      </p:grpSpPr>
      <p:pic>
        <p:nvPicPr>
          <p:cNvPr id="3" name="Picture 2">
            <a:extLst>
              <a:ext uri="{FF2B5EF4-FFF2-40B4-BE49-F238E27FC236}">
                <a16:creationId xmlns:a16="http://schemas.microsoft.com/office/drawing/2014/main" id="{36F21F28-9CAB-41ED-95A6-E70A02ADEF76}"/>
              </a:ext>
            </a:extLst>
          </p:cNvPr>
          <p:cNvPicPr>
            <a:picLocks noChangeAspect="1"/>
          </p:cNvPicPr>
          <p:nvPr/>
        </p:nvPicPr>
        <p:blipFill>
          <a:blip r:embed="rId3"/>
          <a:srcRect/>
          <a:stretch/>
        </p:blipFill>
        <p:spPr>
          <a:xfrm>
            <a:off x="0" y="-53069"/>
            <a:ext cx="12189325" cy="6855377"/>
          </a:xfrm>
          <a:prstGeom prst="rect">
            <a:avLst/>
          </a:prstGeom>
        </p:spPr>
      </p:pic>
      <p:grpSp>
        <p:nvGrpSpPr>
          <p:cNvPr id="482" name="Google Shape;482;p29"/>
          <p:cNvGrpSpPr/>
          <p:nvPr/>
        </p:nvGrpSpPr>
        <p:grpSpPr>
          <a:xfrm>
            <a:off x="5519114" y="438901"/>
            <a:ext cx="1153772" cy="133496"/>
            <a:chOff x="11440935" y="3894601"/>
            <a:chExt cx="865329" cy="100122"/>
          </a:xfrm>
        </p:grpSpPr>
        <p:sp>
          <p:nvSpPr>
            <p:cNvPr id="483" name="Google Shape;483;p29"/>
            <p:cNvSpPr/>
            <p:nvPr/>
          </p:nvSpPr>
          <p:spPr>
            <a:xfrm rot="5400000">
              <a:off x="11760447" y="3587520"/>
              <a:ext cx="87691" cy="72671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484;p29"/>
            <p:cNvSpPr/>
            <p:nvPr/>
          </p:nvSpPr>
          <p:spPr>
            <a:xfrm rot="5400000">
              <a:off x="12213272" y="3898402"/>
              <a:ext cx="96793" cy="89192"/>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id="{B14DA445-EF01-128C-D837-14F9BF199E5D}"/>
              </a:ext>
            </a:extLst>
          </p:cNvPr>
          <p:cNvPicPr>
            <a:picLocks noChangeAspect="1"/>
          </p:cNvPicPr>
          <p:nvPr/>
        </p:nvPicPr>
        <p:blipFill>
          <a:blip r:embed="rId4"/>
          <a:stretch>
            <a:fillRect/>
          </a:stretch>
        </p:blipFill>
        <p:spPr>
          <a:xfrm>
            <a:off x="4961083" y="1548625"/>
            <a:ext cx="2085013" cy="1457070"/>
          </a:xfrm>
          <a:prstGeom prst="rect">
            <a:avLst/>
          </a:prstGeom>
        </p:spPr>
      </p:pic>
      <p:pic>
        <p:nvPicPr>
          <p:cNvPr id="7" name="Picture 6">
            <a:extLst>
              <a:ext uri="{FF2B5EF4-FFF2-40B4-BE49-F238E27FC236}">
                <a16:creationId xmlns:a16="http://schemas.microsoft.com/office/drawing/2014/main" id="{9253E583-0675-8355-BF08-C3772A1F898E}"/>
              </a:ext>
            </a:extLst>
          </p:cNvPr>
          <p:cNvPicPr>
            <a:picLocks noChangeAspect="1"/>
          </p:cNvPicPr>
          <p:nvPr/>
        </p:nvPicPr>
        <p:blipFill>
          <a:blip r:embed="rId5"/>
          <a:stretch>
            <a:fillRect/>
          </a:stretch>
        </p:blipFill>
        <p:spPr>
          <a:xfrm>
            <a:off x="1190563" y="2084213"/>
            <a:ext cx="10845724" cy="3700593"/>
          </a:xfrm>
          <a:prstGeom prst="rect">
            <a:avLst/>
          </a:prstGeom>
        </p:spPr>
      </p:pic>
      <p:sp>
        <p:nvSpPr>
          <p:cNvPr id="5" name="TextBox 4">
            <a:extLst>
              <a:ext uri="{FF2B5EF4-FFF2-40B4-BE49-F238E27FC236}">
                <a16:creationId xmlns:a16="http://schemas.microsoft.com/office/drawing/2014/main" id="{8F0A6DD0-7480-24CB-3DEB-8729D4940996}"/>
              </a:ext>
            </a:extLst>
          </p:cNvPr>
          <p:cNvSpPr txBox="1"/>
          <p:nvPr/>
        </p:nvSpPr>
        <p:spPr>
          <a:xfrm>
            <a:off x="2100721" y="876183"/>
            <a:ext cx="7805736" cy="646331"/>
          </a:xfrm>
          <a:prstGeom prst="rect">
            <a:avLst/>
          </a:prstGeom>
          <a:noFill/>
        </p:spPr>
        <p:txBody>
          <a:bodyPr wrap="square">
            <a:spAutoFit/>
          </a:bodyPr>
          <a:lstStyle/>
          <a:p>
            <a:pPr algn="ctr"/>
            <a:r>
              <a:rPr lang="en-US" sz="1800" b="1">
                <a:solidFill>
                  <a:schemeClr val="bg2">
                    <a:lumMod val="10000"/>
                  </a:schemeClr>
                </a:solidFill>
                <a:latin typeface="Times New Roman" panose="02020603050405020304" pitchFamily="18" charset="0"/>
                <a:cs typeface="Times New Roman" panose="02020603050405020304" pitchFamily="18" charset="0"/>
              </a:rPr>
              <a:t>UBND QUẬN DƯƠNG KINH</a:t>
            </a:r>
            <a:br>
              <a:rPr lang="en-US" sz="1800" b="1">
                <a:solidFill>
                  <a:schemeClr val="bg2">
                    <a:lumMod val="10000"/>
                  </a:schemeClr>
                </a:solidFill>
                <a:latin typeface="Times New Roman" panose="02020603050405020304" pitchFamily="18" charset="0"/>
                <a:cs typeface="Times New Roman" panose="02020603050405020304" pitchFamily="18" charset="0"/>
              </a:rPr>
            </a:br>
            <a:r>
              <a:rPr lang="en-US" sz="1800" b="1">
                <a:solidFill>
                  <a:schemeClr val="bg2">
                    <a:lumMod val="10000"/>
                  </a:schemeClr>
                </a:solidFill>
                <a:latin typeface="Times New Roman" panose="02020603050405020304" pitchFamily="18" charset="0"/>
                <a:cs typeface="Times New Roman" panose="02020603050405020304" pitchFamily="18" charset="0"/>
              </a:rPr>
              <a:t>TRƯỜNG </a:t>
            </a:r>
            <a:r>
              <a:rPr lang="en-US" sz="1800" b="1" u="sng">
                <a:solidFill>
                  <a:schemeClr val="bg2">
                    <a:lumMod val="10000"/>
                  </a:schemeClr>
                </a:solidFill>
                <a:latin typeface="Times New Roman" panose="02020603050405020304" pitchFamily="18" charset="0"/>
                <a:cs typeface="Times New Roman" panose="02020603050405020304" pitchFamily="18" charset="0"/>
              </a:rPr>
              <a:t>TIỂU HỌC ANH </a:t>
            </a:r>
            <a:r>
              <a:rPr lang="en-US" sz="1800" b="1">
                <a:solidFill>
                  <a:schemeClr val="bg2">
                    <a:lumMod val="10000"/>
                  </a:schemeClr>
                </a:solidFill>
                <a:latin typeface="Times New Roman" panose="02020603050405020304" pitchFamily="18" charset="0"/>
                <a:cs typeface="Times New Roman" panose="02020603050405020304" pitchFamily="18" charset="0"/>
              </a:rPr>
              <a:t>DŨNG</a:t>
            </a:r>
            <a:endParaRPr lang="en-US">
              <a:solidFill>
                <a:schemeClr val="bg2">
                  <a:lumMod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098804-D89B-46C5-AAD2-78E6E61CB3CE}"/>
              </a:ext>
            </a:extLst>
          </p:cNvPr>
          <p:cNvPicPr>
            <a:picLocks noChangeAspect="1"/>
          </p:cNvPicPr>
          <p:nvPr/>
        </p:nvPicPr>
        <p:blipFill>
          <a:blip r:embed="rId2"/>
          <a:stretch>
            <a:fillRect/>
          </a:stretch>
        </p:blipFill>
        <p:spPr>
          <a:xfrm>
            <a:off x="1951014" y="279783"/>
            <a:ext cx="8933447" cy="1934632"/>
          </a:xfrm>
          <a:prstGeom prst="rect">
            <a:avLst/>
          </a:prstGeom>
        </p:spPr>
      </p:pic>
      <p:sp>
        <p:nvSpPr>
          <p:cNvPr id="9" name="Rectangle 8">
            <a:extLst>
              <a:ext uri="{FF2B5EF4-FFF2-40B4-BE49-F238E27FC236}">
                <a16:creationId xmlns:a16="http://schemas.microsoft.com/office/drawing/2014/main" id="{7BFFCC29-3F08-4C29-9AD7-6D31D8100BCD}"/>
              </a:ext>
            </a:extLst>
          </p:cNvPr>
          <p:cNvSpPr/>
          <p:nvPr/>
        </p:nvSpPr>
        <p:spPr>
          <a:xfrm>
            <a:off x="3262162" y="2555936"/>
            <a:ext cx="8303617" cy="738664"/>
          </a:xfrm>
          <a:custGeom>
            <a:avLst/>
            <a:gdLst>
              <a:gd name="connsiteX0" fmla="*/ 0 w 8303617"/>
              <a:gd name="connsiteY0" fmla="*/ 0 h 738664"/>
              <a:gd name="connsiteX1" fmla="*/ 510079 w 8303617"/>
              <a:gd name="connsiteY1" fmla="*/ 0 h 738664"/>
              <a:gd name="connsiteX2" fmla="*/ 1269267 w 8303617"/>
              <a:gd name="connsiteY2" fmla="*/ 0 h 738664"/>
              <a:gd name="connsiteX3" fmla="*/ 1613274 w 8303617"/>
              <a:gd name="connsiteY3" fmla="*/ 0 h 738664"/>
              <a:gd name="connsiteX4" fmla="*/ 2372462 w 8303617"/>
              <a:gd name="connsiteY4" fmla="*/ 0 h 738664"/>
              <a:gd name="connsiteX5" fmla="*/ 3131650 w 8303617"/>
              <a:gd name="connsiteY5" fmla="*/ 0 h 738664"/>
              <a:gd name="connsiteX6" fmla="*/ 3807802 w 8303617"/>
              <a:gd name="connsiteY6" fmla="*/ 0 h 738664"/>
              <a:gd name="connsiteX7" fmla="*/ 4317881 w 8303617"/>
              <a:gd name="connsiteY7" fmla="*/ 0 h 738664"/>
              <a:gd name="connsiteX8" fmla="*/ 4910996 w 8303617"/>
              <a:gd name="connsiteY8" fmla="*/ 0 h 738664"/>
              <a:gd name="connsiteX9" fmla="*/ 5504112 w 8303617"/>
              <a:gd name="connsiteY9" fmla="*/ 0 h 738664"/>
              <a:gd name="connsiteX10" fmla="*/ 5931155 w 8303617"/>
              <a:gd name="connsiteY10" fmla="*/ 0 h 738664"/>
              <a:gd name="connsiteX11" fmla="*/ 6358198 w 8303617"/>
              <a:gd name="connsiteY11" fmla="*/ 0 h 738664"/>
              <a:gd name="connsiteX12" fmla="*/ 6951314 w 8303617"/>
              <a:gd name="connsiteY12" fmla="*/ 0 h 738664"/>
              <a:gd name="connsiteX13" fmla="*/ 7710501 w 8303617"/>
              <a:gd name="connsiteY13" fmla="*/ 0 h 738664"/>
              <a:gd name="connsiteX14" fmla="*/ 8303617 w 8303617"/>
              <a:gd name="connsiteY14" fmla="*/ 0 h 738664"/>
              <a:gd name="connsiteX15" fmla="*/ 8303617 w 8303617"/>
              <a:gd name="connsiteY15" fmla="*/ 384105 h 738664"/>
              <a:gd name="connsiteX16" fmla="*/ 8303617 w 8303617"/>
              <a:gd name="connsiteY16" fmla="*/ 738664 h 738664"/>
              <a:gd name="connsiteX17" fmla="*/ 7710502 w 8303617"/>
              <a:gd name="connsiteY17" fmla="*/ 738664 h 738664"/>
              <a:gd name="connsiteX18" fmla="*/ 7366495 w 8303617"/>
              <a:gd name="connsiteY18" fmla="*/ 738664 h 738664"/>
              <a:gd name="connsiteX19" fmla="*/ 6690343 w 8303617"/>
              <a:gd name="connsiteY19" fmla="*/ 738664 h 738664"/>
              <a:gd name="connsiteX20" fmla="*/ 6180264 w 8303617"/>
              <a:gd name="connsiteY20" fmla="*/ 738664 h 738664"/>
              <a:gd name="connsiteX21" fmla="*/ 5504112 w 8303617"/>
              <a:gd name="connsiteY21" fmla="*/ 738664 h 738664"/>
              <a:gd name="connsiteX22" fmla="*/ 4910996 w 8303617"/>
              <a:gd name="connsiteY22" fmla="*/ 738664 h 738664"/>
              <a:gd name="connsiteX23" fmla="*/ 4151809 w 8303617"/>
              <a:gd name="connsiteY23" fmla="*/ 738664 h 738664"/>
              <a:gd name="connsiteX24" fmla="*/ 3807802 w 8303617"/>
              <a:gd name="connsiteY24" fmla="*/ 738664 h 738664"/>
              <a:gd name="connsiteX25" fmla="*/ 3131650 w 8303617"/>
              <a:gd name="connsiteY25" fmla="*/ 738664 h 738664"/>
              <a:gd name="connsiteX26" fmla="*/ 2372462 w 8303617"/>
              <a:gd name="connsiteY26" fmla="*/ 738664 h 738664"/>
              <a:gd name="connsiteX27" fmla="*/ 1862383 w 8303617"/>
              <a:gd name="connsiteY27" fmla="*/ 738664 h 738664"/>
              <a:gd name="connsiteX28" fmla="*/ 1186231 w 8303617"/>
              <a:gd name="connsiteY28" fmla="*/ 738664 h 738664"/>
              <a:gd name="connsiteX29" fmla="*/ 759188 w 8303617"/>
              <a:gd name="connsiteY29" fmla="*/ 738664 h 738664"/>
              <a:gd name="connsiteX30" fmla="*/ 0 w 8303617"/>
              <a:gd name="connsiteY30" fmla="*/ 738664 h 738664"/>
              <a:gd name="connsiteX31" fmla="*/ 0 w 8303617"/>
              <a:gd name="connsiteY31" fmla="*/ 376719 h 738664"/>
              <a:gd name="connsiteX32" fmla="*/ 0 w 8303617"/>
              <a:gd name="connsiteY32"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03617" h="738664" fill="none" extrusionOk="0">
                <a:moveTo>
                  <a:pt x="0" y="0"/>
                </a:moveTo>
                <a:cubicBezTo>
                  <a:pt x="172379" y="-53599"/>
                  <a:pt x="337737" y="7680"/>
                  <a:pt x="510079" y="0"/>
                </a:cubicBezTo>
                <a:cubicBezTo>
                  <a:pt x="682421" y="-7680"/>
                  <a:pt x="1063993" y="12544"/>
                  <a:pt x="1269267" y="0"/>
                </a:cubicBezTo>
                <a:cubicBezTo>
                  <a:pt x="1474541" y="-12544"/>
                  <a:pt x="1532865" y="27422"/>
                  <a:pt x="1613274" y="0"/>
                </a:cubicBezTo>
                <a:cubicBezTo>
                  <a:pt x="1693683" y="-27422"/>
                  <a:pt x="2000850" y="19967"/>
                  <a:pt x="2372462" y="0"/>
                </a:cubicBezTo>
                <a:cubicBezTo>
                  <a:pt x="2744074" y="-19967"/>
                  <a:pt x="2808781" y="33176"/>
                  <a:pt x="3131650" y="0"/>
                </a:cubicBezTo>
                <a:cubicBezTo>
                  <a:pt x="3454519" y="-33176"/>
                  <a:pt x="3540220" y="49225"/>
                  <a:pt x="3807802" y="0"/>
                </a:cubicBezTo>
                <a:cubicBezTo>
                  <a:pt x="4075384" y="-49225"/>
                  <a:pt x="4114891" y="51350"/>
                  <a:pt x="4317881" y="0"/>
                </a:cubicBezTo>
                <a:cubicBezTo>
                  <a:pt x="4520871" y="-51350"/>
                  <a:pt x="4655497" y="16140"/>
                  <a:pt x="4910996" y="0"/>
                </a:cubicBezTo>
                <a:cubicBezTo>
                  <a:pt x="5166496" y="-16140"/>
                  <a:pt x="5355134" y="53275"/>
                  <a:pt x="5504112" y="0"/>
                </a:cubicBezTo>
                <a:cubicBezTo>
                  <a:pt x="5653090" y="-53275"/>
                  <a:pt x="5792564" y="14781"/>
                  <a:pt x="5931155" y="0"/>
                </a:cubicBezTo>
                <a:cubicBezTo>
                  <a:pt x="6069746" y="-14781"/>
                  <a:pt x="6191303" y="4104"/>
                  <a:pt x="6358198" y="0"/>
                </a:cubicBezTo>
                <a:cubicBezTo>
                  <a:pt x="6525093" y="-4104"/>
                  <a:pt x="6695722" y="57850"/>
                  <a:pt x="6951314" y="0"/>
                </a:cubicBezTo>
                <a:cubicBezTo>
                  <a:pt x="7206906" y="-57850"/>
                  <a:pt x="7558615" y="16529"/>
                  <a:pt x="7710501" y="0"/>
                </a:cubicBezTo>
                <a:cubicBezTo>
                  <a:pt x="7862387" y="-16529"/>
                  <a:pt x="8178061" y="56794"/>
                  <a:pt x="8303617" y="0"/>
                </a:cubicBezTo>
                <a:cubicBezTo>
                  <a:pt x="8325165" y="78309"/>
                  <a:pt x="8270221" y="288357"/>
                  <a:pt x="8303617" y="384105"/>
                </a:cubicBezTo>
                <a:cubicBezTo>
                  <a:pt x="8337013" y="479854"/>
                  <a:pt x="8267111" y="576937"/>
                  <a:pt x="8303617" y="738664"/>
                </a:cubicBezTo>
                <a:cubicBezTo>
                  <a:pt x="8031763" y="742807"/>
                  <a:pt x="7869438" y="724500"/>
                  <a:pt x="7710502" y="738664"/>
                </a:cubicBezTo>
                <a:cubicBezTo>
                  <a:pt x="7551567" y="752828"/>
                  <a:pt x="7439584" y="734783"/>
                  <a:pt x="7366495" y="738664"/>
                </a:cubicBezTo>
                <a:cubicBezTo>
                  <a:pt x="7293406" y="742545"/>
                  <a:pt x="6975454" y="702859"/>
                  <a:pt x="6690343" y="738664"/>
                </a:cubicBezTo>
                <a:cubicBezTo>
                  <a:pt x="6405232" y="774469"/>
                  <a:pt x="6337822" y="697163"/>
                  <a:pt x="6180264" y="738664"/>
                </a:cubicBezTo>
                <a:cubicBezTo>
                  <a:pt x="6022706" y="780165"/>
                  <a:pt x="5793118" y="701255"/>
                  <a:pt x="5504112" y="738664"/>
                </a:cubicBezTo>
                <a:cubicBezTo>
                  <a:pt x="5215106" y="776073"/>
                  <a:pt x="5087567" y="684147"/>
                  <a:pt x="4910996" y="738664"/>
                </a:cubicBezTo>
                <a:cubicBezTo>
                  <a:pt x="4734425" y="793181"/>
                  <a:pt x="4480990" y="676271"/>
                  <a:pt x="4151809" y="738664"/>
                </a:cubicBezTo>
                <a:cubicBezTo>
                  <a:pt x="3822628" y="801057"/>
                  <a:pt x="3920053" y="718597"/>
                  <a:pt x="3807802" y="738664"/>
                </a:cubicBezTo>
                <a:cubicBezTo>
                  <a:pt x="3695551" y="758731"/>
                  <a:pt x="3360361" y="683830"/>
                  <a:pt x="3131650" y="738664"/>
                </a:cubicBezTo>
                <a:cubicBezTo>
                  <a:pt x="2902939" y="793498"/>
                  <a:pt x="2565664" y="684382"/>
                  <a:pt x="2372462" y="738664"/>
                </a:cubicBezTo>
                <a:cubicBezTo>
                  <a:pt x="2179260" y="792946"/>
                  <a:pt x="2007167" y="690937"/>
                  <a:pt x="1862383" y="738664"/>
                </a:cubicBezTo>
                <a:cubicBezTo>
                  <a:pt x="1717599" y="786391"/>
                  <a:pt x="1353988" y="722861"/>
                  <a:pt x="1186231" y="738664"/>
                </a:cubicBezTo>
                <a:cubicBezTo>
                  <a:pt x="1018474" y="754467"/>
                  <a:pt x="884926" y="708581"/>
                  <a:pt x="759188" y="738664"/>
                </a:cubicBezTo>
                <a:cubicBezTo>
                  <a:pt x="633450" y="768747"/>
                  <a:pt x="357479" y="697953"/>
                  <a:pt x="0" y="738664"/>
                </a:cubicBezTo>
                <a:cubicBezTo>
                  <a:pt x="-6050" y="653516"/>
                  <a:pt x="35457" y="503962"/>
                  <a:pt x="0" y="376719"/>
                </a:cubicBezTo>
                <a:cubicBezTo>
                  <a:pt x="-35457" y="249477"/>
                  <a:pt x="29477" y="160309"/>
                  <a:pt x="0" y="0"/>
                </a:cubicBezTo>
                <a:close/>
              </a:path>
              <a:path w="8303617" h="738664" stroke="0" extrusionOk="0">
                <a:moveTo>
                  <a:pt x="0" y="0"/>
                </a:moveTo>
                <a:cubicBezTo>
                  <a:pt x="351289" y="-42105"/>
                  <a:pt x="499932" y="43011"/>
                  <a:pt x="759188" y="0"/>
                </a:cubicBezTo>
                <a:cubicBezTo>
                  <a:pt x="1018444" y="-43011"/>
                  <a:pt x="1146898" y="37062"/>
                  <a:pt x="1269267" y="0"/>
                </a:cubicBezTo>
                <a:cubicBezTo>
                  <a:pt x="1391636" y="-37062"/>
                  <a:pt x="1488850" y="18358"/>
                  <a:pt x="1696310" y="0"/>
                </a:cubicBezTo>
                <a:cubicBezTo>
                  <a:pt x="1903770" y="-18358"/>
                  <a:pt x="2129059" y="34837"/>
                  <a:pt x="2372462" y="0"/>
                </a:cubicBezTo>
                <a:cubicBezTo>
                  <a:pt x="2615865" y="-34837"/>
                  <a:pt x="2728268" y="29871"/>
                  <a:pt x="2882541" y="0"/>
                </a:cubicBezTo>
                <a:cubicBezTo>
                  <a:pt x="3036814" y="-29871"/>
                  <a:pt x="3277110" y="3389"/>
                  <a:pt x="3392621" y="0"/>
                </a:cubicBezTo>
                <a:cubicBezTo>
                  <a:pt x="3508132" y="-3389"/>
                  <a:pt x="3670802" y="57152"/>
                  <a:pt x="3902700" y="0"/>
                </a:cubicBezTo>
                <a:cubicBezTo>
                  <a:pt x="4134598" y="-57152"/>
                  <a:pt x="4147675" y="17814"/>
                  <a:pt x="4246707" y="0"/>
                </a:cubicBezTo>
                <a:cubicBezTo>
                  <a:pt x="4345739" y="-17814"/>
                  <a:pt x="4790288" y="2340"/>
                  <a:pt x="5005895" y="0"/>
                </a:cubicBezTo>
                <a:cubicBezTo>
                  <a:pt x="5221502" y="-2340"/>
                  <a:pt x="5232976" y="16631"/>
                  <a:pt x="5349902" y="0"/>
                </a:cubicBezTo>
                <a:cubicBezTo>
                  <a:pt x="5466828" y="-16631"/>
                  <a:pt x="5768922" y="36854"/>
                  <a:pt x="6109090" y="0"/>
                </a:cubicBezTo>
                <a:cubicBezTo>
                  <a:pt x="6449258" y="-36854"/>
                  <a:pt x="6529286" y="19417"/>
                  <a:pt x="6702205" y="0"/>
                </a:cubicBezTo>
                <a:cubicBezTo>
                  <a:pt x="6875124" y="-19417"/>
                  <a:pt x="7226899" y="74385"/>
                  <a:pt x="7461393" y="0"/>
                </a:cubicBezTo>
                <a:cubicBezTo>
                  <a:pt x="7695887" y="-74385"/>
                  <a:pt x="8118460" y="21828"/>
                  <a:pt x="8303617" y="0"/>
                </a:cubicBezTo>
                <a:cubicBezTo>
                  <a:pt x="8347983" y="85518"/>
                  <a:pt x="8303293" y="257171"/>
                  <a:pt x="8303617" y="376719"/>
                </a:cubicBezTo>
                <a:cubicBezTo>
                  <a:pt x="8303941" y="496267"/>
                  <a:pt x="8286650" y="627585"/>
                  <a:pt x="8303617" y="738664"/>
                </a:cubicBezTo>
                <a:cubicBezTo>
                  <a:pt x="8140521" y="810682"/>
                  <a:pt x="7857720" y="673190"/>
                  <a:pt x="7544429" y="738664"/>
                </a:cubicBezTo>
                <a:cubicBezTo>
                  <a:pt x="7231138" y="804138"/>
                  <a:pt x="7305571" y="731585"/>
                  <a:pt x="7200422" y="738664"/>
                </a:cubicBezTo>
                <a:cubicBezTo>
                  <a:pt x="7095273" y="745743"/>
                  <a:pt x="6849900" y="708302"/>
                  <a:pt x="6607307" y="738664"/>
                </a:cubicBezTo>
                <a:cubicBezTo>
                  <a:pt x="6364715" y="769026"/>
                  <a:pt x="6369481" y="737360"/>
                  <a:pt x="6180264" y="738664"/>
                </a:cubicBezTo>
                <a:cubicBezTo>
                  <a:pt x="5991047" y="739968"/>
                  <a:pt x="5666441" y="723744"/>
                  <a:pt x="5421076" y="738664"/>
                </a:cubicBezTo>
                <a:cubicBezTo>
                  <a:pt x="5175711" y="753584"/>
                  <a:pt x="4964164" y="663972"/>
                  <a:pt x="4661888" y="738664"/>
                </a:cubicBezTo>
                <a:cubicBezTo>
                  <a:pt x="4359612" y="813356"/>
                  <a:pt x="4424499" y="717328"/>
                  <a:pt x="4317881" y="738664"/>
                </a:cubicBezTo>
                <a:cubicBezTo>
                  <a:pt x="4211263" y="760000"/>
                  <a:pt x="3740039" y="713692"/>
                  <a:pt x="3558693" y="738664"/>
                </a:cubicBezTo>
                <a:cubicBezTo>
                  <a:pt x="3377347" y="763636"/>
                  <a:pt x="3176082" y="702703"/>
                  <a:pt x="2965578" y="738664"/>
                </a:cubicBezTo>
                <a:cubicBezTo>
                  <a:pt x="2755074" y="774625"/>
                  <a:pt x="2470265" y="690536"/>
                  <a:pt x="2289426" y="738664"/>
                </a:cubicBezTo>
                <a:cubicBezTo>
                  <a:pt x="2108587" y="786792"/>
                  <a:pt x="2058194" y="710373"/>
                  <a:pt x="1945419" y="738664"/>
                </a:cubicBezTo>
                <a:cubicBezTo>
                  <a:pt x="1832644" y="766955"/>
                  <a:pt x="1656482" y="718965"/>
                  <a:pt x="1518376" y="738664"/>
                </a:cubicBezTo>
                <a:cubicBezTo>
                  <a:pt x="1380270" y="758363"/>
                  <a:pt x="1209668" y="712182"/>
                  <a:pt x="925260" y="738664"/>
                </a:cubicBezTo>
                <a:cubicBezTo>
                  <a:pt x="640852" y="765146"/>
                  <a:pt x="404306" y="642878"/>
                  <a:pt x="0" y="738664"/>
                </a:cubicBezTo>
                <a:cubicBezTo>
                  <a:pt x="-37319" y="615088"/>
                  <a:pt x="28427" y="518568"/>
                  <a:pt x="0" y="354559"/>
                </a:cubicBezTo>
                <a:cubicBezTo>
                  <a:pt x="-28427" y="190551"/>
                  <a:pt x="5109" y="147777"/>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sd="1777272233">
                  <a:prstGeom prst="rect">
                    <a:avLst/>
                  </a:prstGeom>
                  <ask:type>
                    <ask:lineSketchScribble/>
                  </ask:type>
                </ask:lineSketchStyleProps>
              </a:ext>
            </a:extLst>
          </a:ln>
        </p:spPr>
        <p:txBody>
          <a:bodyPr wrap="square" lIns="121920" tIns="60960" rIns="121920" bIns="60960">
            <a:spAutoFit/>
          </a:bodyPr>
          <a:lstStyle/>
          <a:p>
            <a:pPr defTabSz="1219170">
              <a:buClr>
                <a:srgbClr val="000000"/>
              </a:buClr>
            </a:pPr>
            <a:r>
              <a:rPr lang="en-US"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V</a:t>
            </a:r>
            <a:r>
              <a:rPr lang="vi-VN"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iết được đơn theo yêu cầu.</a:t>
            </a:r>
            <a:endParaRPr lang="en-US"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A76552E9-A283-40C5-A50E-9A584B0BEF54}"/>
              </a:ext>
            </a:extLst>
          </p:cNvPr>
          <p:cNvSpPr/>
          <p:nvPr/>
        </p:nvSpPr>
        <p:spPr>
          <a:xfrm>
            <a:off x="3212468" y="4116813"/>
            <a:ext cx="8303616" cy="1231106"/>
          </a:xfrm>
          <a:custGeom>
            <a:avLst/>
            <a:gdLst>
              <a:gd name="connsiteX0" fmla="*/ 0 w 8303616"/>
              <a:gd name="connsiteY0" fmla="*/ 0 h 1231106"/>
              <a:gd name="connsiteX1" fmla="*/ 344007 w 8303616"/>
              <a:gd name="connsiteY1" fmla="*/ 0 h 1231106"/>
              <a:gd name="connsiteX2" fmla="*/ 688014 w 8303616"/>
              <a:gd name="connsiteY2" fmla="*/ 0 h 1231106"/>
              <a:gd name="connsiteX3" fmla="*/ 1115057 w 8303616"/>
              <a:gd name="connsiteY3" fmla="*/ 0 h 1231106"/>
              <a:gd name="connsiteX4" fmla="*/ 1625136 w 8303616"/>
              <a:gd name="connsiteY4" fmla="*/ 0 h 1231106"/>
              <a:gd name="connsiteX5" fmla="*/ 2135216 w 8303616"/>
              <a:gd name="connsiteY5" fmla="*/ 0 h 1231106"/>
              <a:gd name="connsiteX6" fmla="*/ 2728331 w 8303616"/>
              <a:gd name="connsiteY6" fmla="*/ 0 h 1231106"/>
              <a:gd name="connsiteX7" fmla="*/ 3321446 w 8303616"/>
              <a:gd name="connsiteY7" fmla="*/ 0 h 1231106"/>
              <a:gd name="connsiteX8" fmla="*/ 3831526 w 8303616"/>
              <a:gd name="connsiteY8" fmla="*/ 0 h 1231106"/>
              <a:gd name="connsiteX9" fmla="*/ 4341605 w 8303616"/>
              <a:gd name="connsiteY9" fmla="*/ 0 h 1231106"/>
              <a:gd name="connsiteX10" fmla="*/ 4851684 w 8303616"/>
              <a:gd name="connsiteY10" fmla="*/ 0 h 1231106"/>
              <a:gd name="connsiteX11" fmla="*/ 5610872 w 8303616"/>
              <a:gd name="connsiteY11" fmla="*/ 0 h 1231106"/>
              <a:gd name="connsiteX12" fmla="*/ 6287024 w 8303616"/>
              <a:gd name="connsiteY12" fmla="*/ 0 h 1231106"/>
              <a:gd name="connsiteX13" fmla="*/ 6963175 w 8303616"/>
              <a:gd name="connsiteY13" fmla="*/ 0 h 1231106"/>
              <a:gd name="connsiteX14" fmla="*/ 7639327 w 8303616"/>
              <a:gd name="connsiteY14" fmla="*/ 0 h 1231106"/>
              <a:gd name="connsiteX15" fmla="*/ 8303616 w 8303616"/>
              <a:gd name="connsiteY15" fmla="*/ 0 h 1231106"/>
              <a:gd name="connsiteX16" fmla="*/ 8303616 w 8303616"/>
              <a:gd name="connsiteY16" fmla="*/ 373435 h 1231106"/>
              <a:gd name="connsiteX17" fmla="*/ 8303616 w 8303616"/>
              <a:gd name="connsiteY17" fmla="*/ 759182 h 1231106"/>
              <a:gd name="connsiteX18" fmla="*/ 8303616 w 8303616"/>
              <a:gd name="connsiteY18" fmla="*/ 1231106 h 1231106"/>
              <a:gd name="connsiteX19" fmla="*/ 7627464 w 8303616"/>
              <a:gd name="connsiteY19" fmla="*/ 1231106 h 1231106"/>
              <a:gd name="connsiteX20" fmla="*/ 6868277 w 8303616"/>
              <a:gd name="connsiteY20" fmla="*/ 1231106 h 1231106"/>
              <a:gd name="connsiteX21" fmla="*/ 6109089 w 8303616"/>
              <a:gd name="connsiteY21" fmla="*/ 1231106 h 1231106"/>
              <a:gd name="connsiteX22" fmla="*/ 5599010 w 8303616"/>
              <a:gd name="connsiteY22" fmla="*/ 1231106 h 1231106"/>
              <a:gd name="connsiteX23" fmla="*/ 5255003 w 8303616"/>
              <a:gd name="connsiteY23" fmla="*/ 1231106 h 1231106"/>
              <a:gd name="connsiteX24" fmla="*/ 4827960 w 8303616"/>
              <a:gd name="connsiteY24" fmla="*/ 1231106 h 1231106"/>
              <a:gd name="connsiteX25" fmla="*/ 4234844 w 8303616"/>
              <a:gd name="connsiteY25" fmla="*/ 1231106 h 1231106"/>
              <a:gd name="connsiteX26" fmla="*/ 3641729 w 8303616"/>
              <a:gd name="connsiteY26" fmla="*/ 1231106 h 1231106"/>
              <a:gd name="connsiteX27" fmla="*/ 2882541 w 8303616"/>
              <a:gd name="connsiteY27" fmla="*/ 1231106 h 1231106"/>
              <a:gd name="connsiteX28" fmla="*/ 2123353 w 8303616"/>
              <a:gd name="connsiteY28" fmla="*/ 1231106 h 1231106"/>
              <a:gd name="connsiteX29" fmla="*/ 1779346 w 8303616"/>
              <a:gd name="connsiteY29" fmla="*/ 1231106 h 1231106"/>
              <a:gd name="connsiteX30" fmla="*/ 1435339 w 8303616"/>
              <a:gd name="connsiteY30" fmla="*/ 1231106 h 1231106"/>
              <a:gd name="connsiteX31" fmla="*/ 925260 w 8303616"/>
              <a:gd name="connsiteY31" fmla="*/ 1231106 h 1231106"/>
              <a:gd name="connsiteX32" fmla="*/ 0 w 8303616"/>
              <a:gd name="connsiteY32" fmla="*/ 1231106 h 1231106"/>
              <a:gd name="connsiteX33" fmla="*/ 0 w 8303616"/>
              <a:gd name="connsiteY33" fmla="*/ 820737 h 1231106"/>
              <a:gd name="connsiteX34" fmla="*/ 0 w 8303616"/>
              <a:gd name="connsiteY34" fmla="*/ 422680 h 1231106"/>
              <a:gd name="connsiteX35" fmla="*/ 0 w 8303616"/>
              <a:gd name="connsiteY35" fmla="*/ 0 h 123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03616" h="1231106" fill="none" extrusionOk="0">
                <a:moveTo>
                  <a:pt x="0" y="0"/>
                </a:moveTo>
                <a:cubicBezTo>
                  <a:pt x="88572" y="-10355"/>
                  <a:pt x="172012" y="28305"/>
                  <a:pt x="344007" y="0"/>
                </a:cubicBezTo>
                <a:cubicBezTo>
                  <a:pt x="516002" y="-28305"/>
                  <a:pt x="610161" y="39852"/>
                  <a:pt x="688014" y="0"/>
                </a:cubicBezTo>
                <a:cubicBezTo>
                  <a:pt x="765867" y="-39852"/>
                  <a:pt x="934725" y="3957"/>
                  <a:pt x="1115057" y="0"/>
                </a:cubicBezTo>
                <a:cubicBezTo>
                  <a:pt x="1295389" y="-3957"/>
                  <a:pt x="1477076" y="22703"/>
                  <a:pt x="1625136" y="0"/>
                </a:cubicBezTo>
                <a:cubicBezTo>
                  <a:pt x="1773196" y="-22703"/>
                  <a:pt x="1962244" y="50958"/>
                  <a:pt x="2135216" y="0"/>
                </a:cubicBezTo>
                <a:cubicBezTo>
                  <a:pt x="2308188" y="-50958"/>
                  <a:pt x="2596395" y="3098"/>
                  <a:pt x="2728331" y="0"/>
                </a:cubicBezTo>
                <a:cubicBezTo>
                  <a:pt x="2860267" y="-3098"/>
                  <a:pt x="3073405" y="33327"/>
                  <a:pt x="3321446" y="0"/>
                </a:cubicBezTo>
                <a:cubicBezTo>
                  <a:pt x="3569487" y="-33327"/>
                  <a:pt x="3725642" y="44716"/>
                  <a:pt x="3831526" y="0"/>
                </a:cubicBezTo>
                <a:cubicBezTo>
                  <a:pt x="3937410" y="-44716"/>
                  <a:pt x="4216351" y="57635"/>
                  <a:pt x="4341605" y="0"/>
                </a:cubicBezTo>
                <a:cubicBezTo>
                  <a:pt x="4466859" y="-57635"/>
                  <a:pt x="4661530" y="12714"/>
                  <a:pt x="4851684" y="0"/>
                </a:cubicBezTo>
                <a:cubicBezTo>
                  <a:pt x="5041838" y="-12714"/>
                  <a:pt x="5251939" y="57480"/>
                  <a:pt x="5610872" y="0"/>
                </a:cubicBezTo>
                <a:cubicBezTo>
                  <a:pt x="5969805" y="-57480"/>
                  <a:pt x="5973571" y="72461"/>
                  <a:pt x="6287024" y="0"/>
                </a:cubicBezTo>
                <a:cubicBezTo>
                  <a:pt x="6600477" y="-72461"/>
                  <a:pt x="6651531" y="12548"/>
                  <a:pt x="6963175" y="0"/>
                </a:cubicBezTo>
                <a:cubicBezTo>
                  <a:pt x="7274819" y="-12548"/>
                  <a:pt x="7325763" y="41012"/>
                  <a:pt x="7639327" y="0"/>
                </a:cubicBezTo>
                <a:cubicBezTo>
                  <a:pt x="7952891" y="-41012"/>
                  <a:pt x="8146842" y="18267"/>
                  <a:pt x="8303616" y="0"/>
                </a:cubicBezTo>
                <a:cubicBezTo>
                  <a:pt x="8328937" y="150831"/>
                  <a:pt x="8293437" y="217966"/>
                  <a:pt x="8303616" y="373435"/>
                </a:cubicBezTo>
                <a:cubicBezTo>
                  <a:pt x="8313795" y="528905"/>
                  <a:pt x="8276735" y="657743"/>
                  <a:pt x="8303616" y="759182"/>
                </a:cubicBezTo>
                <a:cubicBezTo>
                  <a:pt x="8330497" y="860621"/>
                  <a:pt x="8297603" y="1068929"/>
                  <a:pt x="8303616" y="1231106"/>
                </a:cubicBezTo>
                <a:cubicBezTo>
                  <a:pt x="8070079" y="1260570"/>
                  <a:pt x="7870353" y="1214428"/>
                  <a:pt x="7627464" y="1231106"/>
                </a:cubicBezTo>
                <a:cubicBezTo>
                  <a:pt x="7384575" y="1247784"/>
                  <a:pt x="7115371" y="1206521"/>
                  <a:pt x="6868277" y="1231106"/>
                </a:cubicBezTo>
                <a:cubicBezTo>
                  <a:pt x="6621183" y="1255691"/>
                  <a:pt x="6463745" y="1194783"/>
                  <a:pt x="6109089" y="1231106"/>
                </a:cubicBezTo>
                <a:cubicBezTo>
                  <a:pt x="5754433" y="1267429"/>
                  <a:pt x="5800855" y="1203767"/>
                  <a:pt x="5599010" y="1231106"/>
                </a:cubicBezTo>
                <a:cubicBezTo>
                  <a:pt x="5397165" y="1258445"/>
                  <a:pt x="5342102" y="1220101"/>
                  <a:pt x="5255003" y="1231106"/>
                </a:cubicBezTo>
                <a:cubicBezTo>
                  <a:pt x="5167904" y="1242111"/>
                  <a:pt x="4931738" y="1228653"/>
                  <a:pt x="4827960" y="1231106"/>
                </a:cubicBezTo>
                <a:cubicBezTo>
                  <a:pt x="4724182" y="1233559"/>
                  <a:pt x="4441328" y="1209482"/>
                  <a:pt x="4234844" y="1231106"/>
                </a:cubicBezTo>
                <a:cubicBezTo>
                  <a:pt x="4028360" y="1252730"/>
                  <a:pt x="3765577" y="1191532"/>
                  <a:pt x="3641729" y="1231106"/>
                </a:cubicBezTo>
                <a:cubicBezTo>
                  <a:pt x="3517882" y="1270680"/>
                  <a:pt x="3091964" y="1211404"/>
                  <a:pt x="2882541" y="1231106"/>
                </a:cubicBezTo>
                <a:cubicBezTo>
                  <a:pt x="2673118" y="1250808"/>
                  <a:pt x="2355096" y="1158565"/>
                  <a:pt x="2123353" y="1231106"/>
                </a:cubicBezTo>
                <a:cubicBezTo>
                  <a:pt x="1891610" y="1303647"/>
                  <a:pt x="1878372" y="1207981"/>
                  <a:pt x="1779346" y="1231106"/>
                </a:cubicBezTo>
                <a:cubicBezTo>
                  <a:pt x="1680320" y="1254231"/>
                  <a:pt x="1550792" y="1211549"/>
                  <a:pt x="1435339" y="1231106"/>
                </a:cubicBezTo>
                <a:cubicBezTo>
                  <a:pt x="1319886" y="1250663"/>
                  <a:pt x="1106260" y="1209761"/>
                  <a:pt x="925260" y="1231106"/>
                </a:cubicBezTo>
                <a:cubicBezTo>
                  <a:pt x="744260" y="1252451"/>
                  <a:pt x="307580" y="1150667"/>
                  <a:pt x="0" y="1231106"/>
                </a:cubicBezTo>
                <a:cubicBezTo>
                  <a:pt x="-29415" y="1079966"/>
                  <a:pt x="24896" y="919373"/>
                  <a:pt x="0" y="820737"/>
                </a:cubicBezTo>
                <a:cubicBezTo>
                  <a:pt x="-24896" y="722101"/>
                  <a:pt x="7481" y="525573"/>
                  <a:pt x="0" y="422680"/>
                </a:cubicBezTo>
                <a:cubicBezTo>
                  <a:pt x="-7481" y="319787"/>
                  <a:pt x="24171" y="138286"/>
                  <a:pt x="0" y="0"/>
                </a:cubicBezTo>
                <a:close/>
              </a:path>
              <a:path w="8303616" h="1231106" stroke="0" extrusionOk="0">
                <a:moveTo>
                  <a:pt x="0" y="0"/>
                </a:moveTo>
                <a:cubicBezTo>
                  <a:pt x="209364" y="-17269"/>
                  <a:pt x="429427" y="31296"/>
                  <a:pt x="593115" y="0"/>
                </a:cubicBezTo>
                <a:cubicBezTo>
                  <a:pt x="756804" y="-31296"/>
                  <a:pt x="858111" y="21252"/>
                  <a:pt x="1103195" y="0"/>
                </a:cubicBezTo>
                <a:cubicBezTo>
                  <a:pt x="1348279" y="-21252"/>
                  <a:pt x="1443959" y="42382"/>
                  <a:pt x="1530238" y="0"/>
                </a:cubicBezTo>
                <a:cubicBezTo>
                  <a:pt x="1616517" y="-42382"/>
                  <a:pt x="1965435" y="86030"/>
                  <a:pt x="2289426" y="0"/>
                </a:cubicBezTo>
                <a:cubicBezTo>
                  <a:pt x="2613417" y="-86030"/>
                  <a:pt x="2621048" y="5256"/>
                  <a:pt x="2882541" y="0"/>
                </a:cubicBezTo>
                <a:cubicBezTo>
                  <a:pt x="3144034" y="-5256"/>
                  <a:pt x="3216171" y="40906"/>
                  <a:pt x="3309584" y="0"/>
                </a:cubicBezTo>
                <a:cubicBezTo>
                  <a:pt x="3402997" y="-40906"/>
                  <a:pt x="3582124" y="30069"/>
                  <a:pt x="3819663" y="0"/>
                </a:cubicBezTo>
                <a:cubicBezTo>
                  <a:pt x="4057202" y="-30069"/>
                  <a:pt x="4066386" y="8365"/>
                  <a:pt x="4163670" y="0"/>
                </a:cubicBezTo>
                <a:cubicBezTo>
                  <a:pt x="4260954" y="-8365"/>
                  <a:pt x="4690394" y="8394"/>
                  <a:pt x="4922858" y="0"/>
                </a:cubicBezTo>
                <a:cubicBezTo>
                  <a:pt x="5155322" y="-8394"/>
                  <a:pt x="5231505" y="31541"/>
                  <a:pt x="5349901" y="0"/>
                </a:cubicBezTo>
                <a:cubicBezTo>
                  <a:pt x="5468297" y="-31541"/>
                  <a:pt x="5757581" y="56739"/>
                  <a:pt x="6026053" y="0"/>
                </a:cubicBezTo>
                <a:cubicBezTo>
                  <a:pt x="6294525" y="-56739"/>
                  <a:pt x="6578459" y="42201"/>
                  <a:pt x="6785241" y="0"/>
                </a:cubicBezTo>
                <a:cubicBezTo>
                  <a:pt x="6992023" y="-42201"/>
                  <a:pt x="7091643" y="26231"/>
                  <a:pt x="7212284" y="0"/>
                </a:cubicBezTo>
                <a:cubicBezTo>
                  <a:pt x="7332925" y="-26231"/>
                  <a:pt x="7839045" y="69567"/>
                  <a:pt x="8303616" y="0"/>
                </a:cubicBezTo>
                <a:cubicBezTo>
                  <a:pt x="8336469" y="151815"/>
                  <a:pt x="8278687" y="216640"/>
                  <a:pt x="8303616" y="422680"/>
                </a:cubicBezTo>
                <a:cubicBezTo>
                  <a:pt x="8328545" y="628720"/>
                  <a:pt x="8296935" y="628179"/>
                  <a:pt x="8303616" y="808426"/>
                </a:cubicBezTo>
                <a:cubicBezTo>
                  <a:pt x="8310297" y="988673"/>
                  <a:pt x="8260590" y="1070478"/>
                  <a:pt x="8303616" y="1231106"/>
                </a:cubicBezTo>
                <a:cubicBezTo>
                  <a:pt x="8122903" y="1289107"/>
                  <a:pt x="7811788" y="1162174"/>
                  <a:pt x="7627464" y="1231106"/>
                </a:cubicBezTo>
                <a:cubicBezTo>
                  <a:pt x="7443140" y="1300038"/>
                  <a:pt x="7327451" y="1161159"/>
                  <a:pt x="7034349" y="1231106"/>
                </a:cubicBezTo>
                <a:cubicBezTo>
                  <a:pt x="6741248" y="1301053"/>
                  <a:pt x="6641075" y="1216530"/>
                  <a:pt x="6441234" y="1231106"/>
                </a:cubicBezTo>
                <a:cubicBezTo>
                  <a:pt x="6241393" y="1245682"/>
                  <a:pt x="6198232" y="1194872"/>
                  <a:pt x="6097227" y="1231106"/>
                </a:cubicBezTo>
                <a:cubicBezTo>
                  <a:pt x="5996222" y="1267340"/>
                  <a:pt x="5504681" y="1226174"/>
                  <a:pt x="5338039" y="1231106"/>
                </a:cubicBezTo>
                <a:cubicBezTo>
                  <a:pt x="5171397" y="1236038"/>
                  <a:pt x="4739408" y="1155951"/>
                  <a:pt x="4578851" y="1231106"/>
                </a:cubicBezTo>
                <a:cubicBezTo>
                  <a:pt x="4418294" y="1306261"/>
                  <a:pt x="4300212" y="1218525"/>
                  <a:pt x="4068772" y="1231106"/>
                </a:cubicBezTo>
                <a:cubicBezTo>
                  <a:pt x="3837332" y="1243687"/>
                  <a:pt x="3686464" y="1201660"/>
                  <a:pt x="3392620" y="1231106"/>
                </a:cubicBezTo>
                <a:cubicBezTo>
                  <a:pt x="3098776" y="1260552"/>
                  <a:pt x="3078193" y="1228617"/>
                  <a:pt x="2882541" y="1231106"/>
                </a:cubicBezTo>
                <a:cubicBezTo>
                  <a:pt x="2686889" y="1233595"/>
                  <a:pt x="2565638" y="1202490"/>
                  <a:pt x="2372462" y="1231106"/>
                </a:cubicBezTo>
                <a:cubicBezTo>
                  <a:pt x="2179286" y="1259722"/>
                  <a:pt x="1966922" y="1213123"/>
                  <a:pt x="1779346" y="1231106"/>
                </a:cubicBezTo>
                <a:cubicBezTo>
                  <a:pt x="1591770" y="1249089"/>
                  <a:pt x="1404010" y="1227064"/>
                  <a:pt x="1186231" y="1231106"/>
                </a:cubicBezTo>
                <a:cubicBezTo>
                  <a:pt x="968452" y="1235148"/>
                  <a:pt x="934280" y="1203735"/>
                  <a:pt x="842224" y="1231106"/>
                </a:cubicBezTo>
                <a:cubicBezTo>
                  <a:pt x="750168" y="1258477"/>
                  <a:pt x="286520" y="1163481"/>
                  <a:pt x="0" y="1231106"/>
                </a:cubicBezTo>
                <a:cubicBezTo>
                  <a:pt x="-14542" y="1099456"/>
                  <a:pt x="9046" y="1004378"/>
                  <a:pt x="0" y="796115"/>
                </a:cubicBezTo>
                <a:cubicBezTo>
                  <a:pt x="-9046" y="587852"/>
                  <a:pt x="39205" y="551021"/>
                  <a:pt x="0" y="361124"/>
                </a:cubicBezTo>
                <a:cubicBezTo>
                  <a:pt x="-39205" y="171227"/>
                  <a:pt x="30366" y="151962"/>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sd="3202726459">
                  <a:prstGeom prst="rect">
                    <a:avLst/>
                  </a:prstGeom>
                  <ask:type>
                    <ask:lineSketchScribble/>
                  </ask:type>
                </ask:lineSketchStyleProps>
              </a:ext>
            </a:extLst>
          </a:ln>
        </p:spPr>
        <p:txBody>
          <a:bodyPr wrap="square" lIns="121920" tIns="60960" rIns="121920" bIns="60960">
            <a:spAutoFit/>
          </a:bodyPr>
          <a:lstStyle/>
          <a:p>
            <a:pPr defTabSz="1219170">
              <a:buClr>
                <a:srgbClr val="000000"/>
              </a:buClr>
            </a:pPr>
            <a:r>
              <a:rPr lang="vi-VN" sz="36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Biết sử dụng câu văn đúng, hay và phù hợp với hoàn cảnh để viết đơn.</a:t>
            </a:r>
            <a:endParaRPr lang="en-US" sz="36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endParaRPr>
          </a:p>
        </p:txBody>
      </p:sp>
      <p:pic>
        <p:nvPicPr>
          <p:cNvPr id="12" name="Picture 6">
            <a:extLst>
              <a:ext uri="{FF2B5EF4-FFF2-40B4-BE49-F238E27FC236}">
                <a16:creationId xmlns:a16="http://schemas.microsoft.com/office/drawing/2014/main" id="{D01242B2-DA35-433A-B647-86F97C748A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98132" y="2381388"/>
            <a:ext cx="1248877" cy="1282544"/>
          </a:xfrm>
          <a:prstGeom prst="rect">
            <a:avLst/>
          </a:prstGeom>
        </p:spPr>
      </p:pic>
      <p:pic>
        <p:nvPicPr>
          <p:cNvPr id="13" name="Picture 6">
            <a:extLst>
              <a:ext uri="{FF2B5EF4-FFF2-40B4-BE49-F238E27FC236}">
                <a16:creationId xmlns:a16="http://schemas.microsoft.com/office/drawing/2014/main" id="{8635A5F2-BB1C-47EC-88DC-7D855B10B1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48437" y="3942265"/>
            <a:ext cx="1248877" cy="1282544"/>
          </a:xfrm>
          <a:prstGeom prst="rect">
            <a:avLst/>
          </a:prstGeom>
        </p:spPr>
      </p:pic>
    </p:spTree>
    <p:extLst>
      <p:ext uri="{BB962C8B-B14F-4D97-AF65-F5344CB8AC3E}">
        <p14:creationId xmlns:p14="http://schemas.microsoft.com/office/powerpoint/2010/main" val="3078567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601"/>
        <p:cNvGrpSpPr/>
        <p:nvPr/>
      </p:nvGrpSpPr>
      <p:grpSpPr>
        <a:xfrm>
          <a:off x="0" y="0"/>
          <a:ext cx="0" cy="0"/>
          <a:chOff x="0" y="0"/>
          <a:chExt cx="0" cy="0"/>
        </a:xfrm>
      </p:grpSpPr>
      <p:sp>
        <p:nvSpPr>
          <p:cNvPr id="602" name="Google Shape;602;p34"/>
          <p:cNvSpPr/>
          <p:nvPr/>
        </p:nvSpPr>
        <p:spPr>
          <a:xfrm flipH="1">
            <a:off x="1789041" y="1391478"/>
            <a:ext cx="8120269" cy="2966423"/>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06" name="Google Shape;606;p34"/>
          <p:cNvGrpSpPr/>
          <p:nvPr/>
        </p:nvGrpSpPr>
        <p:grpSpPr>
          <a:xfrm rot="10800000" flipH="1">
            <a:off x="10372730" y="1053118"/>
            <a:ext cx="859372" cy="86167"/>
            <a:chOff x="15456318" y="3520944"/>
            <a:chExt cx="735848" cy="73781"/>
          </a:xfrm>
        </p:grpSpPr>
        <p:sp>
          <p:nvSpPr>
            <p:cNvPr id="607" name="Google Shape;607;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9" name="Google Shape;609;p34"/>
          <p:cNvGrpSpPr/>
          <p:nvPr/>
        </p:nvGrpSpPr>
        <p:grpSpPr>
          <a:xfrm rot="10800000" flipH="1">
            <a:off x="2054399" y="1053149"/>
            <a:ext cx="86167" cy="859372"/>
            <a:chOff x="14673982" y="2858851"/>
            <a:chExt cx="73781" cy="735848"/>
          </a:xfrm>
        </p:grpSpPr>
        <p:sp>
          <p:nvSpPr>
            <p:cNvPr id="610" name="Google Shape;610;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2" name="Google Shape;612;p34"/>
          <p:cNvGrpSpPr/>
          <p:nvPr/>
        </p:nvGrpSpPr>
        <p:grpSpPr>
          <a:xfrm rot="10800000" flipH="1">
            <a:off x="2054397" y="6051818"/>
            <a:ext cx="859372" cy="86167"/>
            <a:chOff x="15456318" y="3520944"/>
            <a:chExt cx="735848" cy="73781"/>
          </a:xfrm>
        </p:grpSpPr>
        <p:sp>
          <p:nvSpPr>
            <p:cNvPr id="613" name="Google Shape;613;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5" name="Google Shape;615;p34"/>
          <p:cNvGrpSpPr/>
          <p:nvPr/>
        </p:nvGrpSpPr>
        <p:grpSpPr>
          <a:xfrm rot="10800000" flipH="1">
            <a:off x="11145833" y="5278615"/>
            <a:ext cx="86167" cy="859372"/>
            <a:chOff x="14673982" y="2858851"/>
            <a:chExt cx="73781" cy="735848"/>
          </a:xfrm>
        </p:grpSpPr>
        <p:sp>
          <p:nvSpPr>
            <p:cNvPr id="616" name="Google Shape;616;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 name="Rectangle 7">
            <a:extLst>
              <a:ext uri="{FF2B5EF4-FFF2-40B4-BE49-F238E27FC236}">
                <a16:creationId xmlns:a16="http://schemas.microsoft.com/office/drawing/2014/main" id="{083AB8DE-89B1-49CA-B3F6-740300A42C43}"/>
              </a:ext>
            </a:extLst>
          </p:cNvPr>
          <p:cNvSpPr/>
          <p:nvPr/>
        </p:nvSpPr>
        <p:spPr>
          <a:xfrm>
            <a:off x="2163725" y="1651619"/>
            <a:ext cx="7377840" cy="2339102"/>
          </a:xfrm>
          <a:prstGeom prst="rect">
            <a:avLst/>
          </a:prstGeom>
          <a:noFill/>
        </p:spPr>
        <p:txBody>
          <a:bodyPr wrap="square" lIns="121920" tIns="60960" rIns="121920" bIns="60960">
            <a:spAutoFit/>
          </a:bodyPr>
          <a:lstStyle/>
          <a:p>
            <a:pPr algn="ctr"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Chọn 1 trong 2 đề dưới đây:</a:t>
            </a:r>
          </a:p>
          <a:p>
            <a:pPr algn="just"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Đề 1: Viết đơn xin tham gia câu lạc bộ em thích.</a:t>
            </a:r>
          </a:p>
          <a:p>
            <a:pPr algn="just"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Đề 2: Viết đơn xin nghỉ một buổi học</a:t>
            </a:r>
            <a:endParaRPr lang="en-US" sz="9600" b="1" kern="0" spc="67" dirty="0">
              <a:ln w="0"/>
              <a:solidFill>
                <a:srgbClr val="FFFFFF"/>
              </a:solidFill>
              <a:effectLst>
                <a:innerShdw blurRad="63500" dist="50800" dir="13500000">
                  <a:srgbClr val="000000">
                    <a:alpha val="50000"/>
                  </a:srgbClr>
                </a:innerShdw>
              </a:effectLst>
              <a:latin typeface="Calibri" panose="020F0502020204030204" pitchFamily="34" charset="0"/>
              <a:cs typeface="Calibri" panose="020F0502020204030204" pitchFamily="34" charset="0"/>
              <a:sym typeface="Arial"/>
            </a:endParaRPr>
          </a:p>
        </p:txBody>
      </p:sp>
      <p:pic>
        <p:nvPicPr>
          <p:cNvPr id="70" name="Picture 6">
            <a:extLst>
              <a:ext uri="{FF2B5EF4-FFF2-40B4-BE49-F238E27FC236}">
                <a16:creationId xmlns:a16="http://schemas.microsoft.com/office/drawing/2014/main" id="{AF4CFD34-B44D-4F73-B472-250E9E46F0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620107" y="2216425"/>
            <a:ext cx="2691362" cy="45043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2"/>
                                        </p:tgtEl>
                                        <p:attrNameLst>
                                          <p:attrName>style.visibility</p:attrName>
                                        </p:attrNameLst>
                                      </p:cBhvr>
                                      <p:to>
                                        <p:strVal val="visible"/>
                                      </p:to>
                                    </p:set>
                                    <p:animEffect transition="in" filter="fade">
                                      <p:cBhvr>
                                        <p:cTn id="12" dur="1000"/>
                                        <p:tgtEl>
                                          <p:spTgt spid="602"/>
                                        </p:tgtEl>
                                      </p:cBhvr>
                                    </p:animEffect>
                                    <p:anim calcmode="lin" valueType="num">
                                      <p:cBhvr>
                                        <p:cTn id="13" dur="1000" fill="hold"/>
                                        <p:tgtEl>
                                          <p:spTgt spid="602"/>
                                        </p:tgtEl>
                                        <p:attrNameLst>
                                          <p:attrName>ppt_x</p:attrName>
                                        </p:attrNameLst>
                                      </p:cBhvr>
                                      <p:tavLst>
                                        <p:tav tm="0">
                                          <p:val>
                                            <p:strVal val="#ppt_x"/>
                                          </p:val>
                                        </p:tav>
                                        <p:tav tm="100000">
                                          <p:val>
                                            <p:strVal val="#ppt_x"/>
                                          </p:val>
                                        </p:tav>
                                      </p:tavLst>
                                    </p:anim>
                                    <p:anim calcmode="lin" valueType="num">
                                      <p:cBhvr>
                                        <p:cTn id="14" dur="1000" fill="hold"/>
                                        <p:tgtEl>
                                          <p:spTgt spid="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 grpId="0" animBg="1"/>
      <p:bldP spid="8" grpId="0"/>
    </p:bldLst>
  </p:timing>
</p:sld>
</file>

<file path=ppt/theme/theme1.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91</TotalTime>
  <Words>696</Words>
  <Application>Microsoft Office PowerPoint</Application>
  <PresentationFormat>Widescreen</PresentationFormat>
  <Paragraphs>60</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Pham Dung</cp:lastModifiedBy>
  <cp:revision>22</cp:revision>
  <dcterms:created xsi:type="dcterms:W3CDTF">2023-09-26T00:49:33Z</dcterms:created>
  <dcterms:modified xsi:type="dcterms:W3CDTF">2025-04-05T11:02:43Z</dcterms:modified>
  <cp:category>9Slide.vn</cp:category>
</cp:coreProperties>
</file>