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7" r:id="rId3"/>
    <p:sldId id="258" r:id="rId4"/>
    <p:sldId id="279" r:id="rId5"/>
    <p:sldId id="260" r:id="rId6"/>
    <p:sldId id="262" r:id="rId7"/>
    <p:sldId id="264" r:id="rId8"/>
    <p:sldId id="266" r:id="rId9"/>
    <p:sldId id="280" r:id="rId10"/>
    <p:sldId id="267" r:id="rId11"/>
    <p:sldId id="261" r:id="rId12"/>
    <p:sldId id="281" r:id="rId13"/>
    <p:sldId id="269" r:id="rId14"/>
    <p:sldId id="282"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5198" autoAdjust="0"/>
  </p:normalViewPr>
  <p:slideViewPr>
    <p:cSldViewPr snapToGrid="0">
      <p:cViewPr varScale="1">
        <p:scale>
          <a:sx n="80" d="100"/>
          <a:sy n="80" d="100"/>
        </p:scale>
        <p:origin x="15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7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4/5/2025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77029" y="1529846"/>
            <a:ext cx="3338286" cy="3972479"/>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4/5/2025</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7" name="TextBox 6">
            <a:extLst>
              <a:ext uri="{FF2B5EF4-FFF2-40B4-BE49-F238E27FC236}">
                <a16:creationId xmlns:a16="http://schemas.microsoft.com/office/drawing/2014/main" id="{FF83DEF5-BD1C-EEF1-39B5-C123CEA8B0B4}"/>
              </a:ext>
            </a:extLst>
          </p:cNvPr>
          <p:cNvSpPr txBox="1"/>
          <p:nvPr/>
        </p:nvSpPr>
        <p:spPr>
          <a:xfrm>
            <a:off x="2907158" y="544604"/>
            <a:ext cx="7634286"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602</Words>
  <Application>Microsoft Office PowerPoint</Application>
  <PresentationFormat>Widescreen</PresentationFormat>
  <Paragraphs>35</Paragraphs>
  <Slides>14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Cambria</vt:lpstr>
      <vt:lpstr>LNTH-LuoLuoNotangYuanTi 1</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20</cp:revision>
  <dcterms:created xsi:type="dcterms:W3CDTF">2023-08-06T13:31:04Z</dcterms:created>
  <dcterms:modified xsi:type="dcterms:W3CDTF">2025-04-05T10:03:12Z</dcterms:modified>
  <cp:category>9Slide.vn</cp:category>
</cp:coreProperties>
</file>