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9" r:id="rId3"/>
    <p:sldId id="260" r:id="rId4"/>
    <p:sldId id="280" r:id="rId5"/>
    <p:sldId id="265" r:id="rId6"/>
    <p:sldId id="295" r:id="rId7"/>
    <p:sldId id="266" r:id="rId8"/>
    <p:sldId id="281" r:id="rId9"/>
    <p:sldId id="282" r:id="rId10"/>
    <p:sldId id="283" r:id="rId11"/>
    <p:sldId id="284" r:id="rId12"/>
    <p:sldId id="285" r:id="rId13"/>
    <p:sldId id="296" r:id="rId14"/>
    <p:sldId id="286" r:id="rId15"/>
    <p:sldId id="287" r:id="rId16"/>
    <p:sldId id="288" r:id="rId17"/>
    <p:sldId id="289" r:id="rId18"/>
    <p:sldId id="290" r:id="rId19"/>
    <p:sldId id="291" r:id="rId20"/>
    <p:sldId id="275" r:id="rId21"/>
    <p:sldId id="292" r:id="rId22"/>
    <p:sldId id="293" r:id="rId23"/>
    <p:sldId id="294"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5714" autoAdjust="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3</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5</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11</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15</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4/5/2025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4/5/2025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4/5/2025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4/5/2025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4/5/2025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143175" y="1082996"/>
            <a:ext cx="3338286" cy="3972479"/>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6.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9.sv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18.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0.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6.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4312620" y="930834"/>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
        <p:nvSpPr>
          <p:cNvPr id="3" name="TextBox 2">
            <a:extLst>
              <a:ext uri="{FF2B5EF4-FFF2-40B4-BE49-F238E27FC236}">
                <a16:creationId xmlns:a16="http://schemas.microsoft.com/office/drawing/2014/main" id="{CF5231C4-21E4-23D2-F0FB-1FEF325C910D}"/>
              </a:ext>
            </a:extLst>
          </p:cNvPr>
          <p:cNvSpPr txBox="1"/>
          <p:nvPr/>
        </p:nvSpPr>
        <p:spPr>
          <a:xfrm>
            <a:off x="1874044" y="345268"/>
            <a:ext cx="8767762"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409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112631" y="1764491"/>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14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Tree>
    <p:extLst>
      <p:ext uri="{BB962C8B-B14F-4D97-AF65-F5344CB8AC3E}">
        <p14:creationId xmlns:p14="http://schemas.microsoft.com/office/powerpoint/2010/main" val="257169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28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Tree>
    <p:extLst>
      <p:ext uri="{BB962C8B-B14F-4D97-AF65-F5344CB8AC3E}">
        <p14:creationId xmlns:p14="http://schemas.microsoft.com/office/powerpoint/2010/main" val="92066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Về</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nhà</a:t>
            </a:r>
            <a:r>
              <a:rPr lang="en-US" sz="4800" b="1" u="sng" dirty="0">
                <a:solidFill>
                  <a:srgbClr val="FFFF00"/>
                </a:solidFill>
                <a:latin typeface="Calibri" panose="020F0502020204030204" pitchFamily="34" charset="0"/>
                <a:cs typeface="Calibri" panose="020F0502020204030204" pitchFamily="34" charset="0"/>
              </a:rPr>
              <a:t>:</a:t>
            </a: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barn(inVertical)">
                                      <p:cBhvr>
                                        <p:cTn id="4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1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171</TotalTime>
  <Words>1035</Words>
  <Application>Microsoft Office PowerPoint</Application>
  <PresentationFormat>Widescreen</PresentationFormat>
  <Paragraphs>66</Paragraphs>
  <Slides>24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#9Slide02 Noi dung dai</vt:lpstr>
      <vt:lpstr>Arial</vt:lpstr>
      <vt:lpstr>Calibri</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Pham Dung</cp:lastModifiedBy>
  <cp:revision>39</cp:revision>
  <dcterms:created xsi:type="dcterms:W3CDTF">2023-07-31T12:49:51Z</dcterms:created>
  <dcterms:modified xsi:type="dcterms:W3CDTF">2025-04-05T10:00:55Z</dcterms:modified>
  <cp:category>9Slide.vn</cp:category>
</cp:coreProperties>
</file>