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696" r:id="rId4"/>
  </p:sldMasterIdLst>
  <p:notesMasterIdLst>
    <p:notesMasterId r:id="rId21"/>
  </p:notesMasterIdLst>
  <p:sldIdLst>
    <p:sldId id="283" r:id="rId5"/>
    <p:sldId id="2007577270" r:id="rId6"/>
    <p:sldId id="257" r:id="rId7"/>
    <p:sldId id="2007577288" r:id="rId8"/>
    <p:sldId id="266" r:id="rId9"/>
    <p:sldId id="314" r:id="rId10"/>
    <p:sldId id="2007577290" r:id="rId11"/>
    <p:sldId id="2007577289" r:id="rId12"/>
    <p:sldId id="2007577291" r:id="rId13"/>
    <p:sldId id="315" r:id="rId14"/>
    <p:sldId id="2007577276" r:id="rId15"/>
    <p:sldId id="2007577292" r:id="rId16"/>
    <p:sldId id="2007577294" r:id="rId17"/>
    <p:sldId id="2007577275" r:id="rId18"/>
    <p:sldId id="2007577283" r:id="rId19"/>
    <p:sldId id="3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762" autoAdjust="0"/>
  </p:normalViewPr>
  <p:slideViewPr>
    <p:cSldViewPr snapToGrid="0">
      <p:cViewPr varScale="1">
        <p:scale>
          <a:sx n="80" d="100"/>
          <a:sy n="80" d="100"/>
        </p:scale>
        <p:origin x="15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600" y="106538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514" y="4412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6440" y="416610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B2631-691B-F925-4783-3721B855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127" y="2121334"/>
            <a:ext cx="10126334" cy="17009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FAF6DE5-2F00-2056-9FCE-3450719724C4}"/>
              </a:ext>
            </a:extLst>
          </p:cNvPr>
          <p:cNvSpPr txBox="1">
            <a:spLocks/>
          </p:cNvSpPr>
          <p:nvPr/>
        </p:nvSpPr>
        <p:spPr>
          <a:xfrm>
            <a:off x="3439904" y="276266"/>
            <a:ext cx="6186333" cy="89458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1DAC0-5B73-336F-7A98-EEFC7A86B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183985" cy="6858000"/>
          </a:xfrm>
          <a:prstGeom prst="rect">
            <a:avLst/>
          </a:prstGeom>
        </p:spPr>
      </p:pic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191</TotalTime>
  <Words>473</Words>
  <Application>Microsoft Office PowerPoint</Application>
  <PresentationFormat>Widescreen</PresentationFormat>
  <Paragraphs>35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#9Slide03 AllRoundGothic</vt:lpstr>
      <vt:lpstr>Arial</vt:lpstr>
      <vt:lpstr>Calibri</vt:lpstr>
      <vt:lpstr>Cambria</vt:lpstr>
      <vt:lpstr>Coming Soon</vt:lpstr>
      <vt:lpstr>Itim</vt:lpstr>
      <vt:lpstr>Livvic</vt:lpstr>
      <vt:lpstr>Montserrat Light</vt:lpstr>
      <vt:lpstr>Praise</vt:lpstr>
      <vt:lpstr>Roboto Condensed Light</vt:lpstr>
      <vt:lpstr>Times New Roman</vt:lpstr>
      <vt:lpstr>UTM Cookies</vt:lpstr>
      <vt:lpstr>UTM Duepuntozero</vt:lpstr>
      <vt:lpstr>Wingdings</vt:lpstr>
      <vt:lpstr>1_Office Theme</vt:lpstr>
      <vt:lpstr>Cute Greeting Cards by Slidesgo</vt:lpstr>
      <vt:lpstr>PPTMON theme</vt:lpstr>
      <vt:lpstr>1_Cute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24</cp:revision>
  <dcterms:created xsi:type="dcterms:W3CDTF">2023-07-11T08:33:40Z</dcterms:created>
  <dcterms:modified xsi:type="dcterms:W3CDTF">2025-04-04T12:12:34Z</dcterms:modified>
  <cp:category>9Slide.vn</cp:category>
</cp:coreProperties>
</file>