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18"/>
  </p:notesMasterIdLst>
  <p:sldIdLst>
    <p:sldId id="257" r:id="rId2"/>
    <p:sldId id="334" r:id="rId3"/>
    <p:sldId id="266" r:id="rId4"/>
    <p:sldId id="335" r:id="rId5"/>
    <p:sldId id="336" r:id="rId6"/>
    <p:sldId id="267" r:id="rId7"/>
    <p:sldId id="337" r:id="rId8"/>
    <p:sldId id="338" r:id="rId9"/>
    <p:sldId id="339" r:id="rId10"/>
    <p:sldId id="276" r:id="rId11"/>
    <p:sldId id="274" r:id="rId12"/>
    <p:sldId id="340" r:id="rId13"/>
    <p:sldId id="341" r:id="rId14"/>
    <p:sldId id="342" r:id="rId15"/>
    <p:sldId id="275" r:id="rId16"/>
    <p:sldId id="35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32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422B8-7AD1-4683-AC87-9F6F4F07F5FA}"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4BB7A-D451-491B-8CCC-4C4EEB40EC94}" type="slidenum">
              <a:rPr lang="en-US" smtClean="0"/>
              <a:t>‹#›</a:t>
            </a:fld>
            <a:endParaRPr lang="en-US"/>
          </a:p>
        </p:txBody>
      </p:sp>
    </p:spTree>
    <p:extLst>
      <p:ext uri="{BB962C8B-B14F-4D97-AF65-F5344CB8AC3E}">
        <p14:creationId xmlns:p14="http://schemas.microsoft.com/office/powerpoint/2010/main" val="418460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9830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6643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358164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86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7367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FD1AC1-E1E1-46A1-9F0C-F8F253A6936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4E2E949D-A517-4578-9DAB-F9E04A3B3E0F}"/>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7C6C901F-E2D5-410B-8142-341A28BAFEB9}"/>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AD3BA70A-6611-466E-94BA-5548B6C9755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200B061A-70D3-4D29-903F-6234358BE2BE}"/>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10444687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20C473B-421E-44DD-A73A-C876C89A5904}"/>
              </a:ext>
            </a:extLst>
          </p:cNvPr>
          <p:cNvSpPr>
            <a:spLocks noGrp="1"/>
          </p:cNvSpPr>
          <p:nvPr>
            <p:ph type="title" orient="vert"/>
          </p:nvPr>
        </p:nvSpPr>
        <p:spPr>
          <a:xfrm>
            <a:off x="8724900" y="365125"/>
            <a:ext cx="2628900" cy="5811838"/>
          </a:xfrm>
          <a:prstGeom prst="rect">
            <a:avLst/>
          </a:prstGeom>
        </p:spPr>
        <p:txBody>
          <a:bodyPr vert="eaVert"/>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A250054B-CBBC-4659-980B-C7626B377FA2}"/>
              </a:ext>
            </a:extLst>
          </p:cNvPr>
          <p:cNvSpPr>
            <a:spLocks noGrp="1"/>
          </p:cNvSpPr>
          <p:nvPr>
            <p:ph type="body" orient="vert" idx="1"/>
          </p:nvPr>
        </p:nvSpPr>
        <p:spPr>
          <a:xfrm>
            <a:off x="838200" y="365125"/>
            <a:ext cx="7734300" cy="58118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44663CF6-C057-44A3-98A4-1561EE4A0A5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024F5477-95A3-430A-8B02-E2E613B5D7CB}"/>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EA1E2F62-26C8-4FDF-8DC7-CFCC4C8B6E16}"/>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87726813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61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2025/4/5</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40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2025/4/5</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3283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2025/4/5</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375210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61570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38812911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8011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73C8E8-2AFA-4E27-BBD0-B93C7BA4E47D}" type="datetimeFigureOut">
              <a:rPr lang="en-US" smtClean="0"/>
              <a:pPr/>
              <a:t>4/5/2025</a:t>
            </a:fld>
            <a:endParaRPr lang="en-US"/>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E6BF59-1982-4B61-884C-5A727BE5BC68}" type="slidenum">
              <a:rPr lang="en-US" smtClean="0"/>
              <a:pPr/>
              <a:t>‹#›</a:t>
            </a:fld>
            <a:endParaRPr lang="en-US"/>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1560641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417647-EE01-4446-BAA7-83336301658D}"/>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E3967774-3BFF-4173-85AD-F5D71D71D9BA}"/>
              </a:ext>
            </a:extLst>
          </p:cNvPr>
          <p:cNvSpPr>
            <a:spLocks noGrp="1"/>
          </p:cNvSpPr>
          <p:nvPr>
            <p:ph idx="1"/>
          </p:nvPr>
        </p:nvSpPr>
        <p:spPr>
          <a:xfrm>
            <a:off x="838200" y="1825625"/>
            <a:ext cx="10515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CF45905-7969-4354-B836-039BCCD92383}"/>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649DE830-376F-464B-8C1A-03C3FEC1878E}"/>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707B1709-A091-4C28-92EA-3F85970B7EFB}"/>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5370062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322802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20333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151161414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28113327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5685416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8690439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6400476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7386560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6389794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0249432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25CDAB-FBF4-4EAA-AED5-C55BF4AA03D5}"/>
              </a:ext>
            </a:extLst>
          </p:cNvPr>
          <p:cNvSpPr>
            <a:spLocks noGrp="1"/>
          </p:cNvSpPr>
          <p:nvPr>
            <p:ph type="title"/>
          </p:nvPr>
        </p:nvSpPr>
        <p:spPr>
          <a:xfrm>
            <a:off x="831850" y="1709738"/>
            <a:ext cx="10515600" cy="2852737"/>
          </a:xfrm>
          <a:prstGeom prst="rect">
            <a:avLst/>
          </a:prstGeom>
        </p:spPr>
        <p:txBody>
          <a:bodyPr anchor="b"/>
          <a:lstStyle>
            <a:lvl1pPr>
              <a:defRPr sz="6000">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D1BC463C-1E4B-4638-8D9F-1014DB1678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汉仪润圆-65W" panose="00020600040101010101"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F0D89D7-40FE-44DC-8987-0B504750B32E}"/>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D7DA1EF6-B5CF-464D-A03F-0F2478095D2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51800FE7-B7DC-4A99-9393-69D23F98E45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931313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685182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115795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7469331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3872030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0519737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1088516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300538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6446578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11667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619537"/>
      </p:ext>
    </p:extLst>
  </p:cSld>
  <p:clrMapOvr>
    <a:masterClrMapping/>
  </p:clrMapOvr>
  <p:transition spd="slow" advTm="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A39BF0-F827-4E8B-B940-8CD1D838D89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5FD950AE-DA1E-45E6-A961-1378C4A9D277}"/>
              </a:ext>
            </a:extLst>
          </p:cNvPr>
          <p:cNvSpPr>
            <a:spLocks noGrp="1"/>
          </p:cNvSpPr>
          <p:nvPr>
            <p:ph sz="half" idx="1"/>
          </p:nvPr>
        </p:nvSpPr>
        <p:spPr>
          <a:xfrm>
            <a:off x="838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5AD6AE50-0373-4548-944F-89B4139EE1AA}"/>
              </a:ext>
            </a:extLst>
          </p:cNvPr>
          <p:cNvSpPr>
            <a:spLocks noGrp="1"/>
          </p:cNvSpPr>
          <p:nvPr>
            <p:ph sz="half" idx="2"/>
          </p:nvPr>
        </p:nvSpPr>
        <p:spPr>
          <a:xfrm>
            <a:off x="6172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3BB5B669-DFA6-434B-B6E3-A2F65BD017EA}"/>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75156D82-A0AB-4408-8C0E-CB3BB36AB1E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0946DD33-4D4E-4739-BD37-A76AD20844F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9064995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673062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171040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14280320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095632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350301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46886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694DD7-6B64-4CC4-90C8-B68D5252348B}"/>
              </a:ext>
            </a:extLst>
          </p:cNvPr>
          <p:cNvSpPr>
            <a:spLocks noGrp="1"/>
          </p:cNvSpPr>
          <p:nvPr>
            <p:ph type="title"/>
          </p:nvPr>
        </p:nvSpPr>
        <p:spPr>
          <a:xfrm>
            <a:off x="839788"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7236E106-475A-4450-96A0-5E8B5739B3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B56AB2DC-8364-4DE7-866D-2C57480C87B6}"/>
              </a:ext>
            </a:extLst>
          </p:cNvPr>
          <p:cNvSpPr>
            <a:spLocks noGrp="1"/>
          </p:cNvSpPr>
          <p:nvPr>
            <p:ph sz="half" idx="2"/>
          </p:nvPr>
        </p:nvSpPr>
        <p:spPr>
          <a:xfrm>
            <a:off x="839788" y="2505075"/>
            <a:ext cx="5157787"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2E424009-2AF8-47DD-A800-AFE78B5CAB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7A231C06-AC02-4766-8271-F3BCED0A155D}"/>
              </a:ext>
            </a:extLst>
          </p:cNvPr>
          <p:cNvSpPr>
            <a:spLocks noGrp="1"/>
          </p:cNvSpPr>
          <p:nvPr>
            <p:ph sz="quarter" idx="4"/>
          </p:nvPr>
        </p:nvSpPr>
        <p:spPr>
          <a:xfrm>
            <a:off x="6172200" y="2505075"/>
            <a:ext cx="5183188"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DD4AEE86-A472-4C63-BC70-C409FC7C5B4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8" name="页脚占位符 7">
            <a:extLst>
              <a:ext uri="{FF2B5EF4-FFF2-40B4-BE49-F238E27FC236}">
                <a16:creationId xmlns:a16="http://schemas.microsoft.com/office/drawing/2014/main" id="{779019E6-ECB0-465C-A2EA-F18F6B563F87}"/>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9" name="灯片编号占位符 8">
            <a:extLst>
              <a:ext uri="{FF2B5EF4-FFF2-40B4-BE49-F238E27FC236}">
                <a16:creationId xmlns:a16="http://schemas.microsoft.com/office/drawing/2014/main" id="{7DAACB4C-AB3E-460F-819F-82DD5A2424E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138660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E663C-AE46-4725-B5E2-0221E63BAE65}"/>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87023481-BEF4-4554-A102-3B857BDE570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页脚占位符 3">
            <a:extLst>
              <a:ext uri="{FF2B5EF4-FFF2-40B4-BE49-F238E27FC236}">
                <a16:creationId xmlns:a16="http://schemas.microsoft.com/office/drawing/2014/main" id="{305D77A6-0E1C-44B7-BD49-5C8BF2E57EB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灯片编号占位符 4">
            <a:extLst>
              <a:ext uri="{FF2B5EF4-FFF2-40B4-BE49-F238E27FC236}">
                <a16:creationId xmlns:a16="http://schemas.microsoft.com/office/drawing/2014/main" id="{508377DA-194B-48CB-B68E-D2E1F5AF2FB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1051611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9192988-23BA-44B4-9D88-5DCCC2F3878D}"/>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3" name="页脚占位符 2">
            <a:extLst>
              <a:ext uri="{FF2B5EF4-FFF2-40B4-BE49-F238E27FC236}">
                <a16:creationId xmlns:a16="http://schemas.microsoft.com/office/drawing/2014/main" id="{5BE1A062-4D86-4AE2-A237-80470F7395A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灯片编号占位符 3">
            <a:extLst>
              <a:ext uri="{FF2B5EF4-FFF2-40B4-BE49-F238E27FC236}">
                <a16:creationId xmlns:a16="http://schemas.microsoft.com/office/drawing/2014/main" id="{3E5E99BB-AF39-44FB-A1D2-3F357421912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114638962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35C9D-F050-4DB0-92E2-BE4CDCD009AD}"/>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79804DD-5BEC-4531-ABD9-444F0D2A8E85}"/>
              </a:ext>
            </a:extLst>
          </p:cNvPr>
          <p:cNvSpPr>
            <a:spLocks noGrp="1"/>
          </p:cNvSpPr>
          <p:nvPr>
            <p:ph idx="1"/>
          </p:nvPr>
        </p:nvSpPr>
        <p:spPr>
          <a:xfrm>
            <a:off x="5183188" y="987425"/>
            <a:ext cx="6172200" cy="4873625"/>
          </a:xfrm>
          <a:prstGeom prst="rect">
            <a:avLst/>
          </a:prstGeom>
        </p:spPr>
        <p:txBody>
          <a:bodyPr/>
          <a:lstStyle>
            <a:lvl1pPr>
              <a:defRPr sz="3200">
                <a:latin typeface="汉仪润圆-65W" panose="00020600040101010101" pitchFamily="18" charset="-122"/>
              </a:defRPr>
            </a:lvl1pPr>
            <a:lvl2pPr>
              <a:defRPr sz="2800">
                <a:latin typeface="汉仪润圆-65W" panose="00020600040101010101" pitchFamily="18" charset="-122"/>
              </a:defRPr>
            </a:lvl2pPr>
            <a:lvl3pPr>
              <a:defRPr sz="2400">
                <a:latin typeface="汉仪润圆-65W" panose="00020600040101010101" pitchFamily="18" charset="-122"/>
              </a:defRPr>
            </a:lvl3pPr>
            <a:lvl4pPr>
              <a:defRPr sz="2000">
                <a:latin typeface="汉仪润圆-65W" panose="00020600040101010101" pitchFamily="18" charset="-122"/>
              </a:defRPr>
            </a:lvl4pPr>
            <a:lvl5pPr>
              <a:defRPr sz="2000">
                <a:latin typeface="汉仪润圆-65W" panose="00020600040101010101"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FA0439DE-2E79-4984-832C-B87FA3BCCB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E7042D77-71C2-416B-8817-95772A42B304}"/>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6098FCDE-B30C-4940-A5E7-D41C59BA241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8F8613B7-9E0C-47C5-9B57-4B36E8DAFDC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279542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39CFB-9CC6-443C-8BE0-7F8765C8D8DA}"/>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65BBE96B-7D74-48BC-9F49-C5D35792B59B}"/>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汉仪润圆-65W" panose="00020600040101010101"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C7C54B76-C4B1-4B6F-BFE9-AFA93371FC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6473BD73-FDAA-4757-86E6-ACD965E5B16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889CB0BD-D9F8-486B-AD85-9DFBA9E9A03D}"/>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F26534DC-8ADB-4580-BB5E-AE2C3EB8FA7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6763875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4B99F"/>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5237D0B-CCBD-1A4F-A995-FA09982F8F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5" name="矩形 4"/>
          <p:cNvSpPr/>
          <p:nvPr userDrawn="1"/>
        </p:nvSpPr>
        <p:spPr>
          <a:xfrm>
            <a:off x="0" y="429895"/>
            <a:ext cx="12192000" cy="599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60号-檀宋" panose="00000500000000000000" pitchFamily="2" charset="-122"/>
              <a:ea typeface="字魂27号-布丁体" panose="00000500000000000000" pitchFamily="2" charset="-122"/>
              <a:cs typeface="+mn-cs"/>
              <a:sym typeface="字魂160号-檀宋" panose="00000500000000000000" pitchFamily="2" charset="-122"/>
            </a:endParaRPr>
          </a:p>
        </p:txBody>
      </p:sp>
      <p:grpSp>
        <p:nvGrpSpPr>
          <p:cNvPr id="3" name="Group 2">
            <a:extLst>
              <a:ext uri="{FF2B5EF4-FFF2-40B4-BE49-F238E27FC236}">
                <a16:creationId xmlns:a16="http://schemas.microsoft.com/office/drawing/2014/main" id="{154E2173-53B2-9A61-64DF-129D8BF42E74}"/>
              </a:ext>
            </a:extLst>
          </p:cNvPr>
          <p:cNvGrpSpPr/>
          <p:nvPr userDrawn="1"/>
        </p:nvGrpSpPr>
        <p:grpSpPr>
          <a:xfrm>
            <a:off x="-3550579" y="0"/>
            <a:ext cx="4003995" cy="2710100"/>
            <a:chOff x="6278216" y="1917262"/>
            <a:chExt cx="4339742" cy="2928084"/>
          </a:xfrm>
        </p:grpSpPr>
        <p:pic>
          <p:nvPicPr>
            <p:cNvPr id="4" name="Picture 3">
              <a:extLst>
                <a:ext uri="{FF2B5EF4-FFF2-40B4-BE49-F238E27FC236}">
                  <a16:creationId xmlns:a16="http://schemas.microsoft.com/office/drawing/2014/main" id="{C74BF666-6E9C-05F7-853A-9F9CB9914AF8}"/>
                </a:ext>
              </a:extLst>
            </p:cNvPr>
            <p:cNvPicPr>
              <a:picLocks noChangeAspect="1"/>
            </p:cNvPicPr>
            <p:nvPr userDrawn="1"/>
          </p:nvPicPr>
          <p:blipFill>
            <a:blip r:embed="rId47">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6" name="Freeform: Shape 5">
              <a:extLst>
                <a:ext uri="{FF2B5EF4-FFF2-40B4-BE49-F238E27FC236}">
                  <a16:creationId xmlns:a16="http://schemas.microsoft.com/office/drawing/2014/main" id="{C84D3C55-1D06-2080-4AB2-1346F593F61C}"/>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F61E07BA-646C-4F7E-6B32-3E5010160036}"/>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8" name="TextBox 7">
              <a:extLst>
                <a:ext uri="{FF2B5EF4-FFF2-40B4-BE49-F238E27FC236}">
                  <a16:creationId xmlns:a16="http://schemas.microsoft.com/office/drawing/2014/main" id="{607B7D8D-239E-AE23-D90E-A39A71B40CBF}"/>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69972686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58" r:id="rId20"/>
    <p:sldLayoutId id="2147483732" r:id="rId21"/>
    <p:sldLayoutId id="2147483734" r:id="rId22"/>
    <p:sldLayoutId id="2147483735" r:id="rId23"/>
    <p:sldLayoutId id="2147483736"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9" r:id="rId45"/>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15:clr>
            <a:srgbClr val="F26B43"/>
          </p15:clr>
        </p15:guide>
        <p15:guide id="3" orient="horz" pos="4088">
          <p15:clr>
            <a:srgbClr val="F26B43"/>
          </p15:clr>
        </p15:guide>
        <p15:guide id="4" orient="horz" pos="482">
          <p15:clr>
            <a:srgbClr val="F26B43"/>
          </p15:clr>
        </p15:guide>
        <p15:guide id="5" pos="3840">
          <p15:clr>
            <a:srgbClr val="F26B43"/>
          </p15:clr>
        </p15:guide>
        <p15:guide id="6" pos="7680">
          <p15:clr>
            <a:srgbClr val="F26B43"/>
          </p15:clr>
        </p15:guide>
        <p15:guide id="7" pos="7242">
          <p15:clr>
            <a:srgbClr val="F26B43"/>
          </p15:clr>
        </p15:guide>
        <p15:guide id="8" pos="438">
          <p15:clr>
            <a:srgbClr val="F26B43"/>
          </p15:clr>
        </p15:guide>
        <p15:guide id="9" orient="horz">
          <p15:clr>
            <a:srgbClr val="F26B43"/>
          </p15:clr>
        </p15:guide>
        <p15:guide id="10" orient="horz" pos="432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7.emf"/><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34.png"/><Relationship Id="rId4" Type="http://schemas.openxmlformats.org/officeDocument/2006/relationships/image" Target="../media/image28.emf"/><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3.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6.png"/><Relationship Id="rId7" Type="http://schemas.openxmlformats.org/officeDocument/2006/relationships/image" Target="../media/image48.emf"/><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oleObject" Target="../embeddings/oleObject1.bin"/><Relationship Id="rId5" Type="http://schemas.openxmlformats.org/officeDocument/2006/relationships/image" Target="../media/image4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图片 11"/>
          <p:cNvPicPr>
            <a:picLocks noChangeAspect="1"/>
          </p:cNvPicPr>
          <p:nvPr/>
        </p:nvPicPr>
        <p:blipFill>
          <a:blip r:embed="rId4"/>
          <a:stretch>
            <a:fillRect/>
          </a:stretch>
        </p:blipFill>
        <p:spPr>
          <a:xfrm>
            <a:off x="1104415" y="1333831"/>
            <a:ext cx="3485403" cy="1240567"/>
          </a:xfrm>
          <a:prstGeom prst="rect">
            <a:avLst/>
          </a:prstGeom>
        </p:spPr>
      </p:pic>
      <p:pic>
        <p:nvPicPr>
          <p:cNvPr id="13" name="图片 12"/>
          <p:cNvPicPr>
            <a:picLocks noChangeAspect="1"/>
          </p:cNvPicPr>
          <p:nvPr/>
        </p:nvPicPr>
        <p:blipFill>
          <a:blip r:embed="rId5"/>
          <a:stretch>
            <a:fillRect/>
          </a:stretch>
        </p:blipFill>
        <p:spPr>
          <a:xfrm>
            <a:off x="6115224" y="690821"/>
            <a:ext cx="1271250" cy="618750"/>
          </a:xfrm>
          <a:prstGeom prst="rect">
            <a:avLst/>
          </a:prstGeom>
        </p:spPr>
      </p:pic>
      <p:pic>
        <p:nvPicPr>
          <p:cNvPr id="14" name="图片 13"/>
          <p:cNvPicPr>
            <a:picLocks noChangeAspect="1"/>
          </p:cNvPicPr>
          <p:nvPr/>
        </p:nvPicPr>
        <p:blipFill>
          <a:blip r:embed="rId6"/>
          <a:stretch>
            <a:fillRect/>
          </a:stretch>
        </p:blipFill>
        <p:spPr>
          <a:xfrm>
            <a:off x="10267051" y="1922473"/>
            <a:ext cx="1102500" cy="596250"/>
          </a:xfrm>
          <a:prstGeom prst="rect">
            <a:avLst/>
          </a:prstGeom>
        </p:spPr>
      </p:pic>
      <p:pic>
        <p:nvPicPr>
          <p:cNvPr id="15" name="图片 14"/>
          <p:cNvPicPr>
            <a:picLocks noChangeAspect="1"/>
          </p:cNvPicPr>
          <p:nvPr/>
        </p:nvPicPr>
        <p:blipFill>
          <a:blip r:embed="rId7"/>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8"/>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8427" y="1080275"/>
            <a:ext cx="9002362" cy="5063828"/>
          </a:xfrm>
          <a:prstGeom prst="rect">
            <a:avLst/>
          </a:prstGeom>
        </p:spPr>
      </p:pic>
      <p:pic>
        <p:nvPicPr>
          <p:cNvPr id="391" name="图片 390"/>
          <p:cNvPicPr>
            <a:picLocks noChangeAspect="1"/>
          </p:cNvPicPr>
          <p:nvPr/>
        </p:nvPicPr>
        <p:blipFill>
          <a:blip r:embed="rId10"/>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11"/>
          <a:stretch>
            <a:fillRect/>
          </a:stretch>
        </p:blipFill>
        <p:spPr>
          <a:xfrm flipH="1">
            <a:off x="-716163" y="2540801"/>
            <a:ext cx="2644522" cy="4247046"/>
          </a:xfrm>
          <a:prstGeom prst="rect">
            <a:avLst/>
          </a:prstGeom>
        </p:spPr>
      </p:pic>
      <p:pic>
        <p:nvPicPr>
          <p:cNvPr id="4" name="Alexandre Desplat - Moving 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6261179" y="-1128043"/>
            <a:ext cx="487363" cy="487363"/>
          </a:xfrm>
          <a:prstGeom prst="rect">
            <a:avLst/>
          </a:prstGeom>
        </p:spPr>
      </p:pic>
      <p:pic>
        <p:nvPicPr>
          <p:cNvPr id="5" name="Picture 4">
            <a:extLst>
              <a:ext uri="{FF2B5EF4-FFF2-40B4-BE49-F238E27FC236}">
                <a16:creationId xmlns:a16="http://schemas.microsoft.com/office/drawing/2014/main" id="{DD0DFF4B-BB5D-FDA4-C581-93A3FE6ED7C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14863" y="17430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26F2DBA-4B02-4A6E-180A-44702BB5D114}"/>
              </a:ext>
            </a:extLst>
          </p:cNvPr>
          <p:cNvPicPr>
            <a:picLocks noChangeAspect="1"/>
          </p:cNvPicPr>
          <p:nvPr/>
        </p:nvPicPr>
        <p:blipFill>
          <a:blip r:embed="rId14"/>
          <a:stretch>
            <a:fillRect/>
          </a:stretch>
        </p:blipFill>
        <p:spPr>
          <a:xfrm>
            <a:off x="3175170" y="2796272"/>
            <a:ext cx="6346486" cy="2353260"/>
          </a:xfrm>
          <a:prstGeom prst="rect">
            <a:avLst/>
          </a:prstGeom>
        </p:spPr>
      </p:pic>
      <p:sp>
        <p:nvSpPr>
          <p:cNvPr id="6" name="TextBox 5">
            <a:extLst>
              <a:ext uri="{FF2B5EF4-FFF2-40B4-BE49-F238E27FC236}">
                <a16:creationId xmlns:a16="http://schemas.microsoft.com/office/drawing/2014/main" id="{FBFD4F50-A8A8-C04D-B3A1-E87B2D0EE7D5}"/>
              </a:ext>
            </a:extLst>
          </p:cNvPr>
          <p:cNvSpPr txBox="1"/>
          <p:nvPr/>
        </p:nvSpPr>
        <p:spPr>
          <a:xfrm>
            <a:off x="2217817" y="549970"/>
            <a:ext cx="8086724"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12674597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par>
                                <p:cTn id="23" presetID="42" presetClass="entr" presetSubtype="0" fill="hold" nodeType="withEffect">
                                  <p:stCondLst>
                                    <p:cond delay="0"/>
                                  </p:stCondLst>
                                  <p:childTnLst>
                                    <p:set>
                                      <p:cBhvr>
                                        <p:cTn id="24" dur="1" fill="hold">
                                          <p:stCondLst>
                                            <p:cond delay="0"/>
                                          </p:stCondLst>
                                        </p:cTn>
                                        <p:tgtEl>
                                          <p:spTgt spid="1176"/>
                                        </p:tgtEl>
                                        <p:attrNameLst>
                                          <p:attrName>style.visibility</p:attrName>
                                        </p:attrNameLst>
                                      </p:cBhvr>
                                      <p:to>
                                        <p:strVal val="visible"/>
                                      </p:to>
                                    </p:set>
                                    <p:animEffect transition="in" filter="fade">
                                      <p:cBhvr>
                                        <p:cTn id="25" dur="2000"/>
                                        <p:tgtEl>
                                          <p:spTgt spid="1176"/>
                                        </p:tgtEl>
                                      </p:cBhvr>
                                    </p:animEffect>
                                    <p:anim calcmode="lin" valueType="num">
                                      <p:cBhvr>
                                        <p:cTn id="26" dur="2000" fill="hold"/>
                                        <p:tgtEl>
                                          <p:spTgt spid="1176"/>
                                        </p:tgtEl>
                                        <p:attrNameLst>
                                          <p:attrName>ppt_x</p:attrName>
                                        </p:attrNameLst>
                                      </p:cBhvr>
                                      <p:tavLst>
                                        <p:tav tm="0">
                                          <p:val>
                                            <p:strVal val="#ppt_x"/>
                                          </p:val>
                                        </p:tav>
                                        <p:tav tm="100000">
                                          <p:val>
                                            <p:strVal val="#ppt_x"/>
                                          </p:val>
                                        </p:tav>
                                      </p:tavLst>
                                    </p:anim>
                                    <p:anim calcmode="lin" valueType="num">
                                      <p:cBhvr>
                                        <p:cTn id="27" dur="2000" fill="hold"/>
                                        <p:tgtEl>
                                          <p:spTgt spid="117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anim calcmode="lin" valueType="num">
                                      <p:cBhvr>
                                        <p:cTn id="31" dur="2000" fill="hold"/>
                                        <p:tgtEl>
                                          <p:spTgt spid="2"/>
                                        </p:tgtEl>
                                        <p:attrNameLst>
                                          <p:attrName>ppt_x</p:attrName>
                                        </p:attrNameLst>
                                      </p:cBhvr>
                                      <p:tavLst>
                                        <p:tav tm="0">
                                          <p:val>
                                            <p:strVal val="#ppt_x"/>
                                          </p:val>
                                        </p:tav>
                                        <p:tav tm="100000">
                                          <p:val>
                                            <p:strVal val="#ppt_x"/>
                                          </p:val>
                                        </p:tav>
                                      </p:tavLst>
                                    </p:anim>
                                    <p:anim calcmode="lin" valueType="num">
                                      <p:cBhvr>
                                        <p:cTn id="32" dur="2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91"/>
                                        </p:tgtEl>
                                        <p:attrNameLst>
                                          <p:attrName>style.visibility</p:attrName>
                                        </p:attrNameLst>
                                      </p:cBhvr>
                                      <p:to>
                                        <p:strVal val="visible"/>
                                      </p:to>
                                    </p:set>
                                    <p:animEffect transition="in" filter="fade">
                                      <p:cBhvr>
                                        <p:cTn id="35" dur="2000"/>
                                        <p:tgtEl>
                                          <p:spTgt spid="391"/>
                                        </p:tgtEl>
                                      </p:cBhvr>
                                    </p:animEffect>
                                    <p:anim calcmode="lin" valueType="num">
                                      <p:cBhvr>
                                        <p:cTn id="36" dur="2000" fill="hold"/>
                                        <p:tgtEl>
                                          <p:spTgt spid="391"/>
                                        </p:tgtEl>
                                        <p:attrNameLst>
                                          <p:attrName>ppt_x</p:attrName>
                                        </p:attrNameLst>
                                      </p:cBhvr>
                                      <p:tavLst>
                                        <p:tav tm="0">
                                          <p:val>
                                            <p:strVal val="#ppt_x"/>
                                          </p:val>
                                        </p:tav>
                                        <p:tav tm="100000">
                                          <p:val>
                                            <p:strVal val="#ppt_x"/>
                                          </p:val>
                                        </p:tav>
                                      </p:tavLst>
                                    </p:anim>
                                    <p:anim calcmode="lin" valueType="num">
                                      <p:cBhvr>
                                        <p:cTn id="37" dur="2000" fill="hold"/>
                                        <p:tgtEl>
                                          <p:spTgt spid="3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anim calcmode="lin" valueType="num">
                                      <p:cBhvr>
                                        <p:cTn id="41" dur="2000" fill="hold"/>
                                        <p:tgtEl>
                                          <p:spTgt spid="12"/>
                                        </p:tgtEl>
                                        <p:attrNameLst>
                                          <p:attrName>ppt_x</p:attrName>
                                        </p:attrNameLst>
                                      </p:cBhvr>
                                      <p:tavLst>
                                        <p:tav tm="0">
                                          <p:val>
                                            <p:strVal val="#ppt_x"/>
                                          </p:val>
                                        </p:tav>
                                        <p:tav tm="100000">
                                          <p:val>
                                            <p:strVal val="#ppt_x"/>
                                          </p:val>
                                        </p:tav>
                                      </p:tavLst>
                                    </p:anim>
                                    <p:anim calcmode="lin" valueType="num">
                                      <p:cBhvr>
                                        <p:cTn id="42" dur="2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anim calcmode="lin" valueType="num">
                                      <p:cBhvr>
                                        <p:cTn id="46" dur="2000" fill="hold"/>
                                        <p:tgtEl>
                                          <p:spTgt spid="13"/>
                                        </p:tgtEl>
                                        <p:attrNameLst>
                                          <p:attrName>ppt_x</p:attrName>
                                        </p:attrNameLst>
                                      </p:cBhvr>
                                      <p:tavLst>
                                        <p:tav tm="0">
                                          <p:val>
                                            <p:strVal val="#ppt_x"/>
                                          </p:val>
                                        </p:tav>
                                        <p:tav tm="100000">
                                          <p:val>
                                            <p:strVal val="#ppt_x"/>
                                          </p:val>
                                        </p:tav>
                                      </p:tavLst>
                                    </p:anim>
                                    <p:anim calcmode="lin" valueType="num">
                                      <p:cBhvr>
                                        <p:cTn id="47" dur="2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anim calcmode="lin" valueType="num">
                                      <p:cBhvr>
                                        <p:cTn id="56" dur="2000" fill="hold"/>
                                        <p:tgtEl>
                                          <p:spTgt spid="14"/>
                                        </p:tgtEl>
                                        <p:attrNameLst>
                                          <p:attrName>ppt_x</p:attrName>
                                        </p:attrNameLst>
                                      </p:cBhvr>
                                      <p:tavLst>
                                        <p:tav tm="0">
                                          <p:val>
                                            <p:strVal val="#ppt_x"/>
                                          </p:val>
                                        </p:tav>
                                        <p:tav tm="100000">
                                          <p:val>
                                            <p:strVal val="#ppt_x"/>
                                          </p:val>
                                        </p:tav>
                                      </p:tavLst>
                                    </p:anim>
                                    <p:anim calcmode="lin" valueType="num">
                                      <p:cBhvr>
                                        <p:cTn id="57" dur="2000" fill="hold"/>
                                        <p:tgtEl>
                                          <p:spTgt spid="14"/>
                                        </p:tgtEl>
                                        <p:attrNameLst>
                                          <p:attrName>ppt_y</p:attrName>
                                        </p:attrNameLst>
                                      </p:cBhvr>
                                      <p:tavLst>
                                        <p:tav tm="0">
                                          <p:val>
                                            <p:strVal val="#ppt_y+.1"/>
                                          </p:val>
                                        </p:tav>
                                        <p:tav tm="100000">
                                          <p:val>
                                            <p:strVal val="#ppt_y"/>
                                          </p:val>
                                        </p:tav>
                                      </p:tavLst>
                                    </p:anim>
                                  </p:childTnLst>
                                </p:cTn>
                              </p:par>
                              <p:par>
                                <p:cTn id="58" presetID="31" presetClass="entr" presetSubtype="0" fill="hold" nodeType="withEffect">
                                  <p:stCondLst>
                                    <p:cond delay="0"/>
                                  </p:stCondLst>
                                  <p:childTnLst>
                                    <p:set>
                                      <p:cBhvr>
                                        <p:cTn id="59" dur="1" fill="hold">
                                          <p:stCondLst>
                                            <p:cond delay="0"/>
                                          </p:stCondLst>
                                        </p:cTn>
                                        <p:tgtEl>
                                          <p:spTgt spid="1186"/>
                                        </p:tgtEl>
                                        <p:attrNameLst>
                                          <p:attrName>style.visibility</p:attrName>
                                        </p:attrNameLst>
                                      </p:cBhvr>
                                      <p:to>
                                        <p:strVal val="visible"/>
                                      </p:to>
                                    </p:set>
                                    <p:anim calcmode="lin" valueType="num">
                                      <p:cBhvr>
                                        <p:cTn id="60" dur="2000" fill="hold"/>
                                        <p:tgtEl>
                                          <p:spTgt spid="1186"/>
                                        </p:tgtEl>
                                        <p:attrNameLst>
                                          <p:attrName>ppt_w</p:attrName>
                                        </p:attrNameLst>
                                      </p:cBhvr>
                                      <p:tavLst>
                                        <p:tav tm="0">
                                          <p:val>
                                            <p:fltVal val="0"/>
                                          </p:val>
                                        </p:tav>
                                        <p:tav tm="100000">
                                          <p:val>
                                            <p:strVal val="#ppt_w"/>
                                          </p:val>
                                        </p:tav>
                                      </p:tavLst>
                                    </p:anim>
                                    <p:anim calcmode="lin" valueType="num">
                                      <p:cBhvr>
                                        <p:cTn id="61" dur="2000" fill="hold"/>
                                        <p:tgtEl>
                                          <p:spTgt spid="1186"/>
                                        </p:tgtEl>
                                        <p:attrNameLst>
                                          <p:attrName>ppt_h</p:attrName>
                                        </p:attrNameLst>
                                      </p:cBhvr>
                                      <p:tavLst>
                                        <p:tav tm="0">
                                          <p:val>
                                            <p:fltVal val="0"/>
                                          </p:val>
                                        </p:tav>
                                        <p:tav tm="100000">
                                          <p:val>
                                            <p:strVal val="#ppt_h"/>
                                          </p:val>
                                        </p:tav>
                                      </p:tavLst>
                                    </p:anim>
                                    <p:anim calcmode="lin" valueType="num">
                                      <p:cBhvr>
                                        <p:cTn id="62" dur="2000" fill="hold"/>
                                        <p:tgtEl>
                                          <p:spTgt spid="1186"/>
                                        </p:tgtEl>
                                        <p:attrNameLst>
                                          <p:attrName>style.rotation</p:attrName>
                                        </p:attrNameLst>
                                      </p:cBhvr>
                                      <p:tavLst>
                                        <p:tav tm="0">
                                          <p:val>
                                            <p:fltVal val="90"/>
                                          </p:val>
                                        </p:tav>
                                        <p:tav tm="100000">
                                          <p:val>
                                            <p:fltVal val="0"/>
                                          </p:val>
                                        </p:tav>
                                      </p:tavLst>
                                    </p:anim>
                                    <p:animEffect transition="in" filter="fade">
                                      <p:cBhvr>
                                        <p:cTn id="63" dur="2000"/>
                                        <p:tgtEl>
                                          <p:spTgt spid="1186"/>
                                        </p:tgtEl>
                                      </p:cBhvr>
                                    </p:animEffect>
                                  </p:childTnLst>
                                </p:cTn>
                              </p:par>
                            </p:childTnLst>
                          </p:cTn>
                        </p:par>
                        <p:par>
                          <p:cTn id="64" fill="hold">
                            <p:stCondLst>
                              <p:cond delay="67474"/>
                            </p:stCondLst>
                            <p:childTnLst>
                              <p:par>
                                <p:cTn id="65" presetID="16" presetClass="entr" presetSubtype="21"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arn(inVertical)">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repeatCount="indefinite"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3925886" y="3878268"/>
            <a:ext cx="1149502" cy="1854922"/>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00535" y="3854578"/>
            <a:ext cx="959013" cy="1851668"/>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8805" y="1272999"/>
            <a:ext cx="6106456" cy="2513986"/>
          </a:xfrm>
          <a:prstGeom prst="rect">
            <a:avLst/>
          </a:prstGeom>
        </p:spPr>
      </p:pic>
    </p:spTree>
    <p:extLst>
      <p:ext uri="{BB962C8B-B14F-4D97-AF65-F5344CB8AC3E}">
        <p14:creationId xmlns:p14="http://schemas.microsoft.com/office/powerpoint/2010/main" val="331238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5" name="Hình ảnh 2" descr="Ảnh có chứa đồ chơi, búp bê, đồ họa véc-tơ&#10;&#10;Mô tả được tạo tự động">
            <a:extLst>
              <a:ext uri="{FF2B5EF4-FFF2-40B4-BE49-F238E27FC236}">
                <a16:creationId xmlns:a16="http://schemas.microsoft.com/office/drawing/2014/main" id="{E9F59343-CBA7-31C3-2A2D-C83E00FD4C31}"/>
              </a:ext>
            </a:extLst>
          </p:cNvPr>
          <p:cNvPicPr>
            <a:picLocks noChangeAspect="1"/>
          </p:cNvPicPr>
          <p:nvPr/>
        </p:nvPicPr>
        <p:blipFill>
          <a:blip r:embed="rId2"/>
          <a:stretch>
            <a:fillRect/>
          </a:stretch>
        </p:blipFill>
        <p:spPr>
          <a:xfrm>
            <a:off x="1089144" y="2771775"/>
            <a:ext cx="5082264" cy="3658540"/>
          </a:xfrm>
          <a:prstGeom prst="rect">
            <a:avLst/>
          </a:prstGeom>
        </p:spPr>
      </p:pic>
      <p:sp>
        <p:nvSpPr>
          <p:cNvPr id="6" name="Hình chữ nhật: Góc Tròn 21">
            <a:extLst>
              <a:ext uri="{FF2B5EF4-FFF2-40B4-BE49-F238E27FC236}">
                <a16:creationId xmlns:a16="http://schemas.microsoft.com/office/drawing/2014/main" id="{AF07EAD0-3789-AD8F-1EA9-3D452D7E1F45}"/>
              </a:ext>
            </a:extLst>
          </p:cNvPr>
          <p:cNvSpPr/>
          <p:nvPr/>
        </p:nvSpPr>
        <p:spPr>
          <a:xfrm>
            <a:off x="4238626" y="608175"/>
            <a:ext cx="6739542" cy="3216060"/>
          </a:xfrm>
          <a:custGeom>
            <a:avLst/>
            <a:gdLst>
              <a:gd name="connsiteX0" fmla="*/ 0 w 6739542"/>
              <a:gd name="connsiteY0" fmla="*/ 536021 h 3216060"/>
              <a:gd name="connsiteX1" fmla="*/ 536021 w 6739542"/>
              <a:gd name="connsiteY1" fmla="*/ 0 h 3216060"/>
              <a:gd name="connsiteX2" fmla="*/ 6203521 w 6739542"/>
              <a:gd name="connsiteY2" fmla="*/ 0 h 3216060"/>
              <a:gd name="connsiteX3" fmla="*/ 6739542 w 6739542"/>
              <a:gd name="connsiteY3" fmla="*/ 536021 h 3216060"/>
              <a:gd name="connsiteX4" fmla="*/ 6739542 w 6739542"/>
              <a:gd name="connsiteY4" fmla="*/ 2680039 h 3216060"/>
              <a:gd name="connsiteX5" fmla="*/ 6203521 w 6739542"/>
              <a:gd name="connsiteY5" fmla="*/ 3216060 h 3216060"/>
              <a:gd name="connsiteX6" fmla="*/ 536021 w 6739542"/>
              <a:gd name="connsiteY6" fmla="*/ 3216060 h 3216060"/>
              <a:gd name="connsiteX7" fmla="*/ 0 w 6739542"/>
              <a:gd name="connsiteY7" fmla="*/ 2680039 h 3216060"/>
              <a:gd name="connsiteX8" fmla="*/ 0 w 6739542"/>
              <a:gd name="connsiteY8" fmla="*/ 536021 h 32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3216060" fill="none" extrusionOk="0">
                <a:moveTo>
                  <a:pt x="0" y="536021"/>
                </a:moveTo>
                <a:cubicBezTo>
                  <a:pt x="14726" y="229154"/>
                  <a:pt x="261627" y="44040"/>
                  <a:pt x="536021" y="0"/>
                </a:cubicBezTo>
                <a:cubicBezTo>
                  <a:pt x="1355598" y="-106144"/>
                  <a:pt x="3507292" y="-57456"/>
                  <a:pt x="6203521" y="0"/>
                </a:cubicBezTo>
                <a:cubicBezTo>
                  <a:pt x="6523103" y="12415"/>
                  <a:pt x="6759613" y="240079"/>
                  <a:pt x="6739542" y="536021"/>
                </a:cubicBezTo>
                <a:cubicBezTo>
                  <a:pt x="6594986" y="1187906"/>
                  <a:pt x="6630861" y="1841680"/>
                  <a:pt x="6739542" y="2680039"/>
                </a:cubicBezTo>
                <a:cubicBezTo>
                  <a:pt x="6772732" y="3023156"/>
                  <a:pt x="6506671" y="3193766"/>
                  <a:pt x="6203521" y="3216060"/>
                </a:cubicBezTo>
                <a:cubicBezTo>
                  <a:pt x="5561246" y="3187063"/>
                  <a:pt x="2589238" y="3142696"/>
                  <a:pt x="536021" y="3216060"/>
                </a:cubicBezTo>
                <a:cubicBezTo>
                  <a:pt x="245979" y="3206107"/>
                  <a:pt x="9257" y="2938055"/>
                  <a:pt x="0" y="2680039"/>
                </a:cubicBezTo>
                <a:cubicBezTo>
                  <a:pt x="-124905" y="1679811"/>
                  <a:pt x="-168306" y="1442435"/>
                  <a:pt x="0" y="536021"/>
                </a:cubicBezTo>
                <a:close/>
              </a:path>
              <a:path w="6739542" h="3216060" stroke="0" extrusionOk="0">
                <a:moveTo>
                  <a:pt x="0" y="536021"/>
                </a:moveTo>
                <a:cubicBezTo>
                  <a:pt x="40677" y="226173"/>
                  <a:pt x="226104" y="34764"/>
                  <a:pt x="536021" y="0"/>
                </a:cubicBezTo>
                <a:cubicBezTo>
                  <a:pt x="2514564" y="-6525"/>
                  <a:pt x="4486110" y="152743"/>
                  <a:pt x="6203521" y="0"/>
                </a:cubicBezTo>
                <a:cubicBezTo>
                  <a:pt x="6535929" y="19037"/>
                  <a:pt x="6719898" y="268465"/>
                  <a:pt x="6739542" y="536021"/>
                </a:cubicBezTo>
                <a:cubicBezTo>
                  <a:pt x="6727520" y="1593977"/>
                  <a:pt x="6818721" y="2300715"/>
                  <a:pt x="6739542" y="2680039"/>
                </a:cubicBezTo>
                <a:cubicBezTo>
                  <a:pt x="6781026" y="2972453"/>
                  <a:pt x="6474973" y="3243847"/>
                  <a:pt x="6203521" y="3216060"/>
                </a:cubicBezTo>
                <a:cubicBezTo>
                  <a:pt x="5426800" y="3329894"/>
                  <a:pt x="1963134" y="3215414"/>
                  <a:pt x="536021" y="3216060"/>
                </a:cubicBezTo>
                <a:cubicBezTo>
                  <a:pt x="246616" y="3230455"/>
                  <a:pt x="-3135" y="2958518"/>
                  <a:pt x="0" y="2680039"/>
                </a:cubicBezTo>
                <a:cubicBezTo>
                  <a:pt x="-119259" y="1896834"/>
                  <a:pt x="-86911" y="1133089"/>
                  <a:pt x="0" y="536021"/>
                </a:cubicBezTo>
                <a:close/>
              </a:path>
            </a:pathLst>
          </a:custGeom>
          <a:solidFill>
            <a:schemeClr val="accent5">
              <a:lumMod val="20000"/>
              <a:lumOff val="80000"/>
            </a:schemeClr>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sp>
        <p:nvSpPr>
          <p:cNvPr id="7" name="TextBox 6">
            <a:extLst>
              <a:ext uri="{FF2B5EF4-FFF2-40B4-BE49-F238E27FC236}">
                <a16:creationId xmlns:a16="http://schemas.microsoft.com/office/drawing/2014/main" id="{F0DA1BB1-2EF4-7E18-0045-720F0B27FAF0}"/>
              </a:ext>
            </a:extLst>
          </p:cNvPr>
          <p:cNvSpPr txBox="1"/>
          <p:nvPr/>
        </p:nvSpPr>
        <p:spPr>
          <a:xfrm>
            <a:off x="4457700" y="1047750"/>
            <a:ext cx="6343650" cy="2554545"/>
          </a:xfrm>
          <a:prstGeom prst="rect">
            <a:avLst/>
          </a:prstGeom>
          <a:noFill/>
        </p:spPr>
        <p:txBody>
          <a:bodyPr wrap="square" rtlCol="0">
            <a:spAutoFit/>
          </a:bodyPr>
          <a:lstStyle/>
          <a:p>
            <a:pPr lvl="0" algn="just"/>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3.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Trao</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đổi</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với</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bạn</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kiến</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thức</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hoặc</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phát</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minh</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khoa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học</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trong</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sách</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báo</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mà</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em</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đã</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439386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 name="文本框 13">
            <a:extLst>
              <a:ext uri="{FF2B5EF4-FFF2-40B4-BE49-F238E27FC236}">
                <a16:creationId xmlns:a16="http://schemas.microsoft.com/office/drawing/2014/main" id="{19F9946F-5818-33C9-270E-438BFB55A1F0}"/>
              </a:ext>
            </a:extLst>
          </p:cNvPr>
          <p:cNvSpPr txBox="1"/>
          <p:nvPr/>
        </p:nvSpPr>
        <p:spPr>
          <a:xfrm>
            <a:off x="6416254" y="3969805"/>
            <a:ext cx="5464733" cy="2062103"/>
          </a:xfrm>
          <a:prstGeom prst="rect">
            <a:avLst/>
          </a:prstGeom>
          <a:noFill/>
        </p:spPr>
        <p:txBody>
          <a:bodyPr wrap="square" rtlCol="0">
            <a:spAutoFit/>
          </a:bodyPr>
          <a:lstStyle/>
          <a:p>
            <a:pPr lvl="0" algn="just">
              <a:defRPr/>
            </a:pP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Các thành viên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nêu câu hỏi để hiểu rõ hơn sách báo bạn đã đọc hoặc hiểu rõ hơn những thông tin bạn chia sẻ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3" name="文本框 14">
            <a:extLst>
              <a:ext uri="{FF2B5EF4-FFF2-40B4-BE49-F238E27FC236}">
                <a16:creationId xmlns:a16="http://schemas.microsoft.com/office/drawing/2014/main" id="{F1D70C41-A8AD-D8D6-23D8-03DA6BFBC20A}"/>
              </a:ext>
            </a:extLst>
          </p:cNvPr>
          <p:cNvSpPr txBox="1"/>
          <p:nvPr/>
        </p:nvSpPr>
        <p:spPr>
          <a:xfrm>
            <a:off x="6273794" y="1029066"/>
            <a:ext cx="5302808" cy="2554545"/>
          </a:xfrm>
          <a:prstGeom prst="rect">
            <a:avLst/>
          </a:prstGeom>
          <a:noFill/>
        </p:spPr>
        <p:txBody>
          <a:bodyPr wrap="square" rtlCol="0">
            <a:spAutoFit/>
          </a:bodyPr>
          <a:lstStyle/>
          <a:p>
            <a:pPr algn="just"/>
            <a:r>
              <a:rPr lang="vi-VN" sz="3200" b="1">
                <a:solidFill>
                  <a:srgbClr val="002060"/>
                </a:solidFill>
                <a:latin typeface="Calibri" panose="020F0502020204030204" pitchFamily="34" charset="0"/>
                <a:cs typeface="Calibri" panose="020F0502020204030204" pitchFamily="34" charset="0"/>
              </a:rPr>
              <a:t>Từng em chia sẻ, phát biểu ý kiến: những kiến thức hoặc phát minh khoa học được nói tới; những thông tin thú vị, bổ ích đối với bản thân;…</a:t>
            </a:r>
            <a:endParaRPr lang="en-US" sz="3200" b="1" dirty="0">
              <a:solidFill>
                <a:srgbClr val="002060"/>
              </a:solidFill>
              <a:latin typeface="Calibri" panose="020F0502020204030204" pitchFamily="34" charset="0"/>
              <a:cs typeface="Calibri" panose="020F0502020204030204" pitchFamily="34" charset="0"/>
            </a:endParaRPr>
          </a:p>
        </p:txBody>
      </p:sp>
      <p:pic>
        <p:nvPicPr>
          <p:cNvPr id="4" name="Picture 2" descr="Cat Cartoon clipart - Cat, Emoticon, Illustration, transparent clip art">
            <a:extLst>
              <a:ext uri="{FF2B5EF4-FFF2-40B4-BE49-F238E27FC236}">
                <a16:creationId xmlns:a16="http://schemas.microsoft.com/office/drawing/2014/main" id="{C9703872-0A60-C61E-25D2-F75EDF408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246" y="88455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at Cartoon clipart - Cat, Emoticon, Illustration, transparent clip art">
            <a:extLst>
              <a:ext uri="{FF2B5EF4-FFF2-40B4-BE49-F238E27FC236}">
                <a16:creationId xmlns:a16="http://schemas.microsoft.com/office/drawing/2014/main" id="{210D2696-D218-F0D6-4615-8AF7C5A32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706" y="38214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E614C57-8045-A31E-73DC-360EEC1155C2}"/>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2152472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style.rotation</p:attrName>
                                        </p:attrNameLst>
                                      </p:cBhvr>
                                      <p:tavLst>
                                        <p:tav tm="0">
                                          <p:val>
                                            <p:fltVal val="360"/>
                                          </p:val>
                                        </p:tav>
                                        <p:tav tm="100000">
                                          <p:val>
                                            <p:fltVal val="0"/>
                                          </p:val>
                                        </p:tav>
                                      </p:tavLst>
                                    </p:anim>
                                    <p:animEffect transition="in" filter="fade">
                                      <p:cBhvr>
                                        <p:cTn id="10" dur="250"/>
                                        <p:tgtEl>
                                          <p:spTgt spid="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250"/>
                                        <p:tgtEl>
                                          <p:spTgt spid="3"/>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250" fill="hold"/>
                                        <p:tgtEl>
                                          <p:spTgt spid="8"/>
                                        </p:tgtEl>
                                        <p:attrNameLst>
                                          <p:attrName>ppt_w</p:attrName>
                                        </p:attrNameLst>
                                      </p:cBhvr>
                                      <p:tavLst>
                                        <p:tav tm="0">
                                          <p:val>
                                            <p:fltVal val="0"/>
                                          </p:val>
                                        </p:tav>
                                        <p:tav tm="100000">
                                          <p:val>
                                            <p:strVal val="#ppt_w"/>
                                          </p:val>
                                        </p:tav>
                                      </p:tavLst>
                                    </p:anim>
                                    <p:anim calcmode="lin" valueType="num">
                                      <p:cBhvr>
                                        <p:cTn id="19" dur="250" fill="hold"/>
                                        <p:tgtEl>
                                          <p:spTgt spid="8"/>
                                        </p:tgtEl>
                                        <p:attrNameLst>
                                          <p:attrName>ppt_h</p:attrName>
                                        </p:attrNameLst>
                                      </p:cBhvr>
                                      <p:tavLst>
                                        <p:tav tm="0">
                                          <p:val>
                                            <p:fltVal val="0"/>
                                          </p:val>
                                        </p:tav>
                                        <p:tav tm="100000">
                                          <p:val>
                                            <p:strVal val="#ppt_h"/>
                                          </p:val>
                                        </p:tav>
                                      </p:tavLst>
                                    </p:anim>
                                    <p:anim calcmode="lin" valueType="num">
                                      <p:cBhvr>
                                        <p:cTn id="20" dur="250" fill="hold"/>
                                        <p:tgtEl>
                                          <p:spTgt spid="8"/>
                                        </p:tgtEl>
                                        <p:attrNameLst>
                                          <p:attrName>style.rotation</p:attrName>
                                        </p:attrNameLst>
                                      </p:cBhvr>
                                      <p:tavLst>
                                        <p:tav tm="0">
                                          <p:val>
                                            <p:fltVal val="360"/>
                                          </p:val>
                                        </p:tav>
                                        <p:tav tm="100000">
                                          <p:val>
                                            <p:fltVal val="0"/>
                                          </p:val>
                                        </p:tav>
                                      </p:tavLst>
                                    </p:anim>
                                    <p:animEffect transition="in" filter="fade">
                                      <p:cBhvr>
                                        <p:cTn id="21" dur="250"/>
                                        <p:tgtEl>
                                          <p:spTgt spid="8"/>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4"/>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3" name="Picture 2">
            <a:extLst>
              <a:ext uri="{FF2B5EF4-FFF2-40B4-BE49-F238E27FC236}">
                <a16:creationId xmlns:a16="http://schemas.microsoft.com/office/drawing/2014/main" id="{9034A02E-5A98-D193-1C5C-F97DD16E4EA4}"/>
              </a:ext>
            </a:extLst>
          </p:cNvPr>
          <p:cNvPicPr>
            <a:picLocks noChangeAspect="1"/>
          </p:cNvPicPr>
          <p:nvPr/>
        </p:nvPicPr>
        <p:blipFill>
          <a:blip r:embed="rId5"/>
          <a:stretch>
            <a:fillRect/>
          </a:stretch>
        </p:blipFill>
        <p:spPr>
          <a:xfrm>
            <a:off x="3037096" y="2019902"/>
            <a:ext cx="5432007" cy="3694496"/>
          </a:xfrm>
          <a:prstGeom prst="rect">
            <a:avLst/>
          </a:prstGeom>
        </p:spPr>
      </p:pic>
    </p:spTree>
    <p:extLst>
      <p:ext uri="{BB962C8B-B14F-4D97-AF65-F5344CB8AC3E}">
        <p14:creationId xmlns:p14="http://schemas.microsoft.com/office/powerpoint/2010/main" val="4130008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nvGrpSpPr>
          <p:cNvPr id="5" name="Group 4">
            <a:extLst>
              <a:ext uri="{FF2B5EF4-FFF2-40B4-BE49-F238E27FC236}">
                <a16:creationId xmlns:a16="http://schemas.microsoft.com/office/drawing/2014/main" id="{CE29F81C-E2C2-3670-9FD1-282B2B5980F1}"/>
              </a:ext>
            </a:extLst>
          </p:cNvPr>
          <p:cNvGrpSpPr/>
          <p:nvPr/>
        </p:nvGrpSpPr>
        <p:grpSpPr>
          <a:xfrm>
            <a:off x="4476750" y="524793"/>
            <a:ext cx="6962775" cy="4990182"/>
            <a:chOff x="6328276" y="280496"/>
            <a:chExt cx="5731495" cy="3818608"/>
          </a:xfrm>
        </p:grpSpPr>
        <p:pic>
          <p:nvPicPr>
            <p:cNvPr id="6" name="Picture 5">
              <a:extLst>
                <a:ext uri="{FF2B5EF4-FFF2-40B4-BE49-F238E27FC236}">
                  <a16:creationId xmlns:a16="http://schemas.microsoft.com/office/drawing/2014/main" id="{351ADDF2-E5DD-3194-0E0A-06A85E22C7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28276" y="280496"/>
              <a:ext cx="5731495" cy="3818608"/>
            </a:xfrm>
            <a:prstGeom prst="rect">
              <a:avLst/>
            </a:prstGeom>
          </p:spPr>
        </p:pic>
        <p:sp>
          <p:nvSpPr>
            <p:cNvPr id="7" name="TextBox 6">
              <a:extLst>
                <a:ext uri="{FF2B5EF4-FFF2-40B4-BE49-F238E27FC236}">
                  <a16:creationId xmlns:a16="http://schemas.microsoft.com/office/drawing/2014/main" id="{A1D22702-C8FD-667B-3066-55DEDCB5308C}"/>
                </a:ext>
              </a:extLst>
            </p:cNvPr>
            <p:cNvSpPr txBox="1"/>
            <p:nvPr/>
          </p:nvSpPr>
          <p:spPr>
            <a:xfrm>
              <a:off x="6721539" y="788303"/>
              <a:ext cx="5186860" cy="176638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VỀ NHÀ:</a:t>
              </a:r>
            </a:p>
            <a:p>
              <a:pPr marL="0" marR="0" lvl="0" indent="0" algn="ctr" defTabSz="9144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Chia s</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ẻ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với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người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thân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thông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tin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bổ</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ích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sách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báo</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đọc</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15F8CF19-FFB5-6910-B868-C0A7358F390F}"/>
              </a:ext>
            </a:extLst>
          </p:cNvPr>
          <p:cNvGrpSpPr/>
          <p:nvPr/>
        </p:nvGrpSpPr>
        <p:grpSpPr>
          <a:xfrm>
            <a:off x="801855" y="2914650"/>
            <a:ext cx="4313070" cy="3602486"/>
            <a:chOff x="163680" y="2817206"/>
            <a:chExt cx="5024721" cy="4347630"/>
          </a:xfrm>
        </p:grpSpPr>
        <p:pic>
          <p:nvPicPr>
            <p:cNvPr id="12" name="Picture 11">
              <a:extLst>
                <a:ext uri="{FF2B5EF4-FFF2-40B4-BE49-F238E27FC236}">
                  <a16:creationId xmlns:a16="http://schemas.microsoft.com/office/drawing/2014/main" id="{278E39AE-38CA-3242-BDC1-E0FB5ECE065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3" name="Picture 16">
              <a:extLst>
                <a:ext uri="{FF2B5EF4-FFF2-40B4-BE49-F238E27FC236}">
                  <a16:creationId xmlns:a16="http://schemas.microsoft.com/office/drawing/2014/main" id="{96FFC52C-76E2-23DA-5E17-9C8C4F4F37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538009" y="4123547"/>
              <a:ext cx="911195" cy="572720"/>
            </a:xfrm>
            <a:prstGeom prst="rect">
              <a:avLst/>
            </a:prstGeom>
          </p:spPr>
        </p:pic>
        <p:pic>
          <p:nvPicPr>
            <p:cNvPr id="14" name="Picture 16">
              <a:extLst>
                <a:ext uri="{FF2B5EF4-FFF2-40B4-BE49-F238E27FC236}">
                  <a16:creationId xmlns:a16="http://schemas.microsoft.com/office/drawing/2014/main" id="{C25291CD-57B3-6973-282A-93E8A53DAE2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656072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1" y="-8914"/>
            <a:ext cx="12195833" cy="2566799"/>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870212"/>
              <a:gd name="connsiteX1" fmla="*/ 7864126 w 7864126"/>
              <a:gd name="connsiteY1" fmla="*/ 0 h 4870212"/>
              <a:gd name="connsiteX2" fmla="*/ 7864126 w 7864126"/>
              <a:gd name="connsiteY2" fmla="*/ 3420679 h 4870212"/>
              <a:gd name="connsiteX3" fmla="*/ 356651 w 7864126"/>
              <a:gd name="connsiteY3" fmla="*/ 4870212 h 4870212"/>
              <a:gd name="connsiteX4" fmla="*/ 0 w 7864126"/>
              <a:gd name="connsiteY4" fmla="*/ 10209 h 4870212"/>
              <a:gd name="connsiteX0" fmla="*/ 0 w 7864126"/>
              <a:gd name="connsiteY0" fmla="*/ 10209 h 3420679"/>
              <a:gd name="connsiteX1" fmla="*/ 7864126 w 7864126"/>
              <a:gd name="connsiteY1" fmla="*/ 0 h 3420679"/>
              <a:gd name="connsiteX2" fmla="*/ 7864126 w 7864126"/>
              <a:gd name="connsiteY2" fmla="*/ 3420679 h 3420679"/>
              <a:gd name="connsiteX3" fmla="*/ 497081 w 7864126"/>
              <a:gd name="connsiteY3" fmla="*/ 2730998 h 3420679"/>
              <a:gd name="connsiteX4" fmla="*/ 0 w 7864126"/>
              <a:gd name="connsiteY4" fmla="*/ 10209 h 3420679"/>
              <a:gd name="connsiteX0" fmla="*/ 0 w 7864126"/>
              <a:gd name="connsiteY0" fmla="*/ 10209 h 5084511"/>
              <a:gd name="connsiteX1" fmla="*/ 7864126 w 7864126"/>
              <a:gd name="connsiteY1" fmla="*/ 0 h 5084511"/>
              <a:gd name="connsiteX2" fmla="*/ 7854764 w 7864126"/>
              <a:gd name="connsiteY2" fmla="*/ 5084511 h 5084511"/>
              <a:gd name="connsiteX3" fmla="*/ 497081 w 7864126"/>
              <a:gd name="connsiteY3" fmla="*/ 2730998 h 5084511"/>
              <a:gd name="connsiteX4" fmla="*/ 0 w 7864126"/>
              <a:gd name="connsiteY4" fmla="*/ 10209 h 5084511"/>
              <a:gd name="connsiteX0" fmla="*/ 0 w 7865026"/>
              <a:gd name="connsiteY0" fmla="*/ 10209 h 5137330"/>
              <a:gd name="connsiteX1" fmla="*/ 7864126 w 7865026"/>
              <a:gd name="connsiteY1" fmla="*/ 0 h 5137330"/>
              <a:gd name="connsiteX2" fmla="*/ 7864126 w 7865026"/>
              <a:gd name="connsiteY2" fmla="*/ 5137330 h 5137330"/>
              <a:gd name="connsiteX3" fmla="*/ 497081 w 7865026"/>
              <a:gd name="connsiteY3" fmla="*/ 2730998 h 5137330"/>
              <a:gd name="connsiteX4" fmla="*/ 0 w 7865026"/>
              <a:gd name="connsiteY4" fmla="*/ 10209 h 5137330"/>
              <a:gd name="connsiteX0" fmla="*/ 0 w 7883121"/>
              <a:gd name="connsiteY0" fmla="*/ 10209 h 5163741"/>
              <a:gd name="connsiteX1" fmla="*/ 7864126 w 7883121"/>
              <a:gd name="connsiteY1" fmla="*/ 0 h 5163741"/>
              <a:gd name="connsiteX2" fmla="*/ 7882851 w 7883121"/>
              <a:gd name="connsiteY2" fmla="*/ 5163741 h 5163741"/>
              <a:gd name="connsiteX3" fmla="*/ 497081 w 7883121"/>
              <a:gd name="connsiteY3" fmla="*/ 2730998 h 5163741"/>
              <a:gd name="connsiteX4" fmla="*/ 0 w 7883121"/>
              <a:gd name="connsiteY4" fmla="*/ 10209 h 5163741"/>
              <a:gd name="connsiteX0" fmla="*/ 0 w 7866598"/>
              <a:gd name="connsiteY0" fmla="*/ 10209 h 5163741"/>
              <a:gd name="connsiteX1" fmla="*/ 7864126 w 7866598"/>
              <a:gd name="connsiteY1" fmla="*/ 0 h 5163741"/>
              <a:gd name="connsiteX2" fmla="*/ 7865860 w 7866598"/>
              <a:gd name="connsiteY2" fmla="*/ 5163741 h 5163741"/>
              <a:gd name="connsiteX3" fmla="*/ 497081 w 7866598"/>
              <a:gd name="connsiteY3" fmla="*/ 2730998 h 5163741"/>
              <a:gd name="connsiteX4" fmla="*/ 0 w 7866598"/>
              <a:gd name="connsiteY4" fmla="*/ 10209 h 516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6598" h="5163741">
                <a:moveTo>
                  <a:pt x="0" y="10209"/>
                </a:moveTo>
                <a:lnTo>
                  <a:pt x="7864126" y="0"/>
                </a:lnTo>
                <a:cubicBezTo>
                  <a:pt x="7861005" y="1694837"/>
                  <a:pt x="7868981" y="3468904"/>
                  <a:pt x="7865860" y="5163741"/>
                </a:cubicBezTo>
                <a:lnTo>
                  <a:pt x="497081" y="2730998"/>
                </a:lnTo>
                <a:lnTo>
                  <a:pt x="0" y="10209"/>
                </a:lnTo>
                <a:close/>
              </a:path>
            </a:pathLst>
          </a:custGeom>
          <a:solidFill>
            <a:srgbClr val="FFC00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1840" y="5384800"/>
            <a:ext cx="12191821" cy="1494971"/>
          </a:xfrm>
          <a:custGeom>
            <a:avLst/>
            <a:gdLst>
              <a:gd name="connsiteX0" fmla="*/ 0 w 6096000"/>
              <a:gd name="connsiteY0" fmla="*/ 1484786 h 1484786"/>
              <a:gd name="connsiteX1" fmla="*/ 0 w 6096000"/>
              <a:gd name="connsiteY1" fmla="*/ 0 h 1484786"/>
              <a:gd name="connsiteX2" fmla="*/ 6096000 w 6096000"/>
              <a:gd name="connsiteY2" fmla="*/ 1484786 h 1484786"/>
              <a:gd name="connsiteX3" fmla="*/ 0 w 6096000"/>
              <a:gd name="connsiteY3" fmla="*/ 1484786 h 1484786"/>
              <a:gd name="connsiteX0" fmla="*/ 6110516 w 12206516"/>
              <a:gd name="connsiteY0" fmla="*/ 2082802 h 2082802"/>
              <a:gd name="connsiteX1" fmla="*/ 2 w 12206516"/>
              <a:gd name="connsiteY1" fmla="*/ 0 h 2082802"/>
              <a:gd name="connsiteX2" fmla="*/ 6110516 w 12206516"/>
              <a:gd name="connsiteY2" fmla="*/ 598016 h 2082802"/>
              <a:gd name="connsiteX3" fmla="*/ 12206516 w 12206516"/>
              <a:gd name="connsiteY3" fmla="*/ 2082802 h 2082802"/>
              <a:gd name="connsiteX4" fmla="*/ 6110516 w 12206516"/>
              <a:gd name="connsiteY4" fmla="*/ 2082802 h 2082802"/>
              <a:gd name="connsiteX0" fmla="*/ 6761696 w 12857696"/>
              <a:gd name="connsiteY0" fmla="*/ 2082802 h 2165856"/>
              <a:gd name="connsiteX1" fmla="*/ 651182 w 12857696"/>
              <a:gd name="connsiteY1" fmla="*/ 2046514 h 2165856"/>
              <a:gd name="connsiteX2" fmla="*/ 651182 w 12857696"/>
              <a:gd name="connsiteY2" fmla="*/ 0 h 2165856"/>
              <a:gd name="connsiteX3" fmla="*/ 6761696 w 12857696"/>
              <a:gd name="connsiteY3" fmla="*/ 598016 h 2165856"/>
              <a:gd name="connsiteX4" fmla="*/ 12857696 w 12857696"/>
              <a:gd name="connsiteY4" fmla="*/ 2082802 h 2165856"/>
              <a:gd name="connsiteX5" fmla="*/ 6761696 w 12857696"/>
              <a:gd name="connsiteY5" fmla="*/ 2082802 h 2165856"/>
              <a:gd name="connsiteX0" fmla="*/ 6423916 w 12519916"/>
              <a:gd name="connsiteY0" fmla="*/ 2082802 h 2165856"/>
              <a:gd name="connsiteX1" fmla="*/ 313402 w 12519916"/>
              <a:gd name="connsiteY1" fmla="*/ 2046514 h 2165856"/>
              <a:gd name="connsiteX2" fmla="*/ 313402 w 12519916"/>
              <a:gd name="connsiteY2" fmla="*/ 0 h 2165856"/>
              <a:gd name="connsiteX3" fmla="*/ 6423916 w 12519916"/>
              <a:gd name="connsiteY3" fmla="*/ 598016 h 2165856"/>
              <a:gd name="connsiteX4" fmla="*/ 12519916 w 12519916"/>
              <a:gd name="connsiteY4" fmla="*/ 2082802 h 2165856"/>
              <a:gd name="connsiteX5" fmla="*/ 6423916 w 12519916"/>
              <a:gd name="connsiteY5" fmla="*/ 2082802 h 2165856"/>
              <a:gd name="connsiteX0" fmla="*/ 6423916 w 12519916"/>
              <a:gd name="connsiteY0" fmla="*/ 2082802 h 2082802"/>
              <a:gd name="connsiteX1" fmla="*/ 313402 w 12519916"/>
              <a:gd name="connsiteY1" fmla="*/ 2046514 h 2082802"/>
              <a:gd name="connsiteX2" fmla="*/ 313402 w 12519916"/>
              <a:gd name="connsiteY2" fmla="*/ 0 h 2082802"/>
              <a:gd name="connsiteX3" fmla="*/ 6423916 w 12519916"/>
              <a:gd name="connsiteY3" fmla="*/ 598016 h 2082802"/>
              <a:gd name="connsiteX4" fmla="*/ 12519916 w 12519916"/>
              <a:gd name="connsiteY4" fmla="*/ 2082802 h 2082802"/>
              <a:gd name="connsiteX5" fmla="*/ 6423916 w 12519916"/>
              <a:gd name="connsiteY5" fmla="*/ 2082802 h 2082802"/>
              <a:gd name="connsiteX0" fmla="*/ 6423916 w 12519916"/>
              <a:gd name="connsiteY0" fmla="*/ 2082802 h 2082802"/>
              <a:gd name="connsiteX1" fmla="*/ 313402 w 12519916"/>
              <a:gd name="connsiteY1" fmla="*/ 2046514 h 2082802"/>
              <a:gd name="connsiteX2" fmla="*/ 313402 w 12519916"/>
              <a:gd name="connsiteY2" fmla="*/ 0 h 2082802"/>
              <a:gd name="connsiteX3" fmla="*/ 6423916 w 12519916"/>
              <a:gd name="connsiteY3" fmla="*/ 598016 h 2082802"/>
              <a:gd name="connsiteX4" fmla="*/ 12519916 w 12519916"/>
              <a:gd name="connsiteY4" fmla="*/ 2082802 h 2082802"/>
              <a:gd name="connsiteX5" fmla="*/ 6423916 w 12519916"/>
              <a:gd name="connsiteY5" fmla="*/ 2082802 h 2082802"/>
              <a:gd name="connsiteX0" fmla="*/ 6423916 w 12519916"/>
              <a:gd name="connsiteY0" fmla="*/ 2082802 h 2082802"/>
              <a:gd name="connsiteX1" fmla="*/ 313402 w 12519916"/>
              <a:gd name="connsiteY1" fmla="*/ 2046514 h 2082802"/>
              <a:gd name="connsiteX2" fmla="*/ 313402 w 12519916"/>
              <a:gd name="connsiteY2" fmla="*/ 0 h 2082802"/>
              <a:gd name="connsiteX3" fmla="*/ 6423916 w 12519916"/>
              <a:gd name="connsiteY3" fmla="*/ 598016 h 2082802"/>
              <a:gd name="connsiteX4" fmla="*/ 12519916 w 12519916"/>
              <a:gd name="connsiteY4" fmla="*/ 2082802 h 2082802"/>
              <a:gd name="connsiteX5" fmla="*/ 6423916 w 12519916"/>
              <a:gd name="connsiteY5" fmla="*/ 2082802 h 2082802"/>
              <a:gd name="connsiteX0" fmla="*/ 6120751 w 12216751"/>
              <a:gd name="connsiteY0" fmla="*/ 2082802 h 2082802"/>
              <a:gd name="connsiteX1" fmla="*/ 10237 w 12216751"/>
              <a:gd name="connsiteY1" fmla="*/ 2046514 h 2082802"/>
              <a:gd name="connsiteX2" fmla="*/ 10237 w 12216751"/>
              <a:gd name="connsiteY2" fmla="*/ 0 h 2082802"/>
              <a:gd name="connsiteX3" fmla="*/ 6120751 w 12216751"/>
              <a:gd name="connsiteY3" fmla="*/ 598016 h 2082802"/>
              <a:gd name="connsiteX4" fmla="*/ 12216751 w 12216751"/>
              <a:gd name="connsiteY4" fmla="*/ 2082802 h 2082802"/>
              <a:gd name="connsiteX5" fmla="*/ 6120751 w 12216751"/>
              <a:gd name="connsiteY5" fmla="*/ 2082802 h 2082802"/>
              <a:gd name="connsiteX0" fmla="*/ 6116131 w 12212131"/>
              <a:gd name="connsiteY0" fmla="*/ 2082802 h 2104571"/>
              <a:gd name="connsiteX1" fmla="*/ 34646 w 12212131"/>
              <a:gd name="connsiteY1" fmla="*/ 2104571 h 2104571"/>
              <a:gd name="connsiteX2" fmla="*/ 5617 w 12212131"/>
              <a:gd name="connsiteY2" fmla="*/ 0 h 2104571"/>
              <a:gd name="connsiteX3" fmla="*/ 6116131 w 12212131"/>
              <a:gd name="connsiteY3" fmla="*/ 598016 h 2104571"/>
              <a:gd name="connsiteX4" fmla="*/ 12212131 w 12212131"/>
              <a:gd name="connsiteY4" fmla="*/ 2082802 h 2104571"/>
              <a:gd name="connsiteX5" fmla="*/ 6116131 w 12212131"/>
              <a:gd name="connsiteY5" fmla="*/ 2082802 h 2104571"/>
              <a:gd name="connsiteX0" fmla="*/ 6119790 w 12215790"/>
              <a:gd name="connsiteY0" fmla="*/ 2082802 h 2104571"/>
              <a:gd name="connsiteX1" fmla="*/ 38305 w 12215790"/>
              <a:gd name="connsiteY1" fmla="*/ 2104571 h 2104571"/>
              <a:gd name="connsiteX2" fmla="*/ 9276 w 12215790"/>
              <a:gd name="connsiteY2" fmla="*/ 0 h 2104571"/>
              <a:gd name="connsiteX3" fmla="*/ 6119790 w 12215790"/>
              <a:gd name="connsiteY3" fmla="*/ 598016 h 2104571"/>
              <a:gd name="connsiteX4" fmla="*/ 12215790 w 12215790"/>
              <a:gd name="connsiteY4" fmla="*/ 2082802 h 2104571"/>
              <a:gd name="connsiteX5" fmla="*/ 6119790 w 12215790"/>
              <a:gd name="connsiteY5" fmla="*/ 2082802 h 2104571"/>
              <a:gd name="connsiteX0" fmla="*/ 6109360 w 12205360"/>
              <a:gd name="connsiteY0" fmla="*/ 2082802 h 2104571"/>
              <a:gd name="connsiteX1" fmla="*/ 27875 w 12205360"/>
              <a:gd name="connsiteY1" fmla="*/ 2104571 h 2104571"/>
              <a:gd name="connsiteX2" fmla="*/ 13361 w 12205360"/>
              <a:gd name="connsiteY2" fmla="*/ 0 h 2104571"/>
              <a:gd name="connsiteX3" fmla="*/ 6109360 w 12205360"/>
              <a:gd name="connsiteY3" fmla="*/ 598016 h 2104571"/>
              <a:gd name="connsiteX4" fmla="*/ 12205360 w 12205360"/>
              <a:gd name="connsiteY4" fmla="*/ 2082802 h 2104571"/>
              <a:gd name="connsiteX5" fmla="*/ 6109360 w 12205360"/>
              <a:gd name="connsiteY5" fmla="*/ 2082802 h 2104571"/>
              <a:gd name="connsiteX0" fmla="*/ 6109360 w 12205360"/>
              <a:gd name="connsiteY0" fmla="*/ 2082802 h 2104571"/>
              <a:gd name="connsiteX1" fmla="*/ 27875 w 12205360"/>
              <a:gd name="connsiteY1" fmla="*/ 2104571 h 2104571"/>
              <a:gd name="connsiteX2" fmla="*/ 13361 w 12205360"/>
              <a:gd name="connsiteY2" fmla="*/ 0 h 2104571"/>
              <a:gd name="connsiteX3" fmla="*/ 6109360 w 12205360"/>
              <a:gd name="connsiteY3" fmla="*/ 438359 h 2104571"/>
              <a:gd name="connsiteX4" fmla="*/ 12205360 w 12205360"/>
              <a:gd name="connsiteY4" fmla="*/ 2082802 h 2104571"/>
              <a:gd name="connsiteX5" fmla="*/ 6109360 w 12205360"/>
              <a:gd name="connsiteY5" fmla="*/ 2082802 h 2104571"/>
              <a:gd name="connsiteX0" fmla="*/ 6109360 w 12205360"/>
              <a:gd name="connsiteY0" fmla="*/ 2082802 h 2104571"/>
              <a:gd name="connsiteX1" fmla="*/ 27875 w 12205360"/>
              <a:gd name="connsiteY1" fmla="*/ 2104571 h 2104571"/>
              <a:gd name="connsiteX2" fmla="*/ 13361 w 12205360"/>
              <a:gd name="connsiteY2" fmla="*/ 0 h 2104571"/>
              <a:gd name="connsiteX3" fmla="*/ 6094846 w 12205360"/>
              <a:gd name="connsiteY3" fmla="*/ 743159 h 2104571"/>
              <a:gd name="connsiteX4" fmla="*/ 12205360 w 12205360"/>
              <a:gd name="connsiteY4" fmla="*/ 2082802 h 2104571"/>
              <a:gd name="connsiteX5" fmla="*/ 6109360 w 12205360"/>
              <a:gd name="connsiteY5" fmla="*/ 2082802 h 2104571"/>
              <a:gd name="connsiteX0" fmla="*/ 6109360 w 12205360"/>
              <a:gd name="connsiteY0" fmla="*/ 1473202 h 1494971"/>
              <a:gd name="connsiteX1" fmla="*/ 27875 w 12205360"/>
              <a:gd name="connsiteY1" fmla="*/ 1494971 h 1494971"/>
              <a:gd name="connsiteX2" fmla="*/ 13361 w 12205360"/>
              <a:gd name="connsiteY2" fmla="*/ 0 h 1494971"/>
              <a:gd name="connsiteX3" fmla="*/ 6094846 w 12205360"/>
              <a:gd name="connsiteY3" fmla="*/ 133559 h 1494971"/>
              <a:gd name="connsiteX4" fmla="*/ 12205360 w 12205360"/>
              <a:gd name="connsiteY4" fmla="*/ 1473202 h 1494971"/>
              <a:gd name="connsiteX5" fmla="*/ 6109360 w 12205360"/>
              <a:gd name="connsiteY5" fmla="*/ 1473202 h 1494971"/>
              <a:gd name="connsiteX0" fmla="*/ 6098118 w 12194118"/>
              <a:gd name="connsiteY0" fmla="*/ 1473202 h 1494971"/>
              <a:gd name="connsiteX1" fmla="*/ 16633 w 12194118"/>
              <a:gd name="connsiteY1" fmla="*/ 1494971 h 1494971"/>
              <a:gd name="connsiteX2" fmla="*/ 2119 w 12194118"/>
              <a:gd name="connsiteY2" fmla="*/ 0 h 1494971"/>
              <a:gd name="connsiteX3" fmla="*/ 6083604 w 12194118"/>
              <a:gd name="connsiteY3" fmla="*/ 133559 h 1494971"/>
              <a:gd name="connsiteX4" fmla="*/ 12194118 w 12194118"/>
              <a:gd name="connsiteY4" fmla="*/ 1473202 h 1494971"/>
              <a:gd name="connsiteX5" fmla="*/ 6098118 w 12194118"/>
              <a:gd name="connsiteY5" fmla="*/ 1473202 h 1494971"/>
              <a:gd name="connsiteX0" fmla="*/ 6091514 w 12187514"/>
              <a:gd name="connsiteY0" fmla="*/ 1473202 h 1494971"/>
              <a:gd name="connsiteX1" fmla="*/ 10029 w 12187514"/>
              <a:gd name="connsiteY1" fmla="*/ 1494971 h 1494971"/>
              <a:gd name="connsiteX2" fmla="*/ 24544 w 12187514"/>
              <a:gd name="connsiteY2" fmla="*/ 0 h 1494971"/>
              <a:gd name="connsiteX3" fmla="*/ 6077000 w 12187514"/>
              <a:gd name="connsiteY3" fmla="*/ 133559 h 1494971"/>
              <a:gd name="connsiteX4" fmla="*/ 12187514 w 12187514"/>
              <a:gd name="connsiteY4" fmla="*/ 1473202 h 1494971"/>
              <a:gd name="connsiteX5" fmla="*/ 6091514 w 12187514"/>
              <a:gd name="connsiteY5" fmla="*/ 1473202 h 1494971"/>
              <a:gd name="connsiteX0" fmla="*/ 6093982 w 12189982"/>
              <a:gd name="connsiteY0" fmla="*/ 1473202 h 1494971"/>
              <a:gd name="connsiteX1" fmla="*/ 12497 w 12189982"/>
              <a:gd name="connsiteY1" fmla="*/ 1494971 h 1494971"/>
              <a:gd name="connsiteX2" fmla="*/ 12497 w 12189982"/>
              <a:gd name="connsiteY2" fmla="*/ 0 h 1494971"/>
              <a:gd name="connsiteX3" fmla="*/ 6079468 w 12189982"/>
              <a:gd name="connsiteY3" fmla="*/ 133559 h 1494971"/>
              <a:gd name="connsiteX4" fmla="*/ 12189982 w 12189982"/>
              <a:gd name="connsiteY4" fmla="*/ 1473202 h 1494971"/>
              <a:gd name="connsiteX5" fmla="*/ 6093982 w 12189982"/>
              <a:gd name="connsiteY5" fmla="*/ 1473202 h 1494971"/>
              <a:gd name="connsiteX0" fmla="*/ 6093982 w 12189982"/>
              <a:gd name="connsiteY0" fmla="*/ 1473202 h 1494971"/>
              <a:gd name="connsiteX1" fmla="*/ 12497 w 12189982"/>
              <a:gd name="connsiteY1" fmla="*/ 1494971 h 1494971"/>
              <a:gd name="connsiteX2" fmla="*/ 12497 w 12189982"/>
              <a:gd name="connsiteY2" fmla="*/ 0 h 1494971"/>
              <a:gd name="connsiteX3" fmla="*/ 6079468 w 12189982"/>
              <a:gd name="connsiteY3" fmla="*/ 133559 h 1494971"/>
              <a:gd name="connsiteX4" fmla="*/ 12189982 w 12189982"/>
              <a:gd name="connsiteY4" fmla="*/ 1479508 h 1494971"/>
              <a:gd name="connsiteX5" fmla="*/ 6093982 w 12189982"/>
              <a:gd name="connsiteY5" fmla="*/ 1473202 h 1494971"/>
              <a:gd name="connsiteX0" fmla="*/ 6093982 w 12199441"/>
              <a:gd name="connsiteY0" fmla="*/ 1473202 h 1494971"/>
              <a:gd name="connsiteX1" fmla="*/ 12497 w 12199441"/>
              <a:gd name="connsiteY1" fmla="*/ 1494971 h 1494971"/>
              <a:gd name="connsiteX2" fmla="*/ 12497 w 12199441"/>
              <a:gd name="connsiteY2" fmla="*/ 0 h 1494971"/>
              <a:gd name="connsiteX3" fmla="*/ 6079468 w 12199441"/>
              <a:gd name="connsiteY3" fmla="*/ 133559 h 1494971"/>
              <a:gd name="connsiteX4" fmla="*/ 12199441 w 12199441"/>
              <a:gd name="connsiteY4" fmla="*/ 1482661 h 1494971"/>
              <a:gd name="connsiteX5" fmla="*/ 6093982 w 12199441"/>
              <a:gd name="connsiteY5" fmla="*/ 1473202 h 1494971"/>
              <a:gd name="connsiteX0" fmla="*/ 6093982 w 12188011"/>
              <a:gd name="connsiteY0" fmla="*/ 1473202 h 1494971"/>
              <a:gd name="connsiteX1" fmla="*/ 12497 w 12188011"/>
              <a:gd name="connsiteY1" fmla="*/ 1494971 h 1494971"/>
              <a:gd name="connsiteX2" fmla="*/ 12497 w 12188011"/>
              <a:gd name="connsiteY2" fmla="*/ 0 h 1494971"/>
              <a:gd name="connsiteX3" fmla="*/ 6079468 w 12188011"/>
              <a:gd name="connsiteY3" fmla="*/ 133559 h 1494971"/>
              <a:gd name="connsiteX4" fmla="*/ 12188011 w 12188011"/>
              <a:gd name="connsiteY4" fmla="*/ 1471231 h 1494971"/>
              <a:gd name="connsiteX5" fmla="*/ 6093982 w 12188011"/>
              <a:gd name="connsiteY5" fmla="*/ 1473202 h 1494971"/>
              <a:gd name="connsiteX0" fmla="*/ 6093982 w 12191821"/>
              <a:gd name="connsiteY0" fmla="*/ 1473202 h 1494971"/>
              <a:gd name="connsiteX1" fmla="*/ 12497 w 12191821"/>
              <a:gd name="connsiteY1" fmla="*/ 1494971 h 1494971"/>
              <a:gd name="connsiteX2" fmla="*/ 12497 w 12191821"/>
              <a:gd name="connsiteY2" fmla="*/ 0 h 1494971"/>
              <a:gd name="connsiteX3" fmla="*/ 6079468 w 12191821"/>
              <a:gd name="connsiteY3" fmla="*/ 133559 h 1494971"/>
              <a:gd name="connsiteX4" fmla="*/ 12191821 w 12191821"/>
              <a:gd name="connsiteY4" fmla="*/ 1475041 h 1494971"/>
              <a:gd name="connsiteX5" fmla="*/ 6093982 w 12191821"/>
              <a:gd name="connsiteY5" fmla="*/ 1473202 h 149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821" h="1494971">
                <a:moveTo>
                  <a:pt x="6093982" y="1473202"/>
                </a:moveTo>
                <a:lnTo>
                  <a:pt x="12497" y="1494971"/>
                </a:lnTo>
                <a:cubicBezTo>
                  <a:pt x="-18951" y="-608391"/>
                  <a:pt x="19754" y="2046025"/>
                  <a:pt x="12497" y="0"/>
                </a:cubicBezTo>
                <a:lnTo>
                  <a:pt x="6079468" y="133559"/>
                </a:lnTo>
                <a:lnTo>
                  <a:pt x="12191821" y="1475041"/>
                </a:lnTo>
                <a:lnTo>
                  <a:pt x="6093982" y="1473202"/>
                </a:lnTo>
                <a:close/>
              </a:path>
            </a:pathLst>
          </a:custGeom>
          <a:solidFill>
            <a:schemeClr val="accent6">
              <a:lumMod val="75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a:blipFill>
            <a:blip r:embed="rId2"/>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426" y="3413427"/>
            <a:ext cx="5807517" cy="2519140"/>
          </a:xfrm>
          <a:prstGeom prst="rect">
            <a:avLst/>
          </a:prstGeom>
        </p:spPr>
      </p:pic>
    </p:spTree>
    <p:extLst>
      <p:ext uri="{BB962C8B-B14F-4D97-AF65-F5344CB8AC3E}">
        <p14:creationId xmlns:p14="http://schemas.microsoft.com/office/powerpoint/2010/main" val="2378773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98AC62D4-68D6-43CB-828C-22DCD2969FB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a:extLst>
              <a:ext uri="{FF2B5EF4-FFF2-40B4-BE49-F238E27FC236}">
                <a16:creationId xmlns:a16="http://schemas.microsoft.com/office/drawing/2014/main" id="{1BA4F082-7DF4-6ED0-686C-2BC6C4E9BFE8}"/>
              </a:ext>
            </a:extLst>
          </p:cNvPr>
          <p:cNvPicPr>
            <a:picLocks noChangeAspect="1"/>
          </p:cNvPicPr>
          <p:nvPr/>
        </p:nvPicPr>
        <p:blipFill>
          <a:blip r:embed="rId5"/>
          <a:stretch>
            <a:fillRect/>
          </a:stretch>
        </p:blipFill>
        <p:spPr>
          <a:xfrm>
            <a:off x="2138212" y="2009656"/>
            <a:ext cx="7858425" cy="2743438"/>
          </a:xfrm>
          <a:prstGeom prst="rect">
            <a:avLst/>
          </a:prstGeom>
        </p:spPr>
      </p:pic>
      <p:graphicFrame>
        <p:nvGraphicFramePr>
          <p:cNvPr id="3" name="Object 2">
            <a:extLst>
              <a:ext uri="{FF2B5EF4-FFF2-40B4-BE49-F238E27FC236}">
                <a16:creationId xmlns:a16="http://schemas.microsoft.com/office/drawing/2014/main" id="{DAF17AE6-9B8F-6416-AEEA-77859D856569}"/>
              </a:ext>
            </a:extLst>
          </p:cNvPr>
          <p:cNvGraphicFramePr>
            <a:graphicFrameLocks noChangeAspect="1"/>
          </p:cNvGraphicFramePr>
          <p:nvPr/>
        </p:nvGraphicFramePr>
        <p:xfrm>
          <a:off x="261074" y="17750"/>
          <a:ext cx="11669852" cy="6621026"/>
        </p:xfrm>
        <a:graphic>
          <a:graphicData uri="http://schemas.openxmlformats.org/presentationml/2006/ole">
            <mc:AlternateContent xmlns:mc="http://schemas.openxmlformats.org/markup-compatibility/2006">
              <mc:Choice xmlns:v="urn:schemas-microsoft-com:vml" Requires="v">
                <p:oleObj name="Acrobat Document" r:id="rId6" imgW="9143596" imgH="5143342" progId="Acrobat.Document.DC">
                  <p:embed/>
                </p:oleObj>
              </mc:Choice>
              <mc:Fallback>
                <p:oleObj name="Acrobat Document" r:id="rId6" imgW="9143596" imgH="5143342" progId="Acrobat.Document.DC">
                  <p:embed/>
                  <p:pic>
                    <p:nvPicPr>
                      <p:cNvPr id="3" name="Object 2">
                        <a:extLst>
                          <a:ext uri="{FF2B5EF4-FFF2-40B4-BE49-F238E27FC236}">
                            <a16:creationId xmlns:a16="http://schemas.microsoft.com/office/drawing/2014/main" id="{DAF17AE6-9B8F-6416-AEEA-77859D856569}"/>
                          </a:ext>
                        </a:extLst>
                      </p:cNvPr>
                      <p:cNvPicPr/>
                      <p:nvPr/>
                    </p:nvPicPr>
                    <p:blipFill>
                      <a:blip r:embed="rId7"/>
                      <a:stretch>
                        <a:fillRect/>
                      </a:stretch>
                    </p:blipFill>
                    <p:spPr>
                      <a:xfrm>
                        <a:off x="261074" y="17750"/>
                        <a:ext cx="11669852" cy="6621026"/>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53582E67-C769-4813-68AD-4D2596C6EBA8}"/>
              </a:ext>
            </a:extLst>
          </p:cNvPr>
          <p:cNvGrpSpPr/>
          <p:nvPr/>
        </p:nvGrpSpPr>
        <p:grpSpPr>
          <a:xfrm>
            <a:off x="8071645" y="1630785"/>
            <a:ext cx="4003995" cy="2710100"/>
            <a:chOff x="6278216" y="1917262"/>
            <a:chExt cx="4339742" cy="2928084"/>
          </a:xfrm>
        </p:grpSpPr>
        <p:pic>
          <p:nvPicPr>
            <p:cNvPr id="5" name="Picture 4">
              <a:extLst>
                <a:ext uri="{FF2B5EF4-FFF2-40B4-BE49-F238E27FC236}">
                  <a16:creationId xmlns:a16="http://schemas.microsoft.com/office/drawing/2014/main" id="{8F42B6CA-458C-3248-83E6-9EE0C83DABF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6" name="Freeform: Shape 5">
              <a:extLst>
                <a:ext uri="{FF2B5EF4-FFF2-40B4-BE49-F238E27FC236}">
                  <a16:creationId xmlns:a16="http://schemas.microsoft.com/office/drawing/2014/main" id="{A8465FBE-CA9F-6CB5-D3FE-D74F7BD0FC59}"/>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78F1EAC2-D810-DD27-C087-800E8DEC1DED}"/>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8" name="TextBox 7">
              <a:extLst>
                <a:ext uri="{FF2B5EF4-FFF2-40B4-BE49-F238E27FC236}">
                  <a16:creationId xmlns:a16="http://schemas.microsoft.com/office/drawing/2014/main" id="{4C2146B8-3849-206C-BB35-B97378E37DC4}"/>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4"/>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3" name="Picture 2">
            <a:extLst>
              <a:ext uri="{FF2B5EF4-FFF2-40B4-BE49-F238E27FC236}">
                <a16:creationId xmlns:a16="http://schemas.microsoft.com/office/drawing/2014/main" id="{1AD58744-3662-4EEA-9CCA-59900F3EC3BE}"/>
              </a:ext>
            </a:extLst>
          </p:cNvPr>
          <p:cNvPicPr>
            <a:picLocks noChangeAspect="1"/>
          </p:cNvPicPr>
          <p:nvPr/>
        </p:nvPicPr>
        <p:blipFill>
          <a:blip r:embed="rId5"/>
          <a:stretch>
            <a:fillRect/>
          </a:stretch>
        </p:blipFill>
        <p:spPr>
          <a:xfrm>
            <a:off x="2792448" y="2926030"/>
            <a:ext cx="6492803" cy="1158340"/>
          </a:xfrm>
          <a:prstGeom prst="rect">
            <a:avLst/>
          </a:prstGeom>
        </p:spPr>
      </p:pic>
    </p:spTree>
    <p:extLst>
      <p:ext uri="{BB962C8B-B14F-4D97-AF65-F5344CB8AC3E}">
        <p14:creationId xmlns:p14="http://schemas.microsoft.com/office/powerpoint/2010/main" val="345498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4885" y="-107295"/>
            <a:ext cx="9433651" cy="2743201"/>
          </a:xfrm>
          <a:prstGeom prst="rect">
            <a:avLst/>
          </a:prstGeom>
        </p:spPr>
      </p:pic>
      <p:sp>
        <p:nvSpPr>
          <p:cNvPr id="5" name="TextBox 4"/>
          <p:cNvSpPr txBox="1"/>
          <p:nvPr/>
        </p:nvSpPr>
        <p:spPr>
          <a:xfrm>
            <a:off x="2516875" y="762405"/>
            <a:ext cx="8512644" cy="1569660"/>
          </a:xfrm>
          <a:prstGeom prst="rect">
            <a:avLst/>
          </a:prstGeom>
          <a:noFill/>
        </p:spPr>
        <p:txBody>
          <a:bodyPr wrap="square" rtlCol="0">
            <a:spAutoFit/>
          </a:bodyPr>
          <a:lstStyle/>
          <a:p>
            <a:pPr lvl="0" algn="ct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1.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Kể</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tên</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những</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các</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thành</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tựu</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của</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khoa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mà</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em</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biết</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5410502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4885" y="-107295"/>
            <a:ext cx="9433651" cy="2743201"/>
          </a:xfrm>
          <a:prstGeom prst="rect">
            <a:avLst/>
          </a:prstGeom>
        </p:spPr>
      </p:pic>
      <p:sp>
        <p:nvSpPr>
          <p:cNvPr id="5" name="TextBox 4"/>
          <p:cNvSpPr txBox="1"/>
          <p:nvPr/>
        </p:nvSpPr>
        <p:spPr>
          <a:xfrm>
            <a:off x="2516875" y="762405"/>
            <a:ext cx="8512644" cy="1569660"/>
          </a:xfrm>
          <a:prstGeom prst="rect">
            <a:avLst/>
          </a:prstGeom>
          <a:noFill/>
        </p:spPr>
        <p:txBody>
          <a:bodyPr wrap="square" rtlCol="0">
            <a:spAutoFit/>
          </a:bodyPr>
          <a:lstStyle/>
          <a:p>
            <a:pPr lvl="0" algn="ct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2.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Kể</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tên</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những</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thành</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tựu</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của</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công</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nghệ</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mà</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em</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biết</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76217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4"/>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4" name="Picture 3">
            <a:extLst>
              <a:ext uri="{FF2B5EF4-FFF2-40B4-BE49-F238E27FC236}">
                <a16:creationId xmlns:a16="http://schemas.microsoft.com/office/drawing/2014/main" id="{961E1AAB-0151-D62D-27E8-33B9E34C24D0}"/>
              </a:ext>
            </a:extLst>
          </p:cNvPr>
          <p:cNvPicPr>
            <a:picLocks noChangeAspect="1"/>
          </p:cNvPicPr>
          <p:nvPr/>
        </p:nvPicPr>
        <p:blipFill>
          <a:blip r:embed="rId5"/>
          <a:stretch>
            <a:fillRect/>
          </a:stretch>
        </p:blipFill>
        <p:spPr>
          <a:xfrm>
            <a:off x="3184534" y="1753202"/>
            <a:ext cx="5651482" cy="3694496"/>
          </a:xfrm>
          <a:prstGeom prst="rect">
            <a:avLst/>
          </a:prstGeom>
        </p:spPr>
      </p:pic>
    </p:spTree>
    <p:extLst>
      <p:ext uri="{BB962C8B-B14F-4D97-AF65-F5344CB8AC3E}">
        <p14:creationId xmlns:p14="http://schemas.microsoft.com/office/powerpoint/2010/main" val="3416941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323850" y="356135"/>
            <a:ext cx="11734800" cy="634465"/>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vi-VN" sz="3600" dirty="0">
                <a:solidFill>
                  <a:srgbClr val="002060"/>
                </a:solidFill>
                <a:latin typeface="Calibri" panose="020F0502020204030204" pitchFamily="34" charset="0"/>
                <a:cs typeface="Calibri" panose="020F0502020204030204" pitchFamily="34" charset="0"/>
              </a:rPr>
              <a:t>1</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Đọc sách báo viết về các thông tin khoa học và công nghệ</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endParaRPr>
          </a:p>
        </p:txBody>
      </p:sp>
      <p:sp>
        <p:nvSpPr>
          <p:cNvPr id="3" name="TextBox 2">
            <a:extLst>
              <a:ext uri="{FF2B5EF4-FFF2-40B4-BE49-F238E27FC236}">
                <a16:creationId xmlns:a16="http://schemas.microsoft.com/office/drawing/2014/main" id="{57048535-92DA-B984-AC5D-98B268CDBE5C}"/>
              </a:ext>
            </a:extLst>
          </p:cNvPr>
          <p:cNvSpPr txBox="1"/>
          <p:nvPr/>
        </p:nvSpPr>
        <p:spPr>
          <a:xfrm>
            <a:off x="4171951" y="1943100"/>
            <a:ext cx="6810374" cy="3108543"/>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Arial" panose="020B0604020202020204" pitchFamily="34" charset="0"/>
              </a:rPr>
              <a:t>Mười vạn câu hỏi vì sao là bộ sách gồm 12 tập, chứa đựng một khối lượng kiến thức khoa học đồ sộ, thuộc hầu hết các lĩnh vực khoa học tự nhiên và khoa học xã hội, được trình bày một cách dễ hiểu, sinh động.</a:t>
            </a:r>
            <a:br>
              <a:rPr lang="vi-VN" sz="2800" b="1" dirty="0">
                <a:solidFill>
                  <a:srgbClr val="002060"/>
                </a:solidFill>
              </a:rPr>
            </a:br>
            <a:endParaRPr lang="en-US" sz="2800" b="1" dirty="0">
              <a:solidFill>
                <a:srgbClr val="002060"/>
              </a:solidFill>
            </a:endParaRPr>
          </a:p>
        </p:txBody>
      </p:sp>
      <p:pic>
        <p:nvPicPr>
          <p:cNvPr id="1026" name="Picture 2" descr="Mười vạn câu hỏi vì sao , Đức Thành , sách thiếu nhi minh thắng , NXB Mỹ  Thuật">
            <a:extLst>
              <a:ext uri="{FF2B5EF4-FFF2-40B4-BE49-F238E27FC236}">
                <a16:creationId xmlns:a16="http://schemas.microsoft.com/office/drawing/2014/main" id="{DECCA1AE-DD4A-9714-ABFC-623B9FA8B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39516"/>
            <a:ext cx="3932238" cy="4751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556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3" name="TextBox 2">
            <a:extLst>
              <a:ext uri="{FF2B5EF4-FFF2-40B4-BE49-F238E27FC236}">
                <a16:creationId xmlns:a16="http://schemas.microsoft.com/office/drawing/2014/main" id="{57048535-92DA-B984-AC5D-98B268CDBE5C}"/>
              </a:ext>
            </a:extLst>
          </p:cNvPr>
          <p:cNvSpPr txBox="1"/>
          <p:nvPr/>
        </p:nvSpPr>
        <p:spPr>
          <a:xfrm>
            <a:off x="4171951" y="1895475"/>
            <a:ext cx="6810374" cy="2677656"/>
          </a:xfrm>
          <a:prstGeom prst="rect">
            <a:avLst/>
          </a:prstGeom>
          <a:noFill/>
        </p:spPr>
        <p:txBody>
          <a:bodyPr wrap="square" rtlCol="0">
            <a:spAutoFit/>
          </a:bodyPr>
          <a:lstStyle/>
          <a:p>
            <a:pPr lvl="0" algn="just">
              <a:spcAft>
                <a:spcPts val="500"/>
              </a:spcAft>
            </a:pPr>
            <a:r>
              <a:rPr lang="vi-VN" sz="2800" b="1" dirty="0">
                <a:solidFill>
                  <a:srgbClr val="002060"/>
                </a:solidFill>
                <a:latin typeface="Arial" panose="020B0604020202020204" pitchFamily="34" charset="0"/>
              </a:rPr>
              <a:t>Cuốn truyện tranh Tìm hiểu về các phát minh kể về những phát minh đầy vui nhộn, giúp các em có thêm hiểu biết về khoa học, biết trân trọng các phẩm chất đáng quý của những người làm công tác nghiên cứu khoa học.</a:t>
            </a:r>
          </a:p>
        </p:txBody>
      </p:sp>
      <p:pic>
        <p:nvPicPr>
          <p:cNvPr id="2050" name="Picture 2" descr="Lớp học vui nhộn - Tìm hiểu về các phát minh Tân Việt Books">
            <a:extLst>
              <a:ext uri="{FF2B5EF4-FFF2-40B4-BE49-F238E27FC236}">
                <a16:creationId xmlns:a16="http://schemas.microsoft.com/office/drawing/2014/main" id="{69531C76-0E5D-15E1-6FAE-F6974E92D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6" y="1432222"/>
            <a:ext cx="3124200" cy="4570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459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3" name="TextBox 2">
            <a:extLst>
              <a:ext uri="{FF2B5EF4-FFF2-40B4-BE49-F238E27FC236}">
                <a16:creationId xmlns:a16="http://schemas.microsoft.com/office/drawing/2014/main" id="{57048535-92DA-B984-AC5D-98B268CDBE5C}"/>
              </a:ext>
            </a:extLst>
          </p:cNvPr>
          <p:cNvSpPr txBox="1"/>
          <p:nvPr/>
        </p:nvSpPr>
        <p:spPr>
          <a:xfrm>
            <a:off x="5505449" y="1943100"/>
            <a:ext cx="5981701" cy="2246769"/>
          </a:xfrm>
          <a:prstGeom prst="rect">
            <a:avLst/>
          </a:prstGeom>
          <a:noFill/>
        </p:spPr>
        <p:txBody>
          <a:bodyPr wrap="square" rtlCol="0">
            <a:spAutoFit/>
          </a:bodyPr>
          <a:lstStyle/>
          <a:p>
            <a:pPr lvl="0" algn="just">
              <a:spcAft>
                <a:spcPts val="500"/>
              </a:spcAft>
            </a:pPr>
            <a:r>
              <a:rPr lang="vi-VN" sz="2800" b="1" dirty="0">
                <a:solidFill>
                  <a:srgbClr val="002060"/>
                </a:solidFill>
                <a:latin typeface="Arial" panose="020B0604020202020204" pitchFamily="34" charset="0"/>
              </a:rPr>
              <a:t>Cuốn sách Một trăm phát minh làm nên lịch sử cung cấp những thông tin thú vị về sự ra đời của các loại dụng cụ và thiết bị hữu dụng như bóng điện, ti vi, ô tô,...</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微软雅黑"/>
              <a:cs typeface="+mn-cs"/>
            </a:endParaRPr>
          </a:p>
        </p:txBody>
      </p:sp>
      <p:pic>
        <p:nvPicPr>
          <p:cNvPr id="3074" name="Picture 2" descr="100 phát minh làm nên lịch sử – Nhà xuất bản Kim Đồng">
            <a:extLst>
              <a:ext uri="{FF2B5EF4-FFF2-40B4-BE49-F238E27FC236}">
                <a16:creationId xmlns:a16="http://schemas.microsoft.com/office/drawing/2014/main" id="{528E36DB-3544-D730-5B0A-E90000731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552450"/>
            <a:ext cx="43148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53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323850" y="356135"/>
            <a:ext cx="11734800" cy="634465"/>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rPr>
              <a:t>2.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Viết</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phiếu</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đọc</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sách</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theo</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mẫu</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endParaRPr>
          </a:p>
        </p:txBody>
      </p:sp>
      <p:pic>
        <p:nvPicPr>
          <p:cNvPr id="5" name="Picture 4">
            <a:extLst>
              <a:ext uri="{FF2B5EF4-FFF2-40B4-BE49-F238E27FC236}">
                <a16:creationId xmlns:a16="http://schemas.microsoft.com/office/drawing/2014/main" id="{3738CFFB-BD9E-92A0-9E91-B6B707540E47}"/>
              </a:ext>
            </a:extLst>
          </p:cNvPr>
          <p:cNvPicPr>
            <a:picLocks noChangeAspect="1"/>
          </p:cNvPicPr>
          <p:nvPr/>
        </p:nvPicPr>
        <p:blipFill>
          <a:blip r:embed="rId2"/>
          <a:stretch>
            <a:fillRect/>
          </a:stretch>
        </p:blipFill>
        <p:spPr>
          <a:xfrm>
            <a:off x="4286250" y="1020831"/>
            <a:ext cx="3969544" cy="5522843"/>
          </a:xfrm>
          <a:prstGeom prst="rect">
            <a:avLst/>
          </a:prstGeom>
        </p:spPr>
      </p:pic>
      <p:sp>
        <p:nvSpPr>
          <p:cNvPr id="6" name="TextBox 5">
            <a:extLst>
              <a:ext uri="{FF2B5EF4-FFF2-40B4-BE49-F238E27FC236}">
                <a16:creationId xmlns:a16="http://schemas.microsoft.com/office/drawing/2014/main" id="{645FCF97-2F6D-6784-9D43-6F23F9D6C0E7}"/>
              </a:ext>
            </a:extLst>
          </p:cNvPr>
          <p:cNvSpPr txBox="1"/>
          <p:nvPr/>
        </p:nvSpPr>
        <p:spPr>
          <a:xfrm>
            <a:off x="476250" y="2028825"/>
            <a:ext cx="2352675" cy="923330"/>
          </a:xfrm>
          <a:prstGeom prst="rect">
            <a:avLst/>
          </a:prstGeom>
          <a:noFill/>
        </p:spPr>
        <p:txBody>
          <a:bodyPr wrap="square" rtlCol="0">
            <a:spAutoFit/>
          </a:bodyPr>
          <a:lstStyle/>
          <a:p>
            <a:pPr algn="just"/>
            <a:r>
              <a:rPr lang="en-US" dirty="0" err="1">
                <a:solidFill>
                  <a:srgbClr val="002060"/>
                </a:solidFill>
                <a:latin typeface="Cambria" panose="02040503050406030204" pitchFamily="18" charset="0"/>
                <a:ea typeface="Cambria" panose="02040503050406030204" pitchFamily="18" charset="0"/>
              </a:rPr>
              <a:t>Thầy</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cô</a:t>
            </a:r>
            <a:r>
              <a:rPr lang="en-US" dirty="0">
                <a:solidFill>
                  <a:srgbClr val="002060"/>
                </a:solidFill>
                <a:latin typeface="Cambria" panose="02040503050406030204" pitchFamily="18" charset="0"/>
                <a:ea typeface="Cambria" panose="02040503050406030204" pitchFamily="18" charset="0"/>
              </a:rPr>
              <a:t> in </a:t>
            </a:r>
            <a:r>
              <a:rPr lang="en-US" dirty="0" err="1">
                <a:solidFill>
                  <a:srgbClr val="002060"/>
                </a:solidFill>
                <a:latin typeface="Cambria" panose="02040503050406030204" pitchFamily="18" charset="0"/>
                <a:ea typeface="Cambria" panose="02040503050406030204" pitchFamily="18" charset="0"/>
              </a:rPr>
              <a:t>mẫu</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phiếu</a:t>
            </a:r>
            <a:r>
              <a:rPr lang="en-US" dirty="0">
                <a:solidFill>
                  <a:srgbClr val="002060"/>
                </a:solidFill>
                <a:latin typeface="Cambria" panose="02040503050406030204" pitchFamily="18" charset="0"/>
                <a:ea typeface="Cambria" panose="02040503050406030204" pitchFamily="18" charset="0"/>
              </a:rPr>
              <a:t> pdf </a:t>
            </a:r>
            <a:r>
              <a:rPr lang="en-US" dirty="0" err="1">
                <a:solidFill>
                  <a:srgbClr val="002060"/>
                </a:solidFill>
                <a:latin typeface="Cambria" panose="02040503050406030204" pitchFamily="18" charset="0"/>
                <a:ea typeface="Cambria" panose="02040503050406030204" pitchFamily="18" charset="0"/>
              </a:rPr>
              <a:t>em</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đính</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kèm</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ra</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cho</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hs</a:t>
            </a:r>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5404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自定义 6">
      <a:dk1>
        <a:sysClr val="windowText" lastClr="000000"/>
      </a:dk1>
      <a:lt1>
        <a:sysClr val="window" lastClr="FFFFFF"/>
      </a:lt1>
      <a:dk2>
        <a:srgbClr val="44546A"/>
      </a:dk2>
      <a:lt2>
        <a:srgbClr val="E7E6E6"/>
      </a:lt2>
      <a:accent1>
        <a:srgbClr val="89CB97"/>
      </a:accent1>
      <a:accent2>
        <a:srgbClr val="69BFE2"/>
      </a:accent2>
      <a:accent3>
        <a:srgbClr val="F6B650"/>
      </a:accent3>
      <a:accent4>
        <a:srgbClr val="FFF687"/>
      </a:accent4>
      <a:accent5>
        <a:srgbClr val="F9ADB1"/>
      </a:accent5>
      <a:accent6>
        <a:srgbClr val="279F62"/>
      </a:accent6>
      <a:hlink>
        <a:srgbClr val="0563C1"/>
      </a:hlink>
      <a:folHlink>
        <a:srgbClr val="954F72"/>
      </a:folHlink>
    </a:clrScheme>
    <a:fontScheme name="自定义 2">
      <a:majorFont>
        <a:latin typeface="字体视界-细黑体手写字体"/>
        <a:ea typeface="036-上首金牛体"/>
        <a:cs typeface=""/>
      </a:majorFont>
      <a:minorFont>
        <a:latin typeface="字体视界-细黑体手写字体"/>
        <a:ea typeface="印品灵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123</TotalTime>
  <Words>340</Words>
  <Application>Microsoft Office PowerPoint</Application>
  <PresentationFormat>Widescreen</PresentationFormat>
  <Paragraphs>21</Paragraphs>
  <Slides>16</Slides>
  <Notes>5</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8" baseType="lpstr">
      <vt:lpstr>DengXian</vt:lpstr>
      <vt:lpstr>Microsoft YaHei</vt:lpstr>
      <vt:lpstr>Arial</vt:lpstr>
      <vt:lpstr>Calibri</vt:lpstr>
      <vt:lpstr>Cambria</vt:lpstr>
      <vt:lpstr>Odibee Sans</vt:lpstr>
      <vt:lpstr>Times New Roman</vt:lpstr>
      <vt:lpstr>字体视界-细黑体手写字体</vt:lpstr>
      <vt:lpstr>字魂160号-檀宋</vt:lpstr>
      <vt:lpstr>汉仪润圆-65W</vt:lpstr>
      <vt:lpstr>1_Office 主题​​</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14</cp:revision>
  <dcterms:created xsi:type="dcterms:W3CDTF">2023-08-30T01:33:06Z</dcterms:created>
  <dcterms:modified xsi:type="dcterms:W3CDTF">2025-04-05T10:47:08Z</dcterms:modified>
  <cp:category>9Slide.vn</cp:category>
</cp:coreProperties>
</file>