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ink/ink2.xml" ContentType="application/inkml+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2"/>
  </p:notesMasterIdLst>
  <p:sldIdLst>
    <p:sldId id="259" r:id="rId2"/>
    <p:sldId id="299" r:id="rId3"/>
    <p:sldId id="268" r:id="rId4"/>
    <p:sldId id="303" r:id="rId5"/>
    <p:sldId id="294" r:id="rId6"/>
    <p:sldId id="297" r:id="rId7"/>
    <p:sldId id="300" r:id="rId8"/>
    <p:sldId id="301" r:id="rId9"/>
    <p:sldId id="302" r:id="rId10"/>
    <p:sldId id="29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8770" autoAdjust="0"/>
  </p:normalViewPr>
  <p:slideViewPr>
    <p:cSldViewPr snapToGrid="0">
      <p:cViewPr varScale="1">
        <p:scale>
          <a:sx n="80" d="100"/>
          <a:sy n="80" d="100"/>
        </p:scale>
        <p:origin x="148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9T14:39:34.726"/>
    </inkml:context>
    <inkml:brush xml:id="br0">
      <inkml:brushProperty name="width" value="0.05" units="cm"/>
      <inkml:brushProperty name="height" value="0.05" units="cm"/>
    </inkml:brush>
  </inkml:definitions>
  <inkml:trace contextRef="#ctx0" brushRef="#br0">1 1 24575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9T14:39:34.726"/>
    </inkml:context>
    <inkml:brush xml:id="br0">
      <inkml:brushProperty name="width" value="0.05" units="cm"/>
      <inkml:brushProperty name="height" value="0.05" units="cm"/>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4CF76-17E4-4747-9D15-FFA7A43149BF}"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3914C1-2D14-4D4C-BC95-A5774864250B}" type="slidenum">
              <a:rPr lang="en-US" smtClean="0"/>
              <a:t>‹#›</a:t>
            </a:fld>
            <a:endParaRPr lang="en-US"/>
          </a:p>
        </p:txBody>
      </p:sp>
    </p:spTree>
    <p:extLst>
      <p:ext uri="{BB962C8B-B14F-4D97-AF65-F5344CB8AC3E}">
        <p14:creationId xmlns:p14="http://schemas.microsoft.com/office/powerpoint/2010/main" val="2832001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79067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07105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57420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72571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48629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12902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72387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2025/4/5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4319104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2025/4/5</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9236029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2025/4/5</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09591475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2025/4/5</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87779229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2025/4/5</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08456761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55891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78143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89124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7" name="图片 6" descr="403bc8957f52b6a846edee4c8bcefb3b"/>
          <p:cNvPicPr>
            <a:picLocks noChangeAspect="1"/>
          </p:cNvPicPr>
          <p:nvPr userDrawn="1"/>
        </p:nvPicPr>
        <p:blipFill>
          <a:blip r:embed="rId10"/>
          <a:srcRect l="175" t="7976" r="26157" b="73624"/>
          <a:stretch>
            <a:fillRect/>
          </a:stretch>
        </p:blipFill>
        <p:spPr>
          <a:xfrm flipH="1">
            <a:off x="-56515" y="-109220"/>
            <a:ext cx="12305665" cy="1455420"/>
          </a:xfrm>
          <a:prstGeom prst="rect">
            <a:avLst/>
          </a:prstGeom>
        </p:spPr>
      </p:pic>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338286" y="1718532"/>
            <a:ext cx="3338286" cy="3972479"/>
          </a:xfrm>
          <a:prstGeom prst="rect">
            <a:avLst/>
          </a:prstGeom>
        </p:spPr>
      </p:pic>
    </p:spTree>
    <p:extLst>
      <p:ext uri="{BB962C8B-B14F-4D97-AF65-F5344CB8AC3E}">
        <p14:creationId xmlns:p14="http://schemas.microsoft.com/office/powerpoint/2010/main" val="24917690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62" r:id="rId7"/>
    <p:sldLayoutId id="2147483663" r:id="rId8"/>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100.png"/><Relationship Id="rId10" Type="http://schemas.microsoft.com/office/2007/relationships/hdphoto" Target="../media/hdphoto2.wdp"/><Relationship Id="rId4" Type="http://schemas.openxmlformats.org/officeDocument/2006/relationships/customXml" Target="../ink/ink1.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100.png"/><Relationship Id="rId4" Type="http://schemas.openxmlformats.org/officeDocument/2006/relationships/customXml" Target="../ink/ink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3"/>
          <a:srcRect r="17585"/>
          <a:stretch>
            <a:fillRect/>
          </a:stretch>
        </p:blipFill>
        <p:spPr>
          <a:xfrm>
            <a:off x="-19685" y="-13970"/>
            <a:ext cx="12249785" cy="6886575"/>
          </a:xfrm>
          <a:prstGeom prst="rect">
            <a:avLst/>
          </a:prstGeom>
        </p:spPr>
      </p:pic>
      <p:grpSp>
        <p:nvGrpSpPr>
          <p:cNvPr id="3" name="Group 2">
            <a:extLst>
              <a:ext uri="{FF2B5EF4-FFF2-40B4-BE49-F238E27FC236}">
                <a16:creationId xmlns:a16="http://schemas.microsoft.com/office/drawing/2014/main" id="{DEA6DFD4-F8A0-414C-AA56-829A18E7F4D0}"/>
              </a:ext>
            </a:extLst>
          </p:cNvPr>
          <p:cNvGrpSpPr/>
          <p:nvPr/>
        </p:nvGrpSpPr>
        <p:grpSpPr>
          <a:xfrm>
            <a:off x="4308576" y="995100"/>
            <a:ext cx="3651572" cy="1935134"/>
            <a:chOff x="4244100" y="605635"/>
            <a:chExt cx="3651572" cy="1935134"/>
          </a:xfrm>
        </p:grpSpPr>
        <p:grpSp>
          <p:nvGrpSpPr>
            <p:cNvPr id="10" name="组合 53">
              <a:extLst>
                <a:ext uri="{FF2B5EF4-FFF2-40B4-BE49-F238E27FC236}">
                  <a16:creationId xmlns:a16="http://schemas.microsoft.com/office/drawing/2014/main" id="{51B2A03A-224F-4348-9E05-797B7BA4BF01}"/>
                </a:ext>
              </a:extLst>
            </p:cNvPr>
            <p:cNvGrpSpPr/>
            <p:nvPr/>
          </p:nvGrpSpPr>
          <p:grpSpPr>
            <a:xfrm>
              <a:off x="4244100" y="605635"/>
              <a:ext cx="3529523" cy="1739137"/>
              <a:chOff x="9564105" y="-41534"/>
              <a:chExt cx="1942865" cy="1411513"/>
            </a:xfrm>
          </p:grpSpPr>
          <p:sp>
            <p:nvSpPr>
              <p:cNvPr id="15" name="圆角矩形 46">
                <a:extLst>
                  <a:ext uri="{FF2B5EF4-FFF2-40B4-BE49-F238E27FC236}">
                    <a16:creationId xmlns:a16="http://schemas.microsoft.com/office/drawing/2014/main" id="{9276AE5C-7061-428C-9359-1087023475B4}"/>
                  </a:ext>
                </a:extLst>
              </p:cNvPr>
              <p:cNvSpPr/>
              <p:nvPr/>
            </p:nvSpPr>
            <p:spPr>
              <a:xfrm>
                <a:off x="9564105" y="608375"/>
                <a:ext cx="1942865" cy="761604"/>
              </a:xfrm>
              <a:prstGeom prst="roundRect">
                <a:avLst>
                  <a:gd name="adj" fmla="val 906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nvGrpSpPr>
              <p:cNvPr id="16" name="组合 47">
                <a:extLst>
                  <a:ext uri="{FF2B5EF4-FFF2-40B4-BE49-F238E27FC236}">
                    <a16:creationId xmlns:a16="http://schemas.microsoft.com/office/drawing/2014/main" id="{925D201D-6C1A-4468-9A25-CFC9091E6678}"/>
                  </a:ext>
                </a:extLst>
              </p:cNvPr>
              <p:cNvGrpSpPr/>
              <p:nvPr/>
            </p:nvGrpSpPr>
            <p:grpSpPr>
              <a:xfrm>
                <a:off x="9932705" y="-41534"/>
                <a:ext cx="131459" cy="696270"/>
                <a:chOff x="2258684" y="533582"/>
                <a:chExt cx="303045" cy="1605072"/>
              </a:xfrm>
              <a:effectLst/>
            </p:grpSpPr>
            <p:pic>
              <p:nvPicPr>
                <p:cNvPr id="23" name="图片 51">
                  <a:extLst>
                    <a:ext uri="{FF2B5EF4-FFF2-40B4-BE49-F238E27FC236}">
                      <a16:creationId xmlns:a16="http://schemas.microsoft.com/office/drawing/2014/main" id="{8E953D2C-ED3C-4494-BBAB-C157020CDF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24" name="直接连接符 52">
                  <a:extLst>
                    <a:ext uri="{FF2B5EF4-FFF2-40B4-BE49-F238E27FC236}">
                      <a16:creationId xmlns:a16="http://schemas.microsoft.com/office/drawing/2014/main" id="{A299281A-068D-4E6E-8947-8B7EFD5D7C88}"/>
                    </a:ext>
                  </a:extLst>
                </p:cNvPr>
                <p:cNvCxnSpPr>
                  <a:cxnSpLocks/>
                </p:cNvCxnSpPr>
                <p:nvPr/>
              </p:nvCxnSpPr>
              <p:spPr>
                <a:xfrm>
                  <a:off x="2397629" y="533582"/>
                  <a:ext cx="0"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17" name="组合 48">
                <a:extLst>
                  <a:ext uri="{FF2B5EF4-FFF2-40B4-BE49-F238E27FC236}">
                    <a16:creationId xmlns:a16="http://schemas.microsoft.com/office/drawing/2014/main" id="{9C68CFB7-FAD1-4FB9-B77B-DFFE670D663F}"/>
                  </a:ext>
                </a:extLst>
              </p:cNvPr>
              <p:cNvGrpSpPr/>
              <p:nvPr/>
            </p:nvGrpSpPr>
            <p:grpSpPr>
              <a:xfrm>
                <a:off x="11076315" y="-41534"/>
                <a:ext cx="131459" cy="696270"/>
                <a:chOff x="2279650" y="533582"/>
                <a:chExt cx="303045" cy="1605072"/>
              </a:xfrm>
              <a:effectLst/>
            </p:grpSpPr>
            <p:pic>
              <p:nvPicPr>
                <p:cNvPr id="21" name="图片 49">
                  <a:extLst>
                    <a:ext uri="{FF2B5EF4-FFF2-40B4-BE49-F238E27FC236}">
                      <a16:creationId xmlns:a16="http://schemas.microsoft.com/office/drawing/2014/main" id="{A3A0203B-E3EC-4204-8181-B0D5D025D1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22" name="直接连接符 50">
                  <a:extLst>
                    <a:ext uri="{FF2B5EF4-FFF2-40B4-BE49-F238E27FC236}">
                      <a16:creationId xmlns:a16="http://schemas.microsoft.com/office/drawing/2014/main" id="{85147EB0-11B3-4DC8-A0D1-CFD8947D792F}"/>
                    </a:ext>
                  </a:extLst>
                </p:cNvPr>
                <p:cNvCxnSpPr>
                  <a:cxnSpLocks/>
                </p:cNvCxnSpPr>
                <p:nvPr/>
              </p:nvCxnSpPr>
              <p:spPr>
                <a:xfrm flipH="1">
                  <a:off x="2416063" y="533582"/>
                  <a:ext cx="15109"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pic>
          <p:nvPicPr>
            <p:cNvPr id="14" name="Picture 13" descr="Logo&#10;&#10;Description automatically generated">
              <a:extLst>
                <a:ext uri="{FF2B5EF4-FFF2-40B4-BE49-F238E27FC236}">
                  <a16:creationId xmlns:a16="http://schemas.microsoft.com/office/drawing/2014/main" id="{63A80E06-313C-438D-818F-B9511B10F1F1}"/>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296328" y="1324947"/>
              <a:ext cx="3599344" cy="1215822"/>
            </a:xfrm>
            <a:prstGeom prst="rect">
              <a:avLst/>
            </a:prstGeom>
          </p:spPr>
        </p:pic>
      </p:grpSp>
      <p:sp>
        <p:nvSpPr>
          <p:cNvPr id="4" name="Rectangle: Rounded Corners 3">
            <a:extLst>
              <a:ext uri="{FF2B5EF4-FFF2-40B4-BE49-F238E27FC236}">
                <a16:creationId xmlns:a16="http://schemas.microsoft.com/office/drawing/2014/main" id="{CE7258EE-2B58-8D6C-85B7-A5377502452A}"/>
              </a:ext>
            </a:extLst>
          </p:cNvPr>
          <p:cNvSpPr/>
          <p:nvPr/>
        </p:nvSpPr>
        <p:spPr>
          <a:xfrm>
            <a:off x="1990725" y="3200400"/>
            <a:ext cx="8086725" cy="16668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41A817DB-7776-4162-AF1D-1B24160BD433}"/>
              </a:ext>
            </a:extLst>
          </p:cNvPr>
          <p:cNvPicPr>
            <a:picLocks noChangeAspect="1"/>
          </p:cNvPicPr>
          <p:nvPr/>
        </p:nvPicPr>
        <p:blipFill>
          <a:blip r:embed="rId7"/>
          <a:stretch>
            <a:fillRect/>
          </a:stretch>
        </p:blipFill>
        <p:spPr>
          <a:xfrm>
            <a:off x="2687660" y="3265848"/>
            <a:ext cx="6797629" cy="1926503"/>
          </a:xfrm>
          <a:prstGeom prst="rect">
            <a:avLst/>
          </a:prstGeom>
        </p:spPr>
      </p:pic>
      <p:sp>
        <p:nvSpPr>
          <p:cNvPr id="6" name="TextBox 5">
            <a:extLst>
              <a:ext uri="{FF2B5EF4-FFF2-40B4-BE49-F238E27FC236}">
                <a16:creationId xmlns:a16="http://schemas.microsoft.com/office/drawing/2014/main" id="{B7628201-AFC4-222B-2F43-639191982A0E}"/>
              </a:ext>
            </a:extLst>
          </p:cNvPr>
          <p:cNvSpPr txBox="1"/>
          <p:nvPr/>
        </p:nvSpPr>
        <p:spPr>
          <a:xfrm>
            <a:off x="2286000" y="308046"/>
            <a:ext cx="7791450" cy="646331"/>
          </a:xfrm>
          <a:prstGeom prst="rect">
            <a:avLst/>
          </a:prstGeom>
          <a:noFill/>
        </p:spPr>
        <p:txBody>
          <a:bodyPr wrap="square">
            <a:spAutoFit/>
          </a:bodyPr>
          <a:lstStyle/>
          <a:p>
            <a:pPr algn="ctr"/>
            <a:r>
              <a:rPr lang="en-US" sz="1800" b="1">
                <a:solidFill>
                  <a:schemeClr val="bg2">
                    <a:lumMod val="10000"/>
                  </a:schemeClr>
                </a:solidFill>
                <a:latin typeface="Times New Roman" panose="02020603050405020304" pitchFamily="18" charset="0"/>
                <a:cs typeface="Times New Roman" panose="02020603050405020304" pitchFamily="18" charset="0"/>
              </a:rPr>
              <a:t>UBND QUẬN DƯƠNG KINH</a:t>
            </a:r>
            <a:br>
              <a:rPr lang="en-US" sz="1800" b="1">
                <a:solidFill>
                  <a:schemeClr val="bg2">
                    <a:lumMod val="10000"/>
                  </a:schemeClr>
                </a:solidFill>
                <a:latin typeface="Times New Roman" panose="02020603050405020304" pitchFamily="18" charset="0"/>
                <a:cs typeface="Times New Roman" panose="02020603050405020304" pitchFamily="18" charset="0"/>
              </a:rPr>
            </a:br>
            <a:r>
              <a:rPr lang="en-US" sz="1800" b="1">
                <a:solidFill>
                  <a:schemeClr val="bg2">
                    <a:lumMod val="10000"/>
                  </a:schemeClr>
                </a:solidFill>
                <a:latin typeface="Times New Roman" panose="02020603050405020304" pitchFamily="18" charset="0"/>
                <a:cs typeface="Times New Roman" panose="02020603050405020304" pitchFamily="18" charset="0"/>
              </a:rPr>
              <a:t>TRƯỜNG </a:t>
            </a:r>
            <a:r>
              <a:rPr lang="en-US" sz="1800" b="1" u="sng">
                <a:solidFill>
                  <a:schemeClr val="bg2">
                    <a:lumMod val="10000"/>
                  </a:schemeClr>
                </a:solidFill>
                <a:latin typeface="Times New Roman" panose="02020603050405020304" pitchFamily="18" charset="0"/>
                <a:cs typeface="Times New Roman" panose="02020603050405020304" pitchFamily="18" charset="0"/>
              </a:rPr>
              <a:t>TIỂU HỌC ANH </a:t>
            </a:r>
            <a:r>
              <a:rPr lang="en-US" sz="1800" b="1">
                <a:solidFill>
                  <a:schemeClr val="bg2">
                    <a:lumMod val="10000"/>
                  </a:schemeClr>
                </a:solidFill>
                <a:latin typeface="Times New Roman" panose="02020603050405020304" pitchFamily="18" charset="0"/>
                <a:cs typeface="Times New Roman" panose="02020603050405020304" pitchFamily="18" charset="0"/>
              </a:rPr>
              <a:t>DŨNG</a:t>
            </a:r>
            <a:endParaRPr lang="en-US">
              <a:solidFill>
                <a:schemeClr val="bg2">
                  <a:lumMod val="1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3"/>
          <a:srcRect r="17585"/>
          <a:stretch>
            <a:fillRect/>
          </a:stretch>
        </p:blipFill>
        <p:spPr>
          <a:xfrm>
            <a:off x="-19685" y="-13970"/>
            <a:ext cx="12249785" cy="6886575"/>
          </a:xfrm>
          <a:prstGeom prst="rect">
            <a:avLst/>
          </a:prstGeom>
        </p:spPr>
      </p:pic>
      <p:pic>
        <p:nvPicPr>
          <p:cNvPr id="11" name="Picture 10">
            <a:extLst>
              <a:ext uri="{FF2B5EF4-FFF2-40B4-BE49-F238E27FC236}">
                <a16:creationId xmlns:a16="http://schemas.microsoft.com/office/drawing/2014/main" id="{A3E2095F-DB43-415F-BA80-DAD1C0CAC2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6900" y="945521"/>
            <a:ext cx="8412999" cy="22621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5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3"/>
          <a:srcRect l="34040" t="830" r="26" b="19244"/>
          <a:stretch>
            <a:fillRect/>
          </a:stretch>
        </p:blipFill>
        <p:spPr>
          <a:xfrm>
            <a:off x="-9525" y="-13970"/>
            <a:ext cx="12239625" cy="6874510"/>
          </a:xfrm>
          <a:prstGeom prst="rect">
            <a:avLst/>
          </a:prstGeom>
        </p:spPr>
      </p:pic>
      <p:grpSp>
        <p:nvGrpSpPr>
          <p:cNvPr id="38" name="组合 85">
            <a:extLst>
              <a:ext uri="{FF2B5EF4-FFF2-40B4-BE49-F238E27FC236}">
                <a16:creationId xmlns:a16="http://schemas.microsoft.com/office/drawing/2014/main" id="{197C4F4D-8203-4028-8316-8AD491C31A5B}"/>
              </a:ext>
            </a:extLst>
          </p:cNvPr>
          <p:cNvGrpSpPr/>
          <p:nvPr/>
        </p:nvGrpSpPr>
        <p:grpSpPr>
          <a:xfrm flipH="1">
            <a:off x="0" y="1513115"/>
            <a:ext cx="11239500" cy="3297010"/>
            <a:chOff x="594424" y="1153191"/>
            <a:chExt cx="2605976" cy="1634460"/>
          </a:xfrm>
        </p:grpSpPr>
        <p:sp>
          <p:nvSpPr>
            <p:cNvPr id="39" name="任意多边形 86">
              <a:extLst>
                <a:ext uri="{FF2B5EF4-FFF2-40B4-BE49-F238E27FC236}">
                  <a16:creationId xmlns:a16="http://schemas.microsoft.com/office/drawing/2014/main" id="{AAA46300-F0E3-4EF7-A529-BFCC18A545DF}"/>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0" name="任意多边形 87">
              <a:extLst>
                <a:ext uri="{FF2B5EF4-FFF2-40B4-BE49-F238E27FC236}">
                  <a16:creationId xmlns:a16="http://schemas.microsoft.com/office/drawing/2014/main" id="{F8828925-7454-45C8-9A78-D70915565DA7}"/>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grpSp>
        <p:nvGrpSpPr>
          <p:cNvPr id="41" name="组合 85">
            <a:extLst>
              <a:ext uri="{FF2B5EF4-FFF2-40B4-BE49-F238E27FC236}">
                <a16:creationId xmlns:a16="http://schemas.microsoft.com/office/drawing/2014/main" id="{C60C53D0-FC97-4246-985F-AF8123FC90A5}"/>
              </a:ext>
            </a:extLst>
          </p:cNvPr>
          <p:cNvGrpSpPr/>
          <p:nvPr/>
        </p:nvGrpSpPr>
        <p:grpSpPr>
          <a:xfrm flipH="1">
            <a:off x="7587343" y="446315"/>
            <a:ext cx="3341914" cy="738014"/>
            <a:chOff x="594424" y="1153191"/>
            <a:chExt cx="2605976" cy="1634460"/>
          </a:xfrm>
        </p:grpSpPr>
        <p:sp>
          <p:nvSpPr>
            <p:cNvPr id="42" name="任意多边形 86">
              <a:extLst>
                <a:ext uri="{FF2B5EF4-FFF2-40B4-BE49-F238E27FC236}">
                  <a16:creationId xmlns:a16="http://schemas.microsoft.com/office/drawing/2014/main" id="{60AD82BA-9E56-4467-8440-349AFEDAB2C3}"/>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3" name="任意多边形 87">
              <a:extLst>
                <a:ext uri="{FF2B5EF4-FFF2-40B4-BE49-F238E27FC236}">
                  <a16:creationId xmlns:a16="http://schemas.microsoft.com/office/drawing/2014/main" id="{60DA96EE-468F-48BC-8697-E5F8D6C403B0}"/>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sp>
        <p:nvSpPr>
          <p:cNvPr id="3" name="TextBox 2">
            <a:extLst>
              <a:ext uri="{FF2B5EF4-FFF2-40B4-BE49-F238E27FC236}">
                <a16:creationId xmlns:a16="http://schemas.microsoft.com/office/drawing/2014/main" id="{15CBC60B-2CFA-E338-D44C-74BDE1999976}"/>
              </a:ext>
            </a:extLst>
          </p:cNvPr>
          <p:cNvSpPr txBox="1"/>
          <p:nvPr/>
        </p:nvSpPr>
        <p:spPr>
          <a:xfrm>
            <a:off x="2724150" y="2695575"/>
            <a:ext cx="6858000" cy="1446550"/>
          </a:xfrm>
          <a:prstGeom prst="rect">
            <a:avLst/>
          </a:prstGeom>
          <a:noFill/>
        </p:spPr>
        <p:txBody>
          <a:bodyPr wrap="square" rtlCol="0">
            <a:spAutoFit/>
          </a:bodyPr>
          <a:lstStyle/>
          <a:p>
            <a:pPr algn="ct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Đọc</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câu</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chuyện</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về</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trải</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nghiệm</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trong</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cuộc</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sống</a:t>
            </a:r>
            <a:endParaRPr lang="en-US" sz="4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3774310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2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52000">
                                          <p:cBhvr additive="base">
                                            <p:cTn id="7" dur="1500" fill="hold"/>
                                            <p:tgtEl>
                                              <p:spTgt spid="38"/>
                                            </p:tgtEl>
                                            <p:attrNameLst>
                                              <p:attrName>ppt_x</p:attrName>
                                            </p:attrNameLst>
                                          </p:cBhvr>
                                          <p:tavLst>
                                            <p:tav tm="0">
                                              <p:val>
                                                <p:strVal val="#ppt_x"/>
                                              </p:val>
                                            </p:tav>
                                            <p:tav tm="100000">
                                              <p:val>
                                                <p:strVal val="#ppt_x"/>
                                              </p:val>
                                            </p:tav>
                                          </p:tavLst>
                                        </p:anim>
                                        <p:anim calcmode="lin" valueType="num" p14:bounceEnd="52000">
                                          <p:cBhvr additive="base">
                                            <p:cTn id="8" dur="1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2000">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14:bounceEnd="52000">
                                          <p:cBhvr additive="base">
                                            <p:cTn id="11" dur="1500" fill="hold"/>
                                            <p:tgtEl>
                                              <p:spTgt spid="41"/>
                                            </p:tgtEl>
                                            <p:attrNameLst>
                                              <p:attrName>ppt_x</p:attrName>
                                            </p:attrNameLst>
                                          </p:cBhvr>
                                          <p:tavLst>
                                            <p:tav tm="0">
                                              <p:val>
                                                <p:strVal val="#ppt_x"/>
                                              </p:val>
                                            </p:tav>
                                            <p:tav tm="100000">
                                              <p:val>
                                                <p:strVal val="#ppt_x"/>
                                              </p:val>
                                            </p:tav>
                                          </p:tavLst>
                                        </p:anim>
                                        <p:anim calcmode="lin" valueType="num" p14:bounceEnd="52000">
                                          <p:cBhvr additive="base">
                                            <p:cTn id="12" dur="1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500" fill="hold"/>
                                            <p:tgtEl>
                                              <p:spTgt spid="38"/>
                                            </p:tgtEl>
                                            <p:attrNameLst>
                                              <p:attrName>ppt_x</p:attrName>
                                            </p:attrNameLst>
                                          </p:cBhvr>
                                          <p:tavLst>
                                            <p:tav tm="0">
                                              <p:val>
                                                <p:strVal val="#ppt_x"/>
                                              </p:val>
                                            </p:tav>
                                            <p:tav tm="100000">
                                              <p:val>
                                                <p:strVal val="#ppt_x"/>
                                              </p:val>
                                            </p:tav>
                                          </p:tavLst>
                                        </p:anim>
                                        <p:anim calcmode="lin" valueType="num">
                                          <p:cBhvr additive="base">
                                            <p:cTn id="8" dur="1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500" fill="hold"/>
                                            <p:tgtEl>
                                              <p:spTgt spid="41"/>
                                            </p:tgtEl>
                                            <p:attrNameLst>
                                              <p:attrName>ppt_x</p:attrName>
                                            </p:attrNameLst>
                                          </p:cBhvr>
                                          <p:tavLst>
                                            <p:tav tm="0">
                                              <p:val>
                                                <p:strVal val="#ppt_x"/>
                                              </p:val>
                                            </p:tav>
                                            <p:tav tm="100000">
                                              <p:val>
                                                <p:strVal val="#ppt_x"/>
                                              </p:val>
                                            </p:tav>
                                          </p:tavLst>
                                        </p:anim>
                                        <p:anim calcmode="lin" valueType="num">
                                          <p:cBhvr additive="base">
                                            <p:cTn id="12" dur="1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11FCEEBA-DEEF-4E8D-B6B6-3EE2D9A30870}"/>
              </a:ext>
            </a:extLst>
          </p:cNvPr>
          <p:cNvGrpSpPr/>
          <p:nvPr/>
        </p:nvGrpSpPr>
        <p:grpSpPr>
          <a:xfrm>
            <a:off x="4610100" y="520861"/>
            <a:ext cx="2914650" cy="860264"/>
            <a:chOff x="2873170" y="270495"/>
            <a:chExt cx="8532550" cy="801583"/>
          </a:xfrm>
        </p:grpSpPr>
        <p:sp>
          <p:nvSpPr>
            <p:cNvPr id="33" name="îṥḷíďê">
              <a:extLst>
                <a:ext uri="{FF2B5EF4-FFF2-40B4-BE49-F238E27FC236}">
                  <a16:creationId xmlns:a16="http://schemas.microsoft.com/office/drawing/2014/main" id="{BC42153F-0DD8-4E0E-8371-AB70FB2F471F}"/>
                </a:ext>
              </a:extLst>
            </p:cNvPr>
            <p:cNvSpPr/>
            <p:nvPr/>
          </p:nvSpPr>
          <p:spPr bwMode="auto">
            <a:xfrm>
              <a:off x="2873170" y="270496"/>
              <a:ext cx="8412586" cy="801582"/>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34" name="Google Shape;5317;p41">
              <a:extLst>
                <a:ext uri="{FF2B5EF4-FFF2-40B4-BE49-F238E27FC236}">
                  <a16:creationId xmlns:a16="http://schemas.microsoft.com/office/drawing/2014/main" id="{A2FBF25D-472C-4C01-9F52-9C3221CD6376}"/>
                </a:ext>
              </a:extLst>
            </p:cNvPr>
            <p:cNvSpPr txBox="1">
              <a:spLocks/>
            </p:cNvSpPr>
            <p:nvPr/>
          </p:nvSpPr>
          <p:spPr>
            <a:xfrm>
              <a:off x="3150703" y="270495"/>
              <a:ext cx="8255017" cy="783608"/>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8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Gợi</a:t>
              </a:r>
              <a:r>
                <a:rPr kumimoji="0" lang="en-US" sz="48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ý</a:t>
              </a:r>
            </a:p>
          </p:txBody>
        </p:sp>
      </p:grpSp>
      <p:sp>
        <p:nvSpPr>
          <p:cNvPr id="20" name="TextBox 19">
            <a:extLst>
              <a:ext uri="{FF2B5EF4-FFF2-40B4-BE49-F238E27FC236}">
                <a16:creationId xmlns:a16="http://schemas.microsoft.com/office/drawing/2014/main" id="{69D0204C-44CA-A1B9-845F-974BD4C50D5B}"/>
              </a:ext>
            </a:extLst>
          </p:cNvPr>
          <p:cNvSpPr txBox="1"/>
          <p:nvPr/>
        </p:nvSpPr>
        <p:spPr>
          <a:xfrm>
            <a:off x="1476375" y="2571273"/>
            <a:ext cx="9334500" cy="2800767"/>
          </a:xfrm>
          <a:prstGeom prst="rect">
            <a:avLst/>
          </a:prstGeom>
          <a:noFill/>
        </p:spPr>
        <p:txBody>
          <a:bodyPr wrap="square">
            <a:spAutoFit/>
          </a:bodyPr>
          <a:lstStyle/>
          <a:p>
            <a:pPr marL="571500" indent="-571500">
              <a:buFont typeface="Arial" panose="020B0604020202020204" pitchFamily="34" charset="0"/>
              <a:buChar char="•"/>
            </a:pPr>
            <a:r>
              <a:rPr lang="vi-VN" sz="4400" dirty="0">
                <a:latin typeface="Calibri" panose="020F0502020204030204" pitchFamily="34" charset="0"/>
                <a:cs typeface="Calibri" panose="020F0502020204030204" pitchFamily="34" charset="0"/>
              </a:rPr>
              <a:t>Một chuyến đi dã ngoại với các bạn </a:t>
            </a:r>
          </a:p>
          <a:p>
            <a:pPr marL="571500" indent="-571500">
              <a:buFont typeface="Arial" panose="020B0604020202020204" pitchFamily="34" charset="0"/>
              <a:buChar char="•"/>
            </a:pPr>
            <a:r>
              <a:rPr lang="vi-VN" sz="4400" dirty="0">
                <a:latin typeface="Calibri" panose="020F0502020204030204" pitchFamily="34" charset="0"/>
                <a:cs typeface="Calibri" panose="020F0502020204030204" pitchFamily="34" charset="0"/>
              </a:rPr>
              <a:t>Một chuyến đi chơi với gia đình </a:t>
            </a:r>
          </a:p>
          <a:p>
            <a:pPr marL="571500" indent="-571500">
              <a:buFont typeface="Arial" panose="020B0604020202020204" pitchFamily="34" charset="0"/>
              <a:buChar char="•"/>
            </a:pPr>
            <a:r>
              <a:rPr lang="vi-VN" sz="4400" dirty="0">
                <a:latin typeface="Calibri" panose="020F0502020204030204" pitchFamily="34" charset="0"/>
                <a:cs typeface="Calibri" panose="020F0502020204030204" pitchFamily="34" charset="0"/>
              </a:rPr>
              <a:t>Một kỉ niệm đẹp </a:t>
            </a:r>
          </a:p>
          <a:p>
            <a:pPr marL="571500" indent="-571500">
              <a:buFont typeface="Arial" panose="020B0604020202020204" pitchFamily="34" charset="0"/>
              <a:buChar char="•"/>
            </a:pPr>
            <a:r>
              <a:rPr lang="vi-VN" sz="4400" dirty="0">
                <a:latin typeface="Calibri" panose="020F0502020204030204" pitchFamily="34" charset="0"/>
                <a:cs typeface="Calibri" panose="020F0502020204030204" pitchFamily="34" charset="0"/>
              </a:rPr>
              <a:t>Một lần bị điểm kém</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 lịch">
            <a:extLst>
              <a:ext uri="{FF2B5EF4-FFF2-40B4-BE49-F238E27FC236}">
                <a16:creationId xmlns:a16="http://schemas.microsoft.com/office/drawing/2014/main" id="{6812B1F6-B4AA-6D91-817E-6AD34335BE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9225" y="5205046"/>
            <a:ext cx="3152774" cy="16529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5684809-ECC2-B3A0-2D60-52D1B0047E12}"/>
              </a:ext>
            </a:extLst>
          </p:cNvPr>
          <p:cNvSpPr txBox="1"/>
          <p:nvPr/>
        </p:nvSpPr>
        <p:spPr>
          <a:xfrm>
            <a:off x="238125" y="361950"/>
            <a:ext cx="11563350" cy="6186309"/>
          </a:xfrm>
          <a:prstGeom prst="rect">
            <a:avLst/>
          </a:prstGeom>
          <a:noFill/>
        </p:spPr>
        <p:txBody>
          <a:bodyPr wrap="square" rtlCol="0">
            <a:spAutoFit/>
          </a:bodyPr>
          <a:lstStyle/>
          <a:p>
            <a:pPr algn="l"/>
            <a:r>
              <a:rPr lang="en-US" sz="2200" b="0" i="0" dirty="0">
                <a:effectLst/>
                <a:latin typeface="Calibri" panose="020F0502020204030204" pitchFamily="34" charset="0"/>
                <a:cs typeface="Calibri" panose="020F0502020204030204" pitchFamily="34" charset="0"/>
              </a:rPr>
              <a:t>   </a:t>
            </a:r>
            <a:r>
              <a:rPr lang="vi-VN" sz="2200" b="0" i="0" dirty="0">
                <a:effectLst/>
                <a:latin typeface="Calibri" panose="020F0502020204030204" pitchFamily="34" charset="0"/>
                <a:cs typeface="Calibri" panose="020F0502020204030204" pitchFamily="34" charset="0"/>
              </a:rPr>
              <a:t>Trong kì nghỉ hè vừa qua, ba cho em đi chơi Đà Lạt một tuần. Đó là phần thưởng ba dành cho em vì em đã cố gắng học tập.</a:t>
            </a:r>
          </a:p>
          <a:p>
            <a:pPr algn="l"/>
            <a:r>
              <a:rPr lang="vi-VN" sz="2200" b="0" i="0" dirty="0">
                <a:effectLst/>
                <a:latin typeface="Calibri" panose="020F0502020204030204" pitchFamily="34" charset="0"/>
                <a:cs typeface="Calibri" panose="020F0502020204030204" pitchFamily="34" charset="0"/>
              </a:rPr>
              <a:t>Cả gia đình em đã ngồi bắt xe khách đến Đà Lạt. Suốt chặng đường, em đã được ngắm nhìn khung cảnh thiên nhiên xung quanh đầy tươi đẹp. Ba giờ chiều thì xe đến địa phận thành phố Đà Lạt. Từ xa, em đã nhìn thấy những đồi thông nối tiếp nhau. Điểm du lịch đầu tiên là thác Pren. Nước từ trên cao xối xuống như một tấm rèm màu trắng khổng lồ. Tiếng thác đổ đều đều, triệu triệu bụi nước li ti óng ánh.</a:t>
            </a:r>
          </a:p>
          <a:p>
            <a:pPr algn="l"/>
            <a:r>
              <a:rPr lang="en-US" sz="2200" b="0" i="0" dirty="0">
                <a:effectLst/>
                <a:latin typeface="Calibri" panose="020F0502020204030204" pitchFamily="34" charset="0"/>
                <a:cs typeface="Calibri" panose="020F0502020204030204" pitchFamily="34" charset="0"/>
              </a:rPr>
              <a:t>   </a:t>
            </a:r>
            <a:r>
              <a:rPr lang="vi-VN" sz="2200" b="0" i="0" dirty="0">
                <a:effectLst/>
                <a:latin typeface="Calibri" panose="020F0502020204030204" pitchFamily="34" charset="0"/>
                <a:cs typeface="Calibri" panose="020F0502020204030204" pitchFamily="34" charset="0"/>
              </a:rPr>
              <a:t>Càng tiến vào gần thành phố, khung cảnh càng hấp dẫn hơn. Giữa rừng thông, thấp thoáng những ngôi nhà mái nhọn, lợp ngói đỏ tươi trông như những lâu đài huyền bí. Nửa giờ sau, xe đỗ trước cửa khách sạn Anh Đào. Khách sạn nhỏ nhưng xinh đẹp và đầy đủ tiện nghi. Sau đó, suốt mấy ngày ở đây, em được đi thăm rất nhiều cảnh đẹp của Đà Lạt như hồ Xuân Hương, thác Cam Ly, đồi Cù, Đồi thông hai mộ, thung lũng Tình Yêu, hồ Đa Thiện, thiền viện Trúc Lâm…</a:t>
            </a:r>
          </a:p>
          <a:p>
            <a:pPr algn="l"/>
            <a:r>
              <a:rPr lang="en-US" sz="2200" b="0" i="0" dirty="0">
                <a:effectLst/>
                <a:latin typeface="Calibri" panose="020F0502020204030204" pitchFamily="34" charset="0"/>
                <a:cs typeface="Calibri" panose="020F0502020204030204" pitchFamily="34" charset="0"/>
              </a:rPr>
              <a:t>   </a:t>
            </a:r>
            <a:r>
              <a:rPr lang="vi-VN" sz="2200" b="0" i="0" dirty="0">
                <a:effectLst/>
                <a:latin typeface="Calibri" panose="020F0502020204030204" pitchFamily="34" charset="0"/>
                <a:cs typeface="Calibri" panose="020F0502020204030204" pitchFamily="34" charset="0"/>
              </a:rPr>
              <a:t>Mọi người trong gia đình đã chụp rất nhiều ảnh kỉ niệm. Em còn được đi chợ Đà Lạt. Ở đây bán rất nhiều loài hoa như hồng nhung, hồng vàng, lay-ơn, thược dược, cẩm chướng, phong lan, địa lan… và bao nhiêu loại cúc khác nhau. Trái cây cũng thật hấp dẫn: mận, đào, dâu tây, cam, bơ, nho, táo… thứ gì cũng ngon, cũng rẻ. Ba mẹ em mua rất nhiều đồ về để làm quà cho mọi người.</a:t>
            </a:r>
          </a:p>
          <a:p>
            <a:pPr algn="l"/>
            <a:r>
              <a:rPr lang="vi-VN" sz="2200" b="0" i="0" dirty="0">
                <a:effectLst/>
                <a:latin typeface="Calibri" panose="020F0502020204030204" pitchFamily="34" charset="0"/>
                <a:cs typeface="Calibri" panose="020F0502020204030204" pitchFamily="34" charset="0"/>
              </a:rPr>
              <a:t>Chuyến đi thú vị đã mở mang tầm hiểu biết của em về đất nước, con người. Đất nước mình đâu đâu cũng đẹp như tranh.</a:t>
            </a:r>
          </a:p>
        </p:txBody>
      </p:sp>
    </p:spTree>
    <p:extLst>
      <p:ext uri="{BB962C8B-B14F-4D97-AF65-F5344CB8AC3E}">
        <p14:creationId xmlns:p14="http://schemas.microsoft.com/office/powerpoint/2010/main" val="1141934907"/>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11FCEEBA-DEEF-4E8D-B6B6-3EE2D9A30870}"/>
              </a:ext>
            </a:extLst>
          </p:cNvPr>
          <p:cNvGrpSpPr/>
          <p:nvPr/>
        </p:nvGrpSpPr>
        <p:grpSpPr>
          <a:xfrm>
            <a:off x="1493677" y="400050"/>
            <a:ext cx="8529302" cy="851393"/>
            <a:chOff x="2873170" y="160214"/>
            <a:chExt cx="7448924" cy="1135191"/>
          </a:xfrm>
        </p:grpSpPr>
        <p:sp>
          <p:nvSpPr>
            <p:cNvPr id="33" name="îṥḷíďê">
              <a:extLst>
                <a:ext uri="{FF2B5EF4-FFF2-40B4-BE49-F238E27FC236}">
                  <a16:creationId xmlns:a16="http://schemas.microsoft.com/office/drawing/2014/main" id="{BC42153F-0DD8-4E0E-8371-AB70FB2F471F}"/>
                </a:ext>
              </a:extLst>
            </p:cNvPr>
            <p:cNvSpPr/>
            <p:nvPr/>
          </p:nvSpPr>
          <p:spPr bwMode="auto">
            <a:xfrm>
              <a:off x="2873170" y="270496"/>
              <a:ext cx="7448924" cy="801582"/>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34" name="Google Shape;5317;p41">
              <a:extLst>
                <a:ext uri="{FF2B5EF4-FFF2-40B4-BE49-F238E27FC236}">
                  <a16:creationId xmlns:a16="http://schemas.microsoft.com/office/drawing/2014/main" id="{A2FBF25D-472C-4C01-9F52-9C3221CD6376}"/>
                </a:ext>
              </a:extLst>
            </p:cNvPr>
            <p:cNvSpPr txBox="1">
              <a:spLocks/>
            </p:cNvSpPr>
            <p:nvPr/>
          </p:nvSpPr>
          <p:spPr>
            <a:xfrm>
              <a:off x="3142385" y="160214"/>
              <a:ext cx="7082277" cy="1135191"/>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2.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Viết</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phiếu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đọc</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sách</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theo</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mẫu</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3" name="Picture 2">
            <a:extLst>
              <a:ext uri="{FF2B5EF4-FFF2-40B4-BE49-F238E27FC236}">
                <a16:creationId xmlns:a16="http://schemas.microsoft.com/office/drawing/2014/main" id="{E781312E-A415-9D8D-17A3-8F75AA536CF0}"/>
              </a:ext>
            </a:extLst>
          </p:cNvPr>
          <p:cNvPicPr>
            <a:picLocks noChangeAspect="1"/>
          </p:cNvPicPr>
          <p:nvPr/>
        </p:nvPicPr>
        <p:blipFill>
          <a:blip r:embed="rId4"/>
          <a:stretch>
            <a:fillRect/>
          </a:stretch>
        </p:blipFill>
        <p:spPr>
          <a:xfrm>
            <a:off x="4038599" y="1462576"/>
            <a:ext cx="3657013" cy="5204923"/>
          </a:xfrm>
          <a:prstGeom prst="rect">
            <a:avLst/>
          </a:prstGeom>
        </p:spPr>
      </p:pic>
    </p:spTree>
    <p:extLst>
      <p:ext uri="{BB962C8B-B14F-4D97-AF65-F5344CB8AC3E}">
        <p14:creationId xmlns:p14="http://schemas.microsoft.com/office/powerpoint/2010/main" val="35403596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BCBADBAC-B4FC-48B8-B351-5DB4157971A5}"/>
              </a:ext>
            </a:extLst>
          </p:cNvPr>
          <p:cNvGrpSpPr/>
          <p:nvPr/>
        </p:nvGrpSpPr>
        <p:grpSpPr>
          <a:xfrm>
            <a:off x="1493677" y="1"/>
            <a:ext cx="10460198" cy="1083948"/>
            <a:chOff x="2873170" y="270495"/>
            <a:chExt cx="7448924" cy="801583"/>
          </a:xfrm>
        </p:grpSpPr>
        <p:sp>
          <p:nvSpPr>
            <p:cNvPr id="22" name="îṥḷíďê">
              <a:extLst>
                <a:ext uri="{FF2B5EF4-FFF2-40B4-BE49-F238E27FC236}">
                  <a16:creationId xmlns:a16="http://schemas.microsoft.com/office/drawing/2014/main" id="{CC9B1E1B-BABD-42CA-8562-C67F3CDAB45F}"/>
                </a:ext>
              </a:extLst>
            </p:cNvPr>
            <p:cNvSpPr/>
            <p:nvPr/>
          </p:nvSpPr>
          <p:spPr bwMode="auto">
            <a:xfrm>
              <a:off x="2873170" y="270496"/>
              <a:ext cx="7448924" cy="801582"/>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23" name="Google Shape;5317;p41">
              <a:extLst>
                <a:ext uri="{FF2B5EF4-FFF2-40B4-BE49-F238E27FC236}">
                  <a16:creationId xmlns:a16="http://schemas.microsoft.com/office/drawing/2014/main" id="{9C28FE5C-F875-480A-9FBB-773845EB7FED}"/>
                </a:ext>
              </a:extLst>
            </p:cNvPr>
            <p:cNvSpPr txBox="1">
              <a:spLocks/>
            </p:cNvSpPr>
            <p:nvPr/>
          </p:nvSpPr>
          <p:spPr>
            <a:xfrm>
              <a:off x="3150703" y="270495"/>
              <a:ext cx="7082277" cy="783608"/>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defTabSz="685800" rtl="0" eaLnBrk="1" fontAlgn="auto" latinLnBrk="0" hangingPunct="1">
                <a:lnSpc>
                  <a:spcPct val="100000"/>
                </a:lnSpc>
                <a:spcBef>
                  <a:spcPts val="0"/>
                </a:spcBef>
                <a:spcAft>
                  <a:spcPts val="0"/>
                </a:spcAft>
                <a:buClr>
                  <a:prstClr val="black"/>
                </a:buClr>
                <a:buSzPts val="2800"/>
                <a:buFont typeface="Gloria Hallelujah"/>
                <a:buNone/>
                <a:tabLst/>
                <a:defRPr/>
              </a:pPr>
              <a:r>
                <a:rPr lang="vi-VN" sz="3200" i="0" dirty="0">
                  <a:solidFill>
                    <a:srgbClr val="FF0000"/>
                  </a:solidFill>
                  <a:effectLst/>
                  <a:latin typeface="Calibri" panose="020F0502020204030204" pitchFamily="34" charset="0"/>
                  <a:ea typeface="Arial-Rounded" panose="020B0500000000000000" pitchFamily="34" charset="0"/>
                  <a:cs typeface="Calibri" panose="020F0502020204030204" pitchFamily="34" charset="0"/>
                </a:rPr>
                <a:t>Trao đổi với bạn về những trải nghiệm được nói đến trong câu chuyện đã đọc </a:t>
              </a:r>
              <a:endParaRPr kumimoji="0" lang="en-US" sz="3200"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sym typeface="Gloria Hallelujah"/>
              </a:endParaRPr>
            </a:p>
          </p:txBody>
        </p:sp>
      </p:gr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4C0423F-09F7-4A16-ADFE-DD46DAFFAD2F}"/>
                  </a:ext>
                </a:extLst>
              </p14:cNvPr>
              <p14:cNvContentPartPr/>
              <p14:nvPr/>
            </p14:nvContentPartPr>
            <p14:xfrm>
              <a:off x="4256032" y="3289341"/>
              <a:ext cx="360" cy="360"/>
            </p14:xfrm>
          </p:contentPart>
        </mc:Choice>
        <mc:Fallback xmlns="">
          <p:pic>
            <p:nvPicPr>
              <p:cNvPr id="2" name="Ink 1">
                <a:extLst>
                  <a:ext uri="{FF2B5EF4-FFF2-40B4-BE49-F238E27FC236}">
                    <a16:creationId xmlns:a16="http://schemas.microsoft.com/office/drawing/2014/main" id="{44C0423F-09F7-4A16-ADFE-DD46DAFFAD2F}"/>
                  </a:ext>
                </a:extLst>
              </p:cNvPr>
              <p:cNvPicPr/>
              <p:nvPr/>
            </p:nvPicPr>
            <p:blipFill>
              <a:blip r:embed="rId6"/>
              <a:stretch>
                <a:fillRect/>
              </a:stretch>
            </p:blipFill>
            <p:spPr>
              <a:xfrm>
                <a:off x="4247392" y="3280701"/>
                <a:ext cx="18000" cy="18000"/>
              </a:xfrm>
              <a:prstGeom prst="rect">
                <a:avLst/>
              </a:prstGeom>
            </p:spPr>
          </p:pic>
        </mc:Fallback>
      </mc:AlternateContent>
      <p:grpSp>
        <p:nvGrpSpPr>
          <p:cNvPr id="3" name="Group 2">
            <a:extLst>
              <a:ext uri="{FF2B5EF4-FFF2-40B4-BE49-F238E27FC236}">
                <a16:creationId xmlns:a16="http://schemas.microsoft.com/office/drawing/2014/main" id="{58D16A71-48CE-B184-53B5-7FD6D510A83D}"/>
              </a:ext>
            </a:extLst>
          </p:cNvPr>
          <p:cNvGrpSpPr/>
          <p:nvPr/>
        </p:nvGrpSpPr>
        <p:grpSpPr>
          <a:xfrm>
            <a:off x="2154447" y="1969062"/>
            <a:ext cx="9647028" cy="945589"/>
            <a:chOff x="315673" y="1348209"/>
            <a:chExt cx="1952280" cy="709192"/>
          </a:xfrm>
        </p:grpSpPr>
        <p:pic>
          <p:nvPicPr>
            <p:cNvPr id="5" name="Picture 23">
              <a:extLst>
                <a:ext uri="{FF2B5EF4-FFF2-40B4-BE49-F238E27FC236}">
                  <a16:creationId xmlns:a16="http://schemas.microsoft.com/office/drawing/2014/main" id="{F3660D25-41F3-9F58-C979-A614C10544B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15673" y="1348209"/>
              <a:ext cx="1678561" cy="709192"/>
            </a:xfrm>
            <a:prstGeom prst="rect">
              <a:avLst/>
            </a:prstGeom>
          </p:spPr>
        </p:pic>
        <p:sp>
          <p:nvSpPr>
            <p:cNvPr id="6" name="Rectangle 2">
              <a:extLst>
                <a:ext uri="{FF2B5EF4-FFF2-40B4-BE49-F238E27FC236}">
                  <a16:creationId xmlns:a16="http://schemas.microsoft.com/office/drawing/2014/main" id="{54F09039-79EE-992F-8764-F399935D0F06}"/>
                </a:ext>
              </a:extLst>
            </p:cNvPr>
            <p:cNvSpPr>
              <a:spLocks noChangeArrowheads="1"/>
            </p:cNvSpPr>
            <p:nvPr/>
          </p:nvSpPr>
          <p:spPr bwMode="auto">
            <a:xfrm>
              <a:off x="492647" y="1521995"/>
              <a:ext cx="177530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Trải</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nghiệm</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đó</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mang</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lại</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cảm</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xúc</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gì</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altLang="en-US" sz="4400" b="1" kern="0" dirty="0">
                <a:solidFill>
                  <a:srgbClr val="3F2732"/>
                </a:solidFill>
                <a:latin typeface="Calibri" panose="020F0502020204030204" pitchFamily="34" charset="0"/>
                <a:ea typeface="Cambria" panose="02040503050406030204" pitchFamily="18" charset="0"/>
                <a:cs typeface="Calibri" panose="020F0502020204030204" pitchFamily="34" charset="0"/>
                <a:sym typeface="Arial"/>
              </a:endParaRPr>
            </a:p>
          </p:txBody>
        </p:sp>
      </p:grpSp>
      <p:grpSp>
        <p:nvGrpSpPr>
          <p:cNvPr id="7" name="Group 6">
            <a:extLst>
              <a:ext uri="{FF2B5EF4-FFF2-40B4-BE49-F238E27FC236}">
                <a16:creationId xmlns:a16="http://schemas.microsoft.com/office/drawing/2014/main" id="{E8B4EBFA-5B92-BD01-58C1-45E7C6A526D8}"/>
              </a:ext>
            </a:extLst>
          </p:cNvPr>
          <p:cNvGrpSpPr/>
          <p:nvPr/>
        </p:nvGrpSpPr>
        <p:grpSpPr>
          <a:xfrm>
            <a:off x="2278272" y="3454962"/>
            <a:ext cx="9389852" cy="945589"/>
            <a:chOff x="315673" y="1348209"/>
            <a:chExt cx="1900235" cy="709192"/>
          </a:xfrm>
        </p:grpSpPr>
        <p:pic>
          <p:nvPicPr>
            <p:cNvPr id="8" name="Picture 23">
              <a:extLst>
                <a:ext uri="{FF2B5EF4-FFF2-40B4-BE49-F238E27FC236}">
                  <a16:creationId xmlns:a16="http://schemas.microsoft.com/office/drawing/2014/main" id="{44D52FD3-6598-6D09-0D1D-4257FD0F5AB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15673" y="1348209"/>
              <a:ext cx="1678561" cy="709192"/>
            </a:xfrm>
            <a:prstGeom prst="rect">
              <a:avLst/>
            </a:prstGeom>
          </p:spPr>
        </p:pic>
        <p:sp>
          <p:nvSpPr>
            <p:cNvPr id="9" name="Rectangle 2">
              <a:extLst>
                <a:ext uri="{FF2B5EF4-FFF2-40B4-BE49-F238E27FC236}">
                  <a16:creationId xmlns:a16="http://schemas.microsoft.com/office/drawing/2014/main" id="{E9627962-5153-816B-C120-187173F4ABB6}"/>
                </a:ext>
              </a:extLst>
            </p:cNvPr>
            <p:cNvSpPr>
              <a:spLocks noChangeArrowheads="1"/>
            </p:cNvSpPr>
            <p:nvPr/>
          </p:nvSpPr>
          <p:spPr bwMode="auto">
            <a:xfrm>
              <a:off x="440602" y="1464845"/>
              <a:ext cx="177530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Trải</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nghiệm</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đó</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mang</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lại</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cho</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bài</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gì</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altLang="en-US" sz="6600" b="1" kern="0" dirty="0">
                <a:solidFill>
                  <a:srgbClr val="3F2732"/>
                </a:solidFill>
                <a:latin typeface="Calibri" panose="020F0502020204030204" pitchFamily="34" charset="0"/>
                <a:ea typeface="Cambria" panose="02040503050406030204" pitchFamily="18" charset="0"/>
                <a:cs typeface="Calibri" panose="020F0502020204030204" pitchFamily="34" charset="0"/>
                <a:sym typeface="Arial"/>
              </a:endParaRPr>
            </a:p>
          </p:txBody>
        </p:sp>
      </p:grpSp>
      <p:pic>
        <p:nvPicPr>
          <p:cNvPr id="10" name="Picture 9" descr="Diagram&#10;&#10;Description automatically generated">
            <a:extLst>
              <a:ext uri="{FF2B5EF4-FFF2-40B4-BE49-F238E27FC236}">
                <a16:creationId xmlns:a16="http://schemas.microsoft.com/office/drawing/2014/main" id="{2112BA06-38CD-9BD5-FD2D-B611161261CD}"/>
              </a:ext>
            </a:extLst>
          </p:cNvPr>
          <p:cNvPicPr>
            <a:picLocks noChangeAspect="1"/>
          </p:cNvPicPr>
          <p:nvPr/>
        </p:nvPicPr>
        <p:blipFill rotWithShape="1">
          <a:blip r:embed="rId9" cstate="hqprint">
            <a:extLst>
              <a:ext uri="{BEBA8EAE-BF5A-486C-A8C5-ECC9F3942E4B}">
                <a14:imgProps xmlns:a14="http://schemas.microsoft.com/office/drawing/2010/main">
                  <a14:imgLayer r:embed="rId10">
                    <a14:imgEffect>
                      <a14:backgroundRemoval t="19612" b="75859" l="52814" r="87290">
                        <a14:foregroundMark x1="64780" y1="38860" x2="66138" y2="38860"/>
                        <a14:foregroundMark x1="74062" y1="39588" x2="78072" y2="42297"/>
                        <a14:foregroundMark x1="68790" y1="19652" x2="76940" y2="20946"/>
                        <a14:foregroundMark x1="69599" y1="56207" x2="70731" y2="52487"/>
                        <a14:foregroundMark x1="70860" y1="52608" x2="70860" y2="57784"/>
                        <a14:foregroundMark x1="63389" y1="53053" x2="66818" y2="57218"/>
                        <a14:foregroundMark x1="65556" y1="51314" x2="66365" y2="53336"/>
                        <a14:foregroundMark x1="52846" y1="42014" x2="54916" y2="43025"/>
                        <a14:foregroundMark x1="65686" y1="75859" x2="65686" y2="71816"/>
                        <a14:foregroundMark x1="72671" y1="74687" x2="71313" y2="70522"/>
                      </a14:backgroundRemoval>
                    </a14:imgEffect>
                  </a14:imgLayer>
                </a14:imgProps>
              </a:ext>
              <a:ext uri="{28A0092B-C50C-407E-A947-70E740481C1C}">
                <a14:useLocalDpi xmlns:a14="http://schemas.microsoft.com/office/drawing/2010/main" val="0"/>
              </a:ext>
            </a:extLst>
          </a:blip>
          <a:srcRect l="50000" t="15054" r="8521" b="22074"/>
          <a:stretch/>
        </p:blipFill>
        <p:spPr>
          <a:xfrm>
            <a:off x="-83522" y="3404398"/>
            <a:ext cx="2848253" cy="3453602"/>
          </a:xfrm>
          <a:prstGeom prst="rect">
            <a:avLst/>
          </a:prstGeom>
        </p:spPr>
      </p:pic>
    </p:spTree>
    <p:extLst>
      <p:ext uri="{BB962C8B-B14F-4D97-AF65-F5344CB8AC3E}">
        <p14:creationId xmlns:p14="http://schemas.microsoft.com/office/powerpoint/2010/main" val="19970098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3"/>
          <a:srcRect l="34040" t="830" r="26" b="19244"/>
          <a:stretch>
            <a:fillRect/>
          </a:stretch>
        </p:blipFill>
        <p:spPr>
          <a:xfrm>
            <a:off x="-9525" y="-13970"/>
            <a:ext cx="12239625" cy="6874510"/>
          </a:xfrm>
          <a:prstGeom prst="rect">
            <a:avLst/>
          </a:prstGeom>
        </p:spPr>
      </p:pic>
      <p:grpSp>
        <p:nvGrpSpPr>
          <p:cNvPr id="38" name="组合 85">
            <a:extLst>
              <a:ext uri="{FF2B5EF4-FFF2-40B4-BE49-F238E27FC236}">
                <a16:creationId xmlns:a16="http://schemas.microsoft.com/office/drawing/2014/main" id="{197C4F4D-8203-4028-8316-8AD491C31A5B}"/>
              </a:ext>
            </a:extLst>
          </p:cNvPr>
          <p:cNvGrpSpPr/>
          <p:nvPr/>
        </p:nvGrpSpPr>
        <p:grpSpPr>
          <a:xfrm flipH="1">
            <a:off x="1762124" y="1513115"/>
            <a:ext cx="9477375" cy="3297010"/>
            <a:chOff x="594424" y="1153191"/>
            <a:chExt cx="2605976" cy="1634460"/>
          </a:xfrm>
        </p:grpSpPr>
        <p:sp>
          <p:nvSpPr>
            <p:cNvPr id="39" name="任意多边形 86">
              <a:extLst>
                <a:ext uri="{FF2B5EF4-FFF2-40B4-BE49-F238E27FC236}">
                  <a16:creationId xmlns:a16="http://schemas.microsoft.com/office/drawing/2014/main" id="{AAA46300-F0E3-4EF7-A529-BFCC18A545DF}"/>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0" name="任意多边形 87">
              <a:extLst>
                <a:ext uri="{FF2B5EF4-FFF2-40B4-BE49-F238E27FC236}">
                  <a16:creationId xmlns:a16="http://schemas.microsoft.com/office/drawing/2014/main" id="{F8828925-7454-45C8-9A78-D70915565DA7}"/>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grpSp>
        <p:nvGrpSpPr>
          <p:cNvPr id="41" name="组合 85">
            <a:extLst>
              <a:ext uri="{FF2B5EF4-FFF2-40B4-BE49-F238E27FC236}">
                <a16:creationId xmlns:a16="http://schemas.microsoft.com/office/drawing/2014/main" id="{C60C53D0-FC97-4246-985F-AF8123FC90A5}"/>
              </a:ext>
            </a:extLst>
          </p:cNvPr>
          <p:cNvGrpSpPr/>
          <p:nvPr/>
        </p:nvGrpSpPr>
        <p:grpSpPr>
          <a:xfrm flipH="1">
            <a:off x="7587343" y="446315"/>
            <a:ext cx="3341914" cy="738014"/>
            <a:chOff x="594424" y="1153191"/>
            <a:chExt cx="2605976" cy="1634460"/>
          </a:xfrm>
        </p:grpSpPr>
        <p:sp>
          <p:nvSpPr>
            <p:cNvPr id="42" name="任意多边形 86">
              <a:extLst>
                <a:ext uri="{FF2B5EF4-FFF2-40B4-BE49-F238E27FC236}">
                  <a16:creationId xmlns:a16="http://schemas.microsoft.com/office/drawing/2014/main" id="{60AD82BA-9E56-4467-8440-349AFEDAB2C3}"/>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3" name="任意多边形 87">
              <a:extLst>
                <a:ext uri="{FF2B5EF4-FFF2-40B4-BE49-F238E27FC236}">
                  <a16:creationId xmlns:a16="http://schemas.microsoft.com/office/drawing/2014/main" id="{60DA96EE-468F-48BC-8697-E5F8D6C403B0}"/>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pic>
        <p:nvPicPr>
          <p:cNvPr id="4" name="Picture 3">
            <a:extLst>
              <a:ext uri="{FF2B5EF4-FFF2-40B4-BE49-F238E27FC236}">
                <a16:creationId xmlns:a16="http://schemas.microsoft.com/office/drawing/2014/main" id="{DAF263AB-21A2-D083-D70D-DE6DF5E4063E}"/>
              </a:ext>
            </a:extLst>
          </p:cNvPr>
          <p:cNvPicPr>
            <a:picLocks noChangeAspect="1"/>
          </p:cNvPicPr>
          <p:nvPr/>
        </p:nvPicPr>
        <p:blipFill>
          <a:blip r:embed="rId4"/>
          <a:stretch>
            <a:fillRect/>
          </a:stretch>
        </p:blipFill>
        <p:spPr>
          <a:xfrm>
            <a:off x="3266778" y="2320959"/>
            <a:ext cx="6858594" cy="2139881"/>
          </a:xfrm>
          <a:prstGeom prst="rect">
            <a:avLst/>
          </a:prstGeom>
        </p:spPr>
      </p:pic>
    </p:spTree>
    <p:extLst>
      <p:ext uri="{BB962C8B-B14F-4D97-AF65-F5344CB8AC3E}">
        <p14:creationId xmlns:p14="http://schemas.microsoft.com/office/powerpoint/2010/main" val="14493462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2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52000">
                                          <p:cBhvr additive="base">
                                            <p:cTn id="7" dur="1500" fill="hold"/>
                                            <p:tgtEl>
                                              <p:spTgt spid="38"/>
                                            </p:tgtEl>
                                            <p:attrNameLst>
                                              <p:attrName>ppt_x</p:attrName>
                                            </p:attrNameLst>
                                          </p:cBhvr>
                                          <p:tavLst>
                                            <p:tav tm="0">
                                              <p:val>
                                                <p:strVal val="#ppt_x"/>
                                              </p:val>
                                            </p:tav>
                                            <p:tav tm="100000">
                                              <p:val>
                                                <p:strVal val="#ppt_x"/>
                                              </p:val>
                                            </p:tav>
                                          </p:tavLst>
                                        </p:anim>
                                        <p:anim calcmode="lin" valueType="num" p14:bounceEnd="52000">
                                          <p:cBhvr additive="base">
                                            <p:cTn id="8" dur="1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2000">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14:bounceEnd="52000">
                                          <p:cBhvr additive="base">
                                            <p:cTn id="11" dur="1500" fill="hold"/>
                                            <p:tgtEl>
                                              <p:spTgt spid="41"/>
                                            </p:tgtEl>
                                            <p:attrNameLst>
                                              <p:attrName>ppt_x</p:attrName>
                                            </p:attrNameLst>
                                          </p:cBhvr>
                                          <p:tavLst>
                                            <p:tav tm="0">
                                              <p:val>
                                                <p:strVal val="#ppt_x"/>
                                              </p:val>
                                            </p:tav>
                                            <p:tav tm="100000">
                                              <p:val>
                                                <p:strVal val="#ppt_x"/>
                                              </p:val>
                                            </p:tav>
                                          </p:tavLst>
                                        </p:anim>
                                        <p:anim calcmode="lin" valueType="num" p14:bounceEnd="52000">
                                          <p:cBhvr additive="base">
                                            <p:cTn id="12" dur="1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500" fill="hold"/>
                                            <p:tgtEl>
                                              <p:spTgt spid="38"/>
                                            </p:tgtEl>
                                            <p:attrNameLst>
                                              <p:attrName>ppt_x</p:attrName>
                                            </p:attrNameLst>
                                          </p:cBhvr>
                                          <p:tavLst>
                                            <p:tav tm="0">
                                              <p:val>
                                                <p:strVal val="#ppt_x"/>
                                              </p:val>
                                            </p:tav>
                                            <p:tav tm="100000">
                                              <p:val>
                                                <p:strVal val="#ppt_x"/>
                                              </p:val>
                                            </p:tav>
                                          </p:tavLst>
                                        </p:anim>
                                        <p:anim calcmode="lin" valueType="num">
                                          <p:cBhvr additive="base">
                                            <p:cTn id="8" dur="1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500" fill="hold"/>
                                            <p:tgtEl>
                                              <p:spTgt spid="41"/>
                                            </p:tgtEl>
                                            <p:attrNameLst>
                                              <p:attrName>ppt_x</p:attrName>
                                            </p:attrNameLst>
                                          </p:cBhvr>
                                          <p:tavLst>
                                            <p:tav tm="0">
                                              <p:val>
                                                <p:strVal val="#ppt_x"/>
                                              </p:val>
                                            </p:tav>
                                            <p:tav tm="100000">
                                              <p:val>
                                                <p:strVal val="#ppt_x"/>
                                              </p:val>
                                            </p:tav>
                                          </p:tavLst>
                                        </p:anim>
                                        <p:anim calcmode="lin" valueType="num">
                                          <p:cBhvr additive="base">
                                            <p:cTn id="12" dur="1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4C0423F-09F7-4A16-ADFE-DD46DAFFAD2F}"/>
                  </a:ext>
                </a:extLst>
              </p14:cNvPr>
              <p14:cNvContentPartPr/>
              <p14:nvPr/>
            </p14:nvContentPartPr>
            <p14:xfrm>
              <a:off x="4256032" y="3289341"/>
              <a:ext cx="360" cy="360"/>
            </p14:xfrm>
          </p:contentPart>
        </mc:Choice>
        <mc:Fallback xmlns="">
          <p:pic>
            <p:nvPicPr>
              <p:cNvPr id="2" name="Ink 1">
                <a:extLst>
                  <a:ext uri="{FF2B5EF4-FFF2-40B4-BE49-F238E27FC236}">
                    <a16:creationId xmlns:a16="http://schemas.microsoft.com/office/drawing/2014/main" id="{44C0423F-09F7-4A16-ADFE-DD46DAFFAD2F}"/>
                  </a:ext>
                </a:extLst>
              </p:cNvPr>
              <p:cNvPicPr/>
              <p:nvPr/>
            </p:nvPicPr>
            <p:blipFill>
              <a:blip r:embed="rId6"/>
              <a:stretch>
                <a:fillRect/>
              </a:stretch>
            </p:blipFill>
            <p:spPr>
              <a:xfrm>
                <a:off x="4247392" y="3280701"/>
                <a:ext cx="18000" cy="18000"/>
              </a:xfrm>
              <a:prstGeom prst="rect">
                <a:avLst/>
              </a:prstGeom>
            </p:spPr>
          </p:pic>
        </mc:Fallback>
      </mc:AlternateContent>
      <p:sp>
        <p:nvSpPr>
          <p:cNvPr id="4" name="Text Box 4">
            <a:extLst>
              <a:ext uri="{FF2B5EF4-FFF2-40B4-BE49-F238E27FC236}">
                <a16:creationId xmlns:a16="http://schemas.microsoft.com/office/drawing/2014/main" id="{A1082D5B-C1F7-0B35-58AA-31D9BCF549AB}"/>
              </a:ext>
            </a:extLst>
          </p:cNvPr>
          <p:cNvSpPr txBox="1">
            <a:spLocks noChangeArrowheads="1"/>
          </p:cNvSpPr>
          <p:nvPr/>
        </p:nvSpPr>
        <p:spPr bwMode="auto">
          <a:xfrm>
            <a:off x="657225" y="2228606"/>
            <a:ext cx="8715376" cy="2123658"/>
          </a:xfrm>
          <a:prstGeom prst="rect">
            <a:avLst/>
          </a:prstGeom>
          <a:no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defTabSz="1219170" eaLnBrk="1" hangingPunct="1">
              <a:buClr>
                <a:srgbClr val="000000"/>
              </a:buClr>
              <a:defRPr/>
            </a:pPr>
            <a:r>
              <a:rPr lang="vi-VN" sz="4400" b="1" kern="0" dirty="0">
                <a:solidFill>
                  <a:srgbClr val="3F2732"/>
                </a:solidFill>
                <a:latin typeface="Cambria" panose="02040503050406030204" pitchFamily="18" charset="0"/>
                <a:ea typeface="Cambria" panose="02040503050406030204" pitchFamily="18" charset="0"/>
                <a:cs typeface="Arial"/>
                <a:sym typeface="Arial"/>
              </a:rPr>
              <a:t>Kể với người thân về những trải nghiệm được nói đến trong câu chuyện đã đọc.</a:t>
            </a:r>
          </a:p>
        </p:txBody>
      </p:sp>
      <p:grpSp>
        <p:nvGrpSpPr>
          <p:cNvPr id="10" name="Google Shape;1334;p36">
            <a:extLst>
              <a:ext uri="{FF2B5EF4-FFF2-40B4-BE49-F238E27FC236}">
                <a16:creationId xmlns:a16="http://schemas.microsoft.com/office/drawing/2014/main" id="{CD29318B-7F28-9E1D-5E00-2BB61BD3B3A4}"/>
              </a:ext>
            </a:extLst>
          </p:cNvPr>
          <p:cNvGrpSpPr/>
          <p:nvPr/>
        </p:nvGrpSpPr>
        <p:grpSpPr>
          <a:xfrm>
            <a:off x="7709708" y="3048000"/>
            <a:ext cx="3881131" cy="3769419"/>
            <a:chOff x="4707825" y="711949"/>
            <a:chExt cx="3573451" cy="3719596"/>
          </a:xfrm>
        </p:grpSpPr>
        <p:sp>
          <p:nvSpPr>
            <p:cNvPr id="11" name="Google Shape;1335;p36">
              <a:extLst>
                <a:ext uri="{FF2B5EF4-FFF2-40B4-BE49-F238E27FC236}">
                  <a16:creationId xmlns:a16="http://schemas.microsoft.com/office/drawing/2014/main" id="{A21B6A1B-D5C6-5D71-1072-00BF317A22F1}"/>
                </a:ext>
              </a:extLst>
            </p:cNvPr>
            <p:cNvSpPr/>
            <p:nvPr/>
          </p:nvSpPr>
          <p:spPr>
            <a:xfrm>
              <a:off x="5783750" y="1882375"/>
              <a:ext cx="545800" cy="99125"/>
            </a:xfrm>
            <a:custGeom>
              <a:avLst/>
              <a:gdLst/>
              <a:ahLst/>
              <a:cxnLst/>
              <a:rect l="l" t="t" r="r" b="b"/>
              <a:pathLst>
                <a:path w="21832" h="3965" extrusionOk="0">
                  <a:moveTo>
                    <a:pt x="1" y="3964"/>
                  </a:moveTo>
                  <a:lnTo>
                    <a:pt x="1" y="3964"/>
                  </a:lnTo>
                  <a:lnTo>
                    <a:pt x="21831" y="0"/>
                  </a:lnTo>
                  <a:lnTo>
                    <a:pt x="21831" y="0"/>
                  </a:lnTo>
                  <a:close/>
                </a:path>
              </a:pathLst>
            </a:custGeom>
            <a:solidFill>
              <a:srgbClr val="FFFFF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 name="Google Shape;1336;p36">
              <a:extLst>
                <a:ext uri="{FF2B5EF4-FFF2-40B4-BE49-F238E27FC236}">
                  <a16:creationId xmlns:a16="http://schemas.microsoft.com/office/drawing/2014/main" id="{8DE04F00-1402-7B96-C2DB-CE8B222BDE62}"/>
                </a:ext>
              </a:extLst>
            </p:cNvPr>
            <p:cNvSpPr/>
            <p:nvPr/>
          </p:nvSpPr>
          <p:spPr>
            <a:xfrm>
              <a:off x="6167370" y="1337412"/>
              <a:ext cx="152327" cy="326738"/>
            </a:xfrm>
            <a:custGeom>
              <a:avLst/>
              <a:gdLst/>
              <a:ahLst/>
              <a:cxnLst/>
              <a:rect l="l" t="t" r="r" b="b"/>
              <a:pathLst>
                <a:path w="2022" h="4234" extrusionOk="0">
                  <a:moveTo>
                    <a:pt x="818" y="2314"/>
                  </a:moveTo>
                  <a:cubicBezTo>
                    <a:pt x="1051" y="2510"/>
                    <a:pt x="1292" y="2696"/>
                    <a:pt x="1530" y="2878"/>
                  </a:cubicBezTo>
                  <a:cubicBezTo>
                    <a:pt x="1289" y="2701"/>
                    <a:pt x="1051" y="2510"/>
                    <a:pt x="818" y="2314"/>
                  </a:cubicBezTo>
                  <a:close/>
                  <a:moveTo>
                    <a:pt x="492" y="0"/>
                  </a:moveTo>
                  <a:cubicBezTo>
                    <a:pt x="452" y="40"/>
                    <a:pt x="419" y="76"/>
                    <a:pt x="390" y="110"/>
                  </a:cubicBezTo>
                  <a:cubicBezTo>
                    <a:pt x="351" y="155"/>
                    <a:pt x="315" y="205"/>
                    <a:pt x="281" y="259"/>
                  </a:cubicBezTo>
                  <a:cubicBezTo>
                    <a:pt x="239" y="323"/>
                    <a:pt x="202" y="385"/>
                    <a:pt x="174" y="444"/>
                  </a:cubicBezTo>
                  <a:cubicBezTo>
                    <a:pt x="146" y="503"/>
                    <a:pt x="118" y="570"/>
                    <a:pt x="99" y="640"/>
                  </a:cubicBezTo>
                  <a:cubicBezTo>
                    <a:pt x="70" y="727"/>
                    <a:pt x="48" y="815"/>
                    <a:pt x="34" y="899"/>
                  </a:cubicBezTo>
                  <a:cubicBezTo>
                    <a:pt x="20" y="983"/>
                    <a:pt x="11" y="1078"/>
                    <a:pt x="6" y="1171"/>
                  </a:cubicBezTo>
                  <a:cubicBezTo>
                    <a:pt x="0" y="1306"/>
                    <a:pt x="6" y="1446"/>
                    <a:pt x="20" y="1592"/>
                  </a:cubicBezTo>
                  <a:lnTo>
                    <a:pt x="17" y="1592"/>
                  </a:lnTo>
                  <a:cubicBezTo>
                    <a:pt x="28" y="1696"/>
                    <a:pt x="45" y="1805"/>
                    <a:pt x="70" y="1918"/>
                  </a:cubicBezTo>
                  <a:cubicBezTo>
                    <a:pt x="135" y="2227"/>
                    <a:pt x="242" y="2521"/>
                    <a:pt x="382" y="2799"/>
                  </a:cubicBezTo>
                  <a:cubicBezTo>
                    <a:pt x="430" y="2892"/>
                    <a:pt x="492" y="2999"/>
                    <a:pt x="570" y="3125"/>
                  </a:cubicBezTo>
                  <a:cubicBezTo>
                    <a:pt x="1000" y="3490"/>
                    <a:pt x="1474" y="3855"/>
                    <a:pt x="2022" y="4234"/>
                  </a:cubicBezTo>
                  <a:lnTo>
                    <a:pt x="1985" y="4158"/>
                  </a:lnTo>
                  <a:cubicBezTo>
                    <a:pt x="1951" y="4113"/>
                    <a:pt x="1929" y="4065"/>
                    <a:pt x="1906" y="4020"/>
                  </a:cubicBezTo>
                  <a:cubicBezTo>
                    <a:pt x="1884" y="3973"/>
                    <a:pt x="1864" y="3925"/>
                    <a:pt x="1842" y="3874"/>
                  </a:cubicBezTo>
                  <a:cubicBezTo>
                    <a:pt x="1718" y="3580"/>
                    <a:pt x="1620" y="3254"/>
                    <a:pt x="1556" y="2906"/>
                  </a:cubicBezTo>
                  <a:cubicBezTo>
                    <a:pt x="1547" y="2886"/>
                    <a:pt x="1544" y="2864"/>
                    <a:pt x="1541" y="2841"/>
                  </a:cubicBezTo>
                  <a:lnTo>
                    <a:pt x="1541" y="2841"/>
                  </a:lnTo>
                  <a:lnTo>
                    <a:pt x="1544" y="2858"/>
                  </a:lnTo>
                  <a:cubicBezTo>
                    <a:pt x="1527" y="2749"/>
                    <a:pt x="1513" y="2662"/>
                    <a:pt x="1502" y="2578"/>
                  </a:cubicBezTo>
                  <a:cubicBezTo>
                    <a:pt x="1432" y="2058"/>
                    <a:pt x="1432" y="1544"/>
                    <a:pt x="1494" y="1053"/>
                  </a:cubicBezTo>
                  <a:cubicBezTo>
                    <a:pt x="1530" y="784"/>
                    <a:pt x="1586" y="542"/>
                    <a:pt x="1659" y="318"/>
                  </a:cubicBezTo>
                  <a:cubicBezTo>
                    <a:pt x="1219" y="197"/>
                    <a:pt x="834" y="96"/>
                    <a:pt x="492"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 name="Google Shape;1337;p36">
              <a:extLst>
                <a:ext uri="{FF2B5EF4-FFF2-40B4-BE49-F238E27FC236}">
                  <a16:creationId xmlns:a16="http://schemas.microsoft.com/office/drawing/2014/main" id="{E7936D86-5A05-E9A2-19C0-C6764C4BE78A}"/>
                </a:ext>
              </a:extLst>
            </p:cNvPr>
            <p:cNvSpPr/>
            <p:nvPr/>
          </p:nvSpPr>
          <p:spPr>
            <a:xfrm>
              <a:off x="6345236" y="1379624"/>
              <a:ext cx="791018" cy="583714"/>
            </a:xfrm>
            <a:custGeom>
              <a:avLst/>
              <a:gdLst/>
              <a:ahLst/>
              <a:cxnLst/>
              <a:rect l="l" t="t" r="r" b="b"/>
              <a:pathLst>
                <a:path w="10500" h="7564" extrusionOk="0">
                  <a:moveTo>
                    <a:pt x="7383" y="6093"/>
                  </a:moveTo>
                  <a:cubicBezTo>
                    <a:pt x="8164" y="6278"/>
                    <a:pt x="8927" y="6413"/>
                    <a:pt x="9663" y="6489"/>
                  </a:cubicBezTo>
                  <a:cubicBezTo>
                    <a:pt x="8927" y="6413"/>
                    <a:pt x="8161" y="6278"/>
                    <a:pt x="7383" y="6093"/>
                  </a:cubicBezTo>
                  <a:close/>
                  <a:moveTo>
                    <a:pt x="197" y="1"/>
                  </a:moveTo>
                  <a:cubicBezTo>
                    <a:pt x="98" y="374"/>
                    <a:pt x="40" y="770"/>
                    <a:pt x="20" y="1177"/>
                  </a:cubicBezTo>
                  <a:cubicBezTo>
                    <a:pt x="0" y="1657"/>
                    <a:pt x="34" y="2146"/>
                    <a:pt x="127" y="2628"/>
                  </a:cubicBezTo>
                  <a:cubicBezTo>
                    <a:pt x="155" y="2783"/>
                    <a:pt x="188" y="2932"/>
                    <a:pt x="228" y="3075"/>
                  </a:cubicBezTo>
                  <a:cubicBezTo>
                    <a:pt x="228" y="3075"/>
                    <a:pt x="230" y="3075"/>
                    <a:pt x="230" y="3078"/>
                  </a:cubicBezTo>
                  <a:cubicBezTo>
                    <a:pt x="281" y="3271"/>
                    <a:pt x="340" y="3457"/>
                    <a:pt x="410" y="3639"/>
                  </a:cubicBezTo>
                  <a:cubicBezTo>
                    <a:pt x="427" y="3687"/>
                    <a:pt x="447" y="3732"/>
                    <a:pt x="466" y="3777"/>
                  </a:cubicBezTo>
                  <a:cubicBezTo>
                    <a:pt x="545" y="3968"/>
                    <a:pt x="635" y="4158"/>
                    <a:pt x="736" y="4347"/>
                  </a:cubicBezTo>
                  <a:lnTo>
                    <a:pt x="744" y="4361"/>
                  </a:lnTo>
                  <a:cubicBezTo>
                    <a:pt x="758" y="4389"/>
                    <a:pt x="775" y="4417"/>
                    <a:pt x="789" y="4445"/>
                  </a:cubicBezTo>
                  <a:lnTo>
                    <a:pt x="870" y="4498"/>
                  </a:lnTo>
                  <a:lnTo>
                    <a:pt x="927" y="4532"/>
                  </a:lnTo>
                  <a:cubicBezTo>
                    <a:pt x="1252" y="4734"/>
                    <a:pt x="1564" y="4925"/>
                    <a:pt x="1878" y="5110"/>
                  </a:cubicBezTo>
                  <a:cubicBezTo>
                    <a:pt x="3366" y="5997"/>
                    <a:pt x="4624" y="6595"/>
                    <a:pt x="5839" y="6994"/>
                  </a:cubicBezTo>
                  <a:cubicBezTo>
                    <a:pt x="6561" y="7232"/>
                    <a:pt x="7277" y="7398"/>
                    <a:pt x="7965" y="7491"/>
                  </a:cubicBezTo>
                  <a:cubicBezTo>
                    <a:pt x="8214" y="7522"/>
                    <a:pt x="8481" y="7547"/>
                    <a:pt x="8756" y="7555"/>
                  </a:cubicBezTo>
                  <a:cubicBezTo>
                    <a:pt x="8843" y="7561"/>
                    <a:pt x="8930" y="7564"/>
                    <a:pt x="9017" y="7564"/>
                  </a:cubicBezTo>
                  <a:cubicBezTo>
                    <a:pt x="9163" y="7564"/>
                    <a:pt x="9295" y="7555"/>
                    <a:pt x="9419" y="7547"/>
                  </a:cubicBezTo>
                  <a:cubicBezTo>
                    <a:pt x="9542" y="7533"/>
                    <a:pt x="9655" y="7513"/>
                    <a:pt x="9756" y="7491"/>
                  </a:cubicBezTo>
                  <a:cubicBezTo>
                    <a:pt x="9871" y="7463"/>
                    <a:pt x="9972" y="7429"/>
                    <a:pt x="10062" y="7384"/>
                  </a:cubicBezTo>
                  <a:cubicBezTo>
                    <a:pt x="10107" y="7364"/>
                    <a:pt x="10151" y="7339"/>
                    <a:pt x="10191" y="7311"/>
                  </a:cubicBezTo>
                  <a:cubicBezTo>
                    <a:pt x="10236" y="7280"/>
                    <a:pt x="10275" y="7244"/>
                    <a:pt x="10309" y="7210"/>
                  </a:cubicBezTo>
                  <a:cubicBezTo>
                    <a:pt x="10376" y="7143"/>
                    <a:pt x="10429" y="7058"/>
                    <a:pt x="10460" y="6963"/>
                  </a:cubicBezTo>
                  <a:cubicBezTo>
                    <a:pt x="10477" y="6907"/>
                    <a:pt x="10488" y="6853"/>
                    <a:pt x="10491" y="6803"/>
                  </a:cubicBezTo>
                  <a:cubicBezTo>
                    <a:pt x="10500" y="6730"/>
                    <a:pt x="10488" y="6651"/>
                    <a:pt x="10480" y="6581"/>
                  </a:cubicBezTo>
                  <a:cubicBezTo>
                    <a:pt x="10480" y="6570"/>
                    <a:pt x="10474" y="6562"/>
                    <a:pt x="10474" y="6550"/>
                  </a:cubicBezTo>
                  <a:lnTo>
                    <a:pt x="10472" y="6550"/>
                  </a:lnTo>
                  <a:lnTo>
                    <a:pt x="10460" y="6466"/>
                  </a:lnTo>
                  <a:lnTo>
                    <a:pt x="10457" y="6441"/>
                  </a:lnTo>
                  <a:lnTo>
                    <a:pt x="10443" y="6365"/>
                  </a:lnTo>
                  <a:cubicBezTo>
                    <a:pt x="10435" y="6331"/>
                    <a:pt x="10432" y="6298"/>
                    <a:pt x="10429" y="6267"/>
                  </a:cubicBezTo>
                  <a:cubicBezTo>
                    <a:pt x="10427" y="6233"/>
                    <a:pt x="10424" y="6202"/>
                    <a:pt x="10424" y="6171"/>
                  </a:cubicBezTo>
                  <a:lnTo>
                    <a:pt x="10424" y="6149"/>
                  </a:lnTo>
                  <a:cubicBezTo>
                    <a:pt x="10404" y="5860"/>
                    <a:pt x="10354" y="5565"/>
                    <a:pt x="10272" y="5279"/>
                  </a:cubicBezTo>
                  <a:cubicBezTo>
                    <a:pt x="10123" y="4768"/>
                    <a:pt x="9865" y="4279"/>
                    <a:pt x="9495" y="3833"/>
                  </a:cubicBezTo>
                  <a:cubicBezTo>
                    <a:pt x="9169" y="3434"/>
                    <a:pt x="8762" y="3075"/>
                    <a:pt x="8254" y="2732"/>
                  </a:cubicBezTo>
                  <a:cubicBezTo>
                    <a:pt x="7819" y="2438"/>
                    <a:pt x="7325" y="2171"/>
                    <a:pt x="6741" y="1910"/>
                  </a:cubicBezTo>
                  <a:cubicBezTo>
                    <a:pt x="6682" y="1887"/>
                    <a:pt x="6623" y="1859"/>
                    <a:pt x="6567" y="1834"/>
                  </a:cubicBezTo>
                  <a:cubicBezTo>
                    <a:pt x="6474" y="1795"/>
                    <a:pt x="6387" y="1755"/>
                    <a:pt x="6300" y="1713"/>
                  </a:cubicBezTo>
                  <a:cubicBezTo>
                    <a:pt x="6151" y="1646"/>
                    <a:pt x="6005" y="1573"/>
                    <a:pt x="5859" y="1503"/>
                  </a:cubicBezTo>
                  <a:lnTo>
                    <a:pt x="5809" y="1480"/>
                  </a:lnTo>
                  <a:lnTo>
                    <a:pt x="5747" y="1452"/>
                  </a:lnTo>
                  <a:cubicBezTo>
                    <a:pt x="5671" y="1413"/>
                    <a:pt x="5592" y="1374"/>
                    <a:pt x="5517" y="1340"/>
                  </a:cubicBezTo>
                  <a:lnTo>
                    <a:pt x="5517" y="1340"/>
                  </a:lnTo>
                  <a:cubicBezTo>
                    <a:pt x="5783" y="1402"/>
                    <a:pt x="6053" y="1458"/>
                    <a:pt x="6322" y="1517"/>
                  </a:cubicBezTo>
                  <a:lnTo>
                    <a:pt x="6418" y="1539"/>
                  </a:lnTo>
                  <a:lnTo>
                    <a:pt x="6785" y="1618"/>
                  </a:lnTo>
                  <a:cubicBezTo>
                    <a:pt x="7268" y="1722"/>
                    <a:pt x="7746" y="1826"/>
                    <a:pt x="8226" y="1932"/>
                  </a:cubicBezTo>
                  <a:lnTo>
                    <a:pt x="8930" y="2089"/>
                  </a:lnTo>
                  <a:cubicBezTo>
                    <a:pt x="9194" y="2148"/>
                    <a:pt x="9430" y="2202"/>
                    <a:pt x="9660" y="2261"/>
                  </a:cubicBezTo>
                  <a:cubicBezTo>
                    <a:pt x="9669" y="2261"/>
                    <a:pt x="9671" y="2264"/>
                    <a:pt x="9674" y="2264"/>
                  </a:cubicBezTo>
                  <a:cubicBezTo>
                    <a:pt x="9705" y="2264"/>
                    <a:pt x="9739" y="2241"/>
                    <a:pt x="9744" y="2205"/>
                  </a:cubicBezTo>
                  <a:cubicBezTo>
                    <a:pt x="9753" y="2165"/>
                    <a:pt x="9728" y="2129"/>
                    <a:pt x="9688" y="2118"/>
                  </a:cubicBezTo>
                  <a:cubicBezTo>
                    <a:pt x="9388" y="2039"/>
                    <a:pt x="9068" y="1969"/>
                    <a:pt x="8787" y="1907"/>
                  </a:cubicBezTo>
                  <a:lnTo>
                    <a:pt x="8742" y="1896"/>
                  </a:lnTo>
                  <a:lnTo>
                    <a:pt x="8582" y="1862"/>
                  </a:lnTo>
                  <a:cubicBezTo>
                    <a:pt x="8214" y="1781"/>
                    <a:pt x="7847" y="1696"/>
                    <a:pt x="7479" y="1618"/>
                  </a:cubicBezTo>
                  <a:lnTo>
                    <a:pt x="5615" y="1219"/>
                  </a:lnTo>
                  <a:lnTo>
                    <a:pt x="5256" y="1141"/>
                  </a:lnTo>
                  <a:lnTo>
                    <a:pt x="5079" y="1104"/>
                  </a:lnTo>
                  <a:lnTo>
                    <a:pt x="4902" y="1065"/>
                  </a:lnTo>
                  <a:lnTo>
                    <a:pt x="4882" y="1056"/>
                  </a:lnTo>
                  <a:cubicBezTo>
                    <a:pt x="4857" y="1048"/>
                    <a:pt x="4829" y="1037"/>
                    <a:pt x="4801" y="1025"/>
                  </a:cubicBezTo>
                  <a:cubicBezTo>
                    <a:pt x="4568" y="936"/>
                    <a:pt x="4338" y="865"/>
                    <a:pt x="4116" y="815"/>
                  </a:cubicBezTo>
                  <a:lnTo>
                    <a:pt x="4102" y="815"/>
                  </a:lnTo>
                  <a:cubicBezTo>
                    <a:pt x="4071" y="815"/>
                    <a:pt x="4040" y="843"/>
                    <a:pt x="4032" y="880"/>
                  </a:cubicBezTo>
                  <a:cubicBezTo>
                    <a:pt x="2768" y="604"/>
                    <a:pt x="1774" y="383"/>
                    <a:pt x="814" y="152"/>
                  </a:cubicBezTo>
                  <a:cubicBezTo>
                    <a:pt x="604" y="102"/>
                    <a:pt x="399" y="51"/>
                    <a:pt x="197"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 name="Google Shape;1338;p36">
              <a:extLst>
                <a:ext uri="{FF2B5EF4-FFF2-40B4-BE49-F238E27FC236}">
                  <a16:creationId xmlns:a16="http://schemas.microsoft.com/office/drawing/2014/main" id="{58E76B01-C833-3C56-94C5-DE870ECF2553}"/>
                </a:ext>
              </a:extLst>
            </p:cNvPr>
            <p:cNvSpPr/>
            <p:nvPr/>
          </p:nvSpPr>
          <p:spPr>
            <a:xfrm>
              <a:off x="8122394" y="1412113"/>
              <a:ext cx="226" cy="3781"/>
            </a:xfrm>
            <a:custGeom>
              <a:avLst/>
              <a:gdLst/>
              <a:ahLst/>
              <a:cxnLst/>
              <a:rect l="l" t="t" r="r" b="b"/>
              <a:pathLst>
                <a:path w="3" h="49" extrusionOk="0">
                  <a:moveTo>
                    <a:pt x="3" y="1"/>
                  </a:moveTo>
                  <a:cubicBezTo>
                    <a:pt x="3" y="15"/>
                    <a:pt x="0" y="29"/>
                    <a:pt x="0" y="43"/>
                  </a:cubicBezTo>
                  <a:lnTo>
                    <a:pt x="0" y="49"/>
                  </a:lnTo>
                  <a:cubicBezTo>
                    <a:pt x="3" y="35"/>
                    <a:pt x="3" y="15"/>
                    <a:pt x="3"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 name="Google Shape;1339;p36">
              <a:extLst>
                <a:ext uri="{FF2B5EF4-FFF2-40B4-BE49-F238E27FC236}">
                  <a16:creationId xmlns:a16="http://schemas.microsoft.com/office/drawing/2014/main" id="{99C78084-CBC1-181B-2C8F-AC8C35900786}"/>
                </a:ext>
              </a:extLst>
            </p:cNvPr>
            <p:cNvSpPr/>
            <p:nvPr/>
          </p:nvSpPr>
          <p:spPr>
            <a:xfrm>
              <a:off x="7186128" y="1174738"/>
              <a:ext cx="937544" cy="814221"/>
            </a:xfrm>
            <a:custGeom>
              <a:avLst/>
              <a:gdLst/>
              <a:ahLst/>
              <a:cxnLst/>
              <a:rect l="l" t="t" r="r" b="b"/>
              <a:pathLst>
                <a:path w="12445" h="10551" extrusionOk="0">
                  <a:moveTo>
                    <a:pt x="12288" y="3156"/>
                  </a:moveTo>
                  <a:lnTo>
                    <a:pt x="12288" y="3156"/>
                  </a:lnTo>
                  <a:cubicBezTo>
                    <a:pt x="12179" y="3262"/>
                    <a:pt x="12067" y="3369"/>
                    <a:pt x="11953" y="3476"/>
                  </a:cubicBezTo>
                  <a:lnTo>
                    <a:pt x="11953" y="3476"/>
                  </a:lnTo>
                  <a:cubicBezTo>
                    <a:pt x="12067" y="3369"/>
                    <a:pt x="12178" y="3262"/>
                    <a:pt x="12288" y="3156"/>
                  </a:cubicBezTo>
                  <a:close/>
                  <a:moveTo>
                    <a:pt x="3790" y="9374"/>
                  </a:moveTo>
                  <a:cubicBezTo>
                    <a:pt x="3885" y="9393"/>
                    <a:pt x="3995" y="9405"/>
                    <a:pt x="4113" y="9407"/>
                  </a:cubicBezTo>
                  <a:cubicBezTo>
                    <a:pt x="3995" y="9407"/>
                    <a:pt x="3888" y="9399"/>
                    <a:pt x="3790" y="9374"/>
                  </a:cubicBezTo>
                  <a:close/>
                  <a:moveTo>
                    <a:pt x="11785" y="0"/>
                  </a:moveTo>
                  <a:cubicBezTo>
                    <a:pt x="11597" y="96"/>
                    <a:pt x="11409" y="185"/>
                    <a:pt x="11215" y="281"/>
                  </a:cubicBezTo>
                  <a:cubicBezTo>
                    <a:pt x="10334" y="713"/>
                    <a:pt x="9441" y="1137"/>
                    <a:pt x="8321" y="1656"/>
                  </a:cubicBezTo>
                  <a:cubicBezTo>
                    <a:pt x="8124" y="1752"/>
                    <a:pt x="7928" y="1836"/>
                    <a:pt x="7743" y="1912"/>
                  </a:cubicBezTo>
                  <a:cubicBezTo>
                    <a:pt x="7667" y="1948"/>
                    <a:pt x="7591" y="1979"/>
                    <a:pt x="7515" y="2016"/>
                  </a:cubicBezTo>
                  <a:cubicBezTo>
                    <a:pt x="7496" y="2024"/>
                    <a:pt x="7479" y="2038"/>
                    <a:pt x="7462" y="2049"/>
                  </a:cubicBezTo>
                  <a:cubicBezTo>
                    <a:pt x="6962" y="2254"/>
                    <a:pt x="6533" y="2431"/>
                    <a:pt x="6145" y="2605"/>
                  </a:cubicBezTo>
                  <a:cubicBezTo>
                    <a:pt x="5306" y="2973"/>
                    <a:pt x="4590" y="3327"/>
                    <a:pt x="3953" y="3689"/>
                  </a:cubicBezTo>
                  <a:lnTo>
                    <a:pt x="3871" y="3728"/>
                  </a:lnTo>
                  <a:lnTo>
                    <a:pt x="3860" y="3731"/>
                  </a:lnTo>
                  <a:lnTo>
                    <a:pt x="3832" y="3745"/>
                  </a:lnTo>
                  <a:cubicBezTo>
                    <a:pt x="3554" y="3874"/>
                    <a:pt x="3271" y="4012"/>
                    <a:pt x="2993" y="4152"/>
                  </a:cubicBezTo>
                  <a:cubicBezTo>
                    <a:pt x="2959" y="4169"/>
                    <a:pt x="2942" y="4211"/>
                    <a:pt x="2959" y="4250"/>
                  </a:cubicBezTo>
                  <a:cubicBezTo>
                    <a:pt x="2965" y="4264"/>
                    <a:pt x="2973" y="4276"/>
                    <a:pt x="2987" y="4281"/>
                  </a:cubicBezTo>
                  <a:cubicBezTo>
                    <a:pt x="2712" y="4461"/>
                    <a:pt x="2448" y="4649"/>
                    <a:pt x="2198" y="4846"/>
                  </a:cubicBezTo>
                  <a:cubicBezTo>
                    <a:pt x="1805" y="5152"/>
                    <a:pt x="1432" y="5488"/>
                    <a:pt x="1098" y="5839"/>
                  </a:cubicBezTo>
                  <a:cubicBezTo>
                    <a:pt x="649" y="6311"/>
                    <a:pt x="362" y="6735"/>
                    <a:pt x="191" y="7170"/>
                  </a:cubicBezTo>
                  <a:cubicBezTo>
                    <a:pt x="65" y="7484"/>
                    <a:pt x="0" y="7847"/>
                    <a:pt x="6" y="8242"/>
                  </a:cubicBezTo>
                  <a:cubicBezTo>
                    <a:pt x="6" y="8627"/>
                    <a:pt x="79" y="9003"/>
                    <a:pt x="216" y="9346"/>
                  </a:cubicBezTo>
                  <a:cubicBezTo>
                    <a:pt x="359" y="9702"/>
                    <a:pt x="576" y="10003"/>
                    <a:pt x="851" y="10213"/>
                  </a:cubicBezTo>
                  <a:cubicBezTo>
                    <a:pt x="994" y="10323"/>
                    <a:pt x="1157" y="10412"/>
                    <a:pt x="1334" y="10469"/>
                  </a:cubicBezTo>
                  <a:cubicBezTo>
                    <a:pt x="1426" y="10499"/>
                    <a:pt x="1522" y="10522"/>
                    <a:pt x="1612" y="10536"/>
                  </a:cubicBezTo>
                  <a:cubicBezTo>
                    <a:pt x="1679" y="10544"/>
                    <a:pt x="1746" y="10550"/>
                    <a:pt x="1819" y="10550"/>
                  </a:cubicBezTo>
                  <a:cubicBezTo>
                    <a:pt x="1847" y="10550"/>
                    <a:pt x="1875" y="10550"/>
                    <a:pt x="1903" y="10544"/>
                  </a:cubicBezTo>
                  <a:cubicBezTo>
                    <a:pt x="2086" y="10539"/>
                    <a:pt x="2277" y="10502"/>
                    <a:pt x="2513" y="10432"/>
                  </a:cubicBezTo>
                  <a:cubicBezTo>
                    <a:pt x="2706" y="10376"/>
                    <a:pt x="2908" y="10297"/>
                    <a:pt x="3133" y="10188"/>
                  </a:cubicBezTo>
                  <a:cubicBezTo>
                    <a:pt x="3560" y="9989"/>
                    <a:pt x="3967" y="9736"/>
                    <a:pt x="4307" y="9514"/>
                  </a:cubicBezTo>
                  <a:cubicBezTo>
                    <a:pt x="4374" y="9472"/>
                    <a:pt x="4438" y="9427"/>
                    <a:pt x="4506" y="9385"/>
                  </a:cubicBezTo>
                  <a:lnTo>
                    <a:pt x="4509" y="9385"/>
                  </a:lnTo>
                  <a:cubicBezTo>
                    <a:pt x="4621" y="9365"/>
                    <a:pt x="4733" y="9346"/>
                    <a:pt x="4854" y="9320"/>
                  </a:cubicBezTo>
                  <a:cubicBezTo>
                    <a:pt x="4938" y="9304"/>
                    <a:pt x="5022" y="9278"/>
                    <a:pt x="5109" y="9259"/>
                  </a:cubicBezTo>
                  <a:cubicBezTo>
                    <a:pt x="5373" y="9188"/>
                    <a:pt x="5626" y="9107"/>
                    <a:pt x="5865" y="9020"/>
                  </a:cubicBezTo>
                  <a:cubicBezTo>
                    <a:pt x="6516" y="8781"/>
                    <a:pt x="7176" y="8461"/>
                    <a:pt x="7830" y="8068"/>
                  </a:cubicBezTo>
                  <a:cubicBezTo>
                    <a:pt x="8927" y="7409"/>
                    <a:pt x="10022" y="6550"/>
                    <a:pt x="11280" y="5356"/>
                  </a:cubicBezTo>
                  <a:cubicBezTo>
                    <a:pt x="11549" y="5098"/>
                    <a:pt x="11813" y="4846"/>
                    <a:pt x="12080" y="4579"/>
                  </a:cubicBezTo>
                  <a:lnTo>
                    <a:pt x="12125" y="4534"/>
                  </a:lnTo>
                  <a:lnTo>
                    <a:pt x="12192" y="4467"/>
                  </a:lnTo>
                  <a:cubicBezTo>
                    <a:pt x="12201" y="4436"/>
                    <a:pt x="12209" y="4405"/>
                    <a:pt x="12220" y="4377"/>
                  </a:cubicBezTo>
                  <a:lnTo>
                    <a:pt x="12223" y="4360"/>
                  </a:lnTo>
                  <a:cubicBezTo>
                    <a:pt x="12282" y="4155"/>
                    <a:pt x="12327" y="3947"/>
                    <a:pt x="12364" y="3745"/>
                  </a:cubicBezTo>
                  <a:cubicBezTo>
                    <a:pt x="12369" y="3695"/>
                    <a:pt x="12380" y="3647"/>
                    <a:pt x="12386" y="3596"/>
                  </a:cubicBezTo>
                  <a:cubicBezTo>
                    <a:pt x="12406" y="3450"/>
                    <a:pt x="12422" y="3287"/>
                    <a:pt x="12434" y="3125"/>
                  </a:cubicBezTo>
                  <a:lnTo>
                    <a:pt x="12434" y="3125"/>
                  </a:lnTo>
                  <a:lnTo>
                    <a:pt x="12431" y="3133"/>
                  </a:lnTo>
                  <a:lnTo>
                    <a:pt x="12431" y="3127"/>
                  </a:lnTo>
                  <a:lnTo>
                    <a:pt x="12431" y="3116"/>
                  </a:lnTo>
                  <a:cubicBezTo>
                    <a:pt x="12432" y="3096"/>
                    <a:pt x="12433" y="3078"/>
                    <a:pt x="12434" y="3060"/>
                  </a:cubicBezTo>
                  <a:lnTo>
                    <a:pt x="12434" y="3060"/>
                  </a:lnTo>
                  <a:cubicBezTo>
                    <a:pt x="12434" y="3065"/>
                    <a:pt x="12434" y="3070"/>
                    <a:pt x="12434" y="3074"/>
                  </a:cubicBezTo>
                  <a:cubicBezTo>
                    <a:pt x="12434" y="3050"/>
                    <a:pt x="12436" y="3031"/>
                    <a:pt x="12436" y="3007"/>
                  </a:cubicBezTo>
                  <a:lnTo>
                    <a:pt x="12436" y="3007"/>
                  </a:lnTo>
                  <a:cubicBezTo>
                    <a:pt x="12437" y="3007"/>
                    <a:pt x="12437" y="3007"/>
                    <a:pt x="12437" y="3007"/>
                  </a:cubicBezTo>
                  <a:lnTo>
                    <a:pt x="12437" y="3007"/>
                  </a:lnTo>
                  <a:cubicBezTo>
                    <a:pt x="12437" y="3007"/>
                    <a:pt x="12437" y="3007"/>
                    <a:pt x="12436" y="3007"/>
                  </a:cubicBezTo>
                  <a:lnTo>
                    <a:pt x="12436" y="3007"/>
                  </a:lnTo>
                  <a:cubicBezTo>
                    <a:pt x="12436" y="3007"/>
                    <a:pt x="12436" y="3007"/>
                    <a:pt x="12436" y="3007"/>
                  </a:cubicBezTo>
                  <a:lnTo>
                    <a:pt x="12436" y="3007"/>
                  </a:lnTo>
                  <a:lnTo>
                    <a:pt x="12437" y="3007"/>
                  </a:lnTo>
                  <a:cubicBezTo>
                    <a:pt x="12437" y="3007"/>
                    <a:pt x="12437" y="3007"/>
                    <a:pt x="12436" y="3007"/>
                  </a:cubicBezTo>
                  <a:lnTo>
                    <a:pt x="12436" y="3007"/>
                  </a:lnTo>
                  <a:cubicBezTo>
                    <a:pt x="12437" y="3006"/>
                    <a:pt x="12437" y="3005"/>
                    <a:pt x="12437" y="3004"/>
                  </a:cubicBezTo>
                  <a:cubicBezTo>
                    <a:pt x="12445" y="2858"/>
                    <a:pt x="12445" y="2704"/>
                    <a:pt x="12437" y="2549"/>
                  </a:cubicBezTo>
                  <a:cubicBezTo>
                    <a:pt x="12420" y="2058"/>
                    <a:pt x="12347" y="1572"/>
                    <a:pt x="12220" y="1109"/>
                  </a:cubicBezTo>
                  <a:cubicBezTo>
                    <a:pt x="12111" y="716"/>
                    <a:pt x="11968" y="345"/>
                    <a:pt x="11788"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 name="Google Shape;1340;p36">
              <a:extLst>
                <a:ext uri="{FF2B5EF4-FFF2-40B4-BE49-F238E27FC236}">
                  <a16:creationId xmlns:a16="http://schemas.microsoft.com/office/drawing/2014/main" id="{5E014784-E466-7FA1-7A6B-82E0D204BDAA}"/>
                </a:ext>
              </a:extLst>
            </p:cNvPr>
            <p:cNvSpPr/>
            <p:nvPr/>
          </p:nvSpPr>
          <p:spPr>
            <a:xfrm>
              <a:off x="8136934" y="1098648"/>
              <a:ext cx="144342" cy="344796"/>
            </a:xfrm>
            <a:custGeom>
              <a:avLst/>
              <a:gdLst/>
              <a:ahLst/>
              <a:cxnLst/>
              <a:rect l="l" t="t" r="r" b="b"/>
              <a:pathLst>
                <a:path w="1916" h="4468" extrusionOk="0">
                  <a:moveTo>
                    <a:pt x="1073" y="1"/>
                  </a:moveTo>
                  <a:cubicBezTo>
                    <a:pt x="725" y="186"/>
                    <a:pt x="363" y="374"/>
                    <a:pt x="1" y="562"/>
                  </a:cubicBezTo>
                  <a:cubicBezTo>
                    <a:pt x="122" y="770"/>
                    <a:pt x="231" y="997"/>
                    <a:pt x="324" y="1244"/>
                  </a:cubicBezTo>
                  <a:cubicBezTo>
                    <a:pt x="498" y="1713"/>
                    <a:pt x="604" y="2210"/>
                    <a:pt x="655" y="2729"/>
                  </a:cubicBezTo>
                  <a:cubicBezTo>
                    <a:pt x="666" y="2839"/>
                    <a:pt x="672" y="2951"/>
                    <a:pt x="675" y="3066"/>
                  </a:cubicBezTo>
                  <a:cubicBezTo>
                    <a:pt x="686" y="3426"/>
                    <a:pt x="661" y="3763"/>
                    <a:pt x="604" y="4074"/>
                  </a:cubicBezTo>
                  <a:cubicBezTo>
                    <a:pt x="596" y="4127"/>
                    <a:pt x="585" y="4178"/>
                    <a:pt x="573" y="4229"/>
                  </a:cubicBezTo>
                  <a:cubicBezTo>
                    <a:pt x="559" y="4296"/>
                    <a:pt x="543" y="4366"/>
                    <a:pt x="520" y="4453"/>
                  </a:cubicBezTo>
                  <a:cubicBezTo>
                    <a:pt x="520" y="4453"/>
                    <a:pt x="517" y="4462"/>
                    <a:pt x="520" y="4462"/>
                  </a:cubicBezTo>
                  <a:lnTo>
                    <a:pt x="520" y="4467"/>
                  </a:lnTo>
                  <a:cubicBezTo>
                    <a:pt x="969" y="3984"/>
                    <a:pt x="1354" y="3524"/>
                    <a:pt x="1691" y="3066"/>
                  </a:cubicBezTo>
                  <a:cubicBezTo>
                    <a:pt x="1739" y="2926"/>
                    <a:pt x="1778" y="2808"/>
                    <a:pt x="1803" y="2707"/>
                  </a:cubicBezTo>
                  <a:cubicBezTo>
                    <a:pt x="1876" y="2401"/>
                    <a:pt x="1915" y="2089"/>
                    <a:pt x="1913" y="1775"/>
                  </a:cubicBezTo>
                  <a:cubicBezTo>
                    <a:pt x="1901" y="1671"/>
                    <a:pt x="1899" y="1559"/>
                    <a:pt x="1882" y="1449"/>
                  </a:cubicBezTo>
                  <a:cubicBezTo>
                    <a:pt x="1865" y="1303"/>
                    <a:pt x="1837" y="1166"/>
                    <a:pt x="1803" y="1037"/>
                  </a:cubicBezTo>
                  <a:cubicBezTo>
                    <a:pt x="1775" y="938"/>
                    <a:pt x="1747" y="854"/>
                    <a:pt x="1713" y="778"/>
                  </a:cubicBezTo>
                  <a:cubicBezTo>
                    <a:pt x="1682" y="700"/>
                    <a:pt x="1643" y="621"/>
                    <a:pt x="1598" y="545"/>
                  </a:cubicBezTo>
                  <a:cubicBezTo>
                    <a:pt x="1556" y="475"/>
                    <a:pt x="1517" y="419"/>
                    <a:pt x="1475" y="363"/>
                  </a:cubicBezTo>
                  <a:cubicBezTo>
                    <a:pt x="1433" y="310"/>
                    <a:pt x="1388" y="256"/>
                    <a:pt x="1334" y="203"/>
                  </a:cubicBezTo>
                  <a:cubicBezTo>
                    <a:pt x="1289" y="161"/>
                    <a:pt x="1244" y="124"/>
                    <a:pt x="1194" y="85"/>
                  </a:cubicBezTo>
                  <a:cubicBezTo>
                    <a:pt x="1157" y="57"/>
                    <a:pt x="1118" y="29"/>
                    <a:pt x="1073"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 name="Google Shape;1341;p36">
              <a:extLst>
                <a:ext uri="{FF2B5EF4-FFF2-40B4-BE49-F238E27FC236}">
                  <a16:creationId xmlns:a16="http://schemas.microsoft.com/office/drawing/2014/main" id="{DB6AA288-B5AF-714F-5E1A-18AE0581BC0A}"/>
                </a:ext>
              </a:extLst>
            </p:cNvPr>
            <p:cNvSpPr/>
            <p:nvPr/>
          </p:nvSpPr>
          <p:spPr>
            <a:xfrm>
              <a:off x="8175430" y="1443367"/>
              <a:ext cx="75" cy="77"/>
            </a:xfrm>
            <a:custGeom>
              <a:avLst/>
              <a:gdLst/>
              <a:ahLst/>
              <a:cxnLst/>
              <a:rect l="l" t="t" r="r" b="b"/>
              <a:pathLst>
                <a:path w="1" h="1" extrusionOk="0">
                  <a:moveTo>
                    <a:pt x="1" y="0"/>
                  </a:move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 name="Google Shape;1342;p36">
              <a:extLst>
                <a:ext uri="{FF2B5EF4-FFF2-40B4-BE49-F238E27FC236}">
                  <a16:creationId xmlns:a16="http://schemas.microsoft.com/office/drawing/2014/main" id="{79D9F3B2-D2B6-D999-378C-77BCEC236867}"/>
                </a:ext>
              </a:extLst>
            </p:cNvPr>
            <p:cNvSpPr/>
            <p:nvPr/>
          </p:nvSpPr>
          <p:spPr>
            <a:xfrm>
              <a:off x="6275024" y="1360795"/>
              <a:ext cx="129727" cy="361001"/>
            </a:xfrm>
            <a:custGeom>
              <a:avLst/>
              <a:gdLst/>
              <a:ahLst/>
              <a:cxnLst/>
              <a:rect l="l" t="t" r="r" b="b"/>
              <a:pathLst>
                <a:path w="1722" h="4678" extrusionOk="0">
                  <a:moveTo>
                    <a:pt x="177" y="1"/>
                  </a:moveTo>
                  <a:cubicBezTo>
                    <a:pt x="197" y="6"/>
                    <a:pt x="214" y="12"/>
                    <a:pt x="230" y="17"/>
                  </a:cubicBezTo>
                  <a:cubicBezTo>
                    <a:pt x="157" y="242"/>
                    <a:pt x="101" y="483"/>
                    <a:pt x="65" y="756"/>
                  </a:cubicBezTo>
                  <a:cubicBezTo>
                    <a:pt x="0" y="1247"/>
                    <a:pt x="3" y="1758"/>
                    <a:pt x="73" y="2277"/>
                  </a:cubicBezTo>
                  <a:cubicBezTo>
                    <a:pt x="84" y="2362"/>
                    <a:pt x="98" y="2454"/>
                    <a:pt x="115" y="2558"/>
                  </a:cubicBezTo>
                  <a:lnTo>
                    <a:pt x="110" y="2538"/>
                  </a:lnTo>
                  <a:lnTo>
                    <a:pt x="110" y="2538"/>
                  </a:lnTo>
                  <a:cubicBezTo>
                    <a:pt x="115" y="2558"/>
                    <a:pt x="118" y="2581"/>
                    <a:pt x="124" y="2603"/>
                  </a:cubicBezTo>
                  <a:cubicBezTo>
                    <a:pt x="191" y="2951"/>
                    <a:pt x="289" y="3277"/>
                    <a:pt x="413" y="3569"/>
                  </a:cubicBezTo>
                  <a:cubicBezTo>
                    <a:pt x="433" y="3619"/>
                    <a:pt x="455" y="3667"/>
                    <a:pt x="475" y="3712"/>
                  </a:cubicBezTo>
                  <a:cubicBezTo>
                    <a:pt x="497" y="3760"/>
                    <a:pt x="522" y="3807"/>
                    <a:pt x="550" y="3863"/>
                  </a:cubicBezTo>
                  <a:lnTo>
                    <a:pt x="581" y="3931"/>
                  </a:lnTo>
                  <a:cubicBezTo>
                    <a:pt x="685" y="4004"/>
                    <a:pt x="795" y="4077"/>
                    <a:pt x="907" y="4153"/>
                  </a:cubicBezTo>
                  <a:cubicBezTo>
                    <a:pt x="1148" y="4315"/>
                    <a:pt x="1412" y="4484"/>
                    <a:pt x="1721" y="4678"/>
                  </a:cubicBezTo>
                  <a:cubicBezTo>
                    <a:pt x="1707" y="4652"/>
                    <a:pt x="1690" y="4624"/>
                    <a:pt x="1676" y="4602"/>
                  </a:cubicBezTo>
                  <a:lnTo>
                    <a:pt x="1668" y="4588"/>
                  </a:lnTo>
                  <a:cubicBezTo>
                    <a:pt x="1567" y="4400"/>
                    <a:pt x="1477" y="4212"/>
                    <a:pt x="1398" y="4018"/>
                  </a:cubicBezTo>
                  <a:cubicBezTo>
                    <a:pt x="1381" y="3973"/>
                    <a:pt x="1359" y="3928"/>
                    <a:pt x="1342" y="3880"/>
                  </a:cubicBezTo>
                  <a:cubicBezTo>
                    <a:pt x="1272" y="3698"/>
                    <a:pt x="1213" y="3510"/>
                    <a:pt x="1162" y="3319"/>
                  </a:cubicBezTo>
                  <a:cubicBezTo>
                    <a:pt x="1162" y="3319"/>
                    <a:pt x="1160" y="3319"/>
                    <a:pt x="1160" y="3316"/>
                  </a:cubicBezTo>
                  <a:cubicBezTo>
                    <a:pt x="1120" y="3173"/>
                    <a:pt x="1087" y="3021"/>
                    <a:pt x="1059" y="2870"/>
                  </a:cubicBezTo>
                  <a:cubicBezTo>
                    <a:pt x="966" y="2387"/>
                    <a:pt x="932" y="1898"/>
                    <a:pt x="952" y="1418"/>
                  </a:cubicBezTo>
                  <a:cubicBezTo>
                    <a:pt x="974" y="1011"/>
                    <a:pt x="1033" y="613"/>
                    <a:pt x="1129" y="242"/>
                  </a:cubicBezTo>
                  <a:cubicBezTo>
                    <a:pt x="803" y="161"/>
                    <a:pt x="486" y="82"/>
                    <a:pt x="177"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 name="Google Shape;1343;p36">
              <a:extLst>
                <a:ext uri="{FF2B5EF4-FFF2-40B4-BE49-F238E27FC236}">
                  <a16:creationId xmlns:a16="http://schemas.microsoft.com/office/drawing/2014/main" id="{B45E0153-759E-089F-AC10-0711895E51D0}"/>
                </a:ext>
              </a:extLst>
            </p:cNvPr>
            <p:cNvSpPr/>
            <p:nvPr/>
          </p:nvSpPr>
          <p:spPr>
            <a:xfrm>
              <a:off x="6417558" y="1695713"/>
              <a:ext cx="75" cy="77"/>
            </a:xfrm>
            <a:custGeom>
              <a:avLst/>
              <a:gdLst/>
              <a:ahLst/>
              <a:cxnLst/>
              <a:rect l="l" t="t" r="r" b="b"/>
              <a:pathLst>
                <a:path w="1" h="1" extrusionOk="0">
                  <a:moveTo>
                    <a:pt x="0" y="1"/>
                  </a:moveTo>
                  <a:lnTo>
                    <a:pt x="0" y="1"/>
                  </a:lnTo>
                  <a:lnTo>
                    <a:pt x="0" y="1"/>
                  </a:ln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 name="Google Shape;1344;p36">
              <a:extLst>
                <a:ext uri="{FF2B5EF4-FFF2-40B4-BE49-F238E27FC236}">
                  <a16:creationId xmlns:a16="http://schemas.microsoft.com/office/drawing/2014/main" id="{970C6724-D52A-6E19-E8D0-21473839D46B}"/>
                </a:ext>
              </a:extLst>
            </p:cNvPr>
            <p:cNvSpPr/>
            <p:nvPr/>
          </p:nvSpPr>
          <p:spPr>
            <a:xfrm>
              <a:off x="6274120" y="1362107"/>
              <a:ext cx="131234" cy="360770"/>
            </a:xfrm>
            <a:custGeom>
              <a:avLst/>
              <a:gdLst/>
              <a:ahLst/>
              <a:cxnLst/>
              <a:rect l="l" t="t" r="r" b="b"/>
              <a:pathLst>
                <a:path w="1742" h="4675" extrusionOk="0">
                  <a:moveTo>
                    <a:pt x="228" y="0"/>
                  </a:moveTo>
                  <a:lnTo>
                    <a:pt x="228" y="3"/>
                  </a:lnTo>
                  <a:lnTo>
                    <a:pt x="231" y="3"/>
                  </a:lnTo>
                  <a:cubicBezTo>
                    <a:pt x="158" y="228"/>
                    <a:pt x="102" y="472"/>
                    <a:pt x="68" y="742"/>
                  </a:cubicBezTo>
                  <a:cubicBezTo>
                    <a:pt x="1" y="1233"/>
                    <a:pt x="4" y="1744"/>
                    <a:pt x="74" y="2263"/>
                  </a:cubicBezTo>
                  <a:cubicBezTo>
                    <a:pt x="85" y="2342"/>
                    <a:pt x="99" y="2426"/>
                    <a:pt x="113" y="2524"/>
                  </a:cubicBezTo>
                  <a:cubicBezTo>
                    <a:pt x="113" y="2527"/>
                    <a:pt x="113" y="2535"/>
                    <a:pt x="116" y="2538"/>
                  </a:cubicBezTo>
                  <a:lnTo>
                    <a:pt x="116" y="2524"/>
                  </a:lnTo>
                  <a:cubicBezTo>
                    <a:pt x="119" y="2544"/>
                    <a:pt x="124" y="2566"/>
                    <a:pt x="130" y="2592"/>
                  </a:cubicBezTo>
                  <a:lnTo>
                    <a:pt x="130" y="2594"/>
                  </a:lnTo>
                  <a:lnTo>
                    <a:pt x="141" y="2648"/>
                  </a:lnTo>
                  <a:cubicBezTo>
                    <a:pt x="209" y="2965"/>
                    <a:pt x="296" y="3268"/>
                    <a:pt x="411" y="3540"/>
                  </a:cubicBezTo>
                  <a:cubicBezTo>
                    <a:pt x="414" y="3549"/>
                    <a:pt x="414" y="3552"/>
                    <a:pt x="419" y="3560"/>
                  </a:cubicBezTo>
                  <a:cubicBezTo>
                    <a:pt x="439" y="3608"/>
                    <a:pt x="461" y="3658"/>
                    <a:pt x="481" y="3703"/>
                  </a:cubicBezTo>
                  <a:cubicBezTo>
                    <a:pt x="503" y="3748"/>
                    <a:pt x="526" y="3799"/>
                    <a:pt x="554" y="3855"/>
                  </a:cubicBezTo>
                  <a:lnTo>
                    <a:pt x="574" y="3889"/>
                  </a:lnTo>
                  <a:cubicBezTo>
                    <a:pt x="579" y="3903"/>
                    <a:pt x="588" y="3917"/>
                    <a:pt x="593" y="3928"/>
                  </a:cubicBezTo>
                  <a:cubicBezTo>
                    <a:pt x="694" y="4001"/>
                    <a:pt x="804" y="4071"/>
                    <a:pt x="911" y="4144"/>
                  </a:cubicBezTo>
                  <a:cubicBezTo>
                    <a:pt x="1163" y="4305"/>
                    <a:pt x="1424" y="4474"/>
                    <a:pt x="1732" y="4668"/>
                  </a:cubicBezTo>
                  <a:lnTo>
                    <a:pt x="1732" y="4668"/>
                  </a:lnTo>
                  <a:cubicBezTo>
                    <a:pt x="1726" y="4656"/>
                    <a:pt x="1718" y="4643"/>
                    <a:pt x="1711" y="4630"/>
                  </a:cubicBezTo>
                  <a:cubicBezTo>
                    <a:pt x="1702" y="4616"/>
                    <a:pt x="1691" y="4602"/>
                    <a:pt x="1685" y="4588"/>
                  </a:cubicBezTo>
                  <a:lnTo>
                    <a:pt x="1683" y="4585"/>
                  </a:lnTo>
                  <a:lnTo>
                    <a:pt x="1674" y="4574"/>
                  </a:lnTo>
                  <a:cubicBezTo>
                    <a:pt x="1643" y="4515"/>
                    <a:pt x="1612" y="4453"/>
                    <a:pt x="1584" y="4394"/>
                  </a:cubicBezTo>
                  <a:cubicBezTo>
                    <a:pt x="1517" y="4265"/>
                    <a:pt x="1455" y="4136"/>
                    <a:pt x="1405" y="4004"/>
                  </a:cubicBezTo>
                  <a:cubicBezTo>
                    <a:pt x="1399" y="4001"/>
                    <a:pt x="1399" y="3995"/>
                    <a:pt x="1396" y="3990"/>
                  </a:cubicBezTo>
                  <a:cubicBezTo>
                    <a:pt x="1379" y="3948"/>
                    <a:pt x="1365" y="3911"/>
                    <a:pt x="1348" y="3869"/>
                  </a:cubicBezTo>
                  <a:cubicBezTo>
                    <a:pt x="1323" y="3802"/>
                    <a:pt x="1298" y="3731"/>
                    <a:pt x="1273" y="3661"/>
                  </a:cubicBezTo>
                  <a:cubicBezTo>
                    <a:pt x="1267" y="3644"/>
                    <a:pt x="1261" y="3625"/>
                    <a:pt x="1256" y="3608"/>
                  </a:cubicBezTo>
                  <a:cubicBezTo>
                    <a:pt x="1239" y="3560"/>
                    <a:pt x="1225" y="3507"/>
                    <a:pt x="1211" y="3456"/>
                  </a:cubicBezTo>
                  <a:cubicBezTo>
                    <a:pt x="1200" y="3420"/>
                    <a:pt x="1186" y="3380"/>
                    <a:pt x="1174" y="3341"/>
                  </a:cubicBezTo>
                  <a:cubicBezTo>
                    <a:pt x="1172" y="3336"/>
                    <a:pt x="1172" y="3327"/>
                    <a:pt x="1169" y="3321"/>
                  </a:cubicBezTo>
                  <a:cubicBezTo>
                    <a:pt x="1169" y="3316"/>
                    <a:pt x="1166" y="3313"/>
                    <a:pt x="1166" y="3307"/>
                  </a:cubicBezTo>
                  <a:lnTo>
                    <a:pt x="1160" y="3307"/>
                  </a:lnTo>
                  <a:lnTo>
                    <a:pt x="1160" y="3302"/>
                  </a:lnTo>
                  <a:cubicBezTo>
                    <a:pt x="1124" y="3159"/>
                    <a:pt x="1087" y="3013"/>
                    <a:pt x="1059" y="2858"/>
                  </a:cubicBezTo>
                  <a:cubicBezTo>
                    <a:pt x="969" y="2373"/>
                    <a:pt x="933" y="1884"/>
                    <a:pt x="955" y="1404"/>
                  </a:cubicBezTo>
                  <a:cubicBezTo>
                    <a:pt x="975" y="997"/>
                    <a:pt x="1031" y="601"/>
                    <a:pt x="1130" y="228"/>
                  </a:cubicBezTo>
                  <a:cubicBezTo>
                    <a:pt x="821" y="152"/>
                    <a:pt x="520" y="79"/>
                    <a:pt x="228" y="0"/>
                  </a:cubicBezTo>
                  <a:close/>
                  <a:moveTo>
                    <a:pt x="1732" y="4668"/>
                  </a:moveTo>
                  <a:cubicBezTo>
                    <a:pt x="1732" y="4670"/>
                    <a:pt x="1733" y="4671"/>
                    <a:pt x="1733" y="4672"/>
                  </a:cubicBezTo>
                  <a:lnTo>
                    <a:pt x="1741" y="4675"/>
                  </a:lnTo>
                  <a:cubicBezTo>
                    <a:pt x="1738" y="4673"/>
                    <a:pt x="1735" y="4670"/>
                    <a:pt x="1732" y="4668"/>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 name="Google Shape;1345;p36">
              <a:extLst>
                <a:ext uri="{FF2B5EF4-FFF2-40B4-BE49-F238E27FC236}">
                  <a16:creationId xmlns:a16="http://schemas.microsoft.com/office/drawing/2014/main" id="{DA9BDEEB-739A-CD16-5660-C4722749F91D}"/>
                </a:ext>
              </a:extLst>
            </p:cNvPr>
            <p:cNvSpPr/>
            <p:nvPr/>
          </p:nvSpPr>
          <p:spPr>
            <a:xfrm>
              <a:off x="8074180" y="1142172"/>
              <a:ext cx="114057" cy="377053"/>
            </a:xfrm>
            <a:custGeom>
              <a:avLst/>
              <a:gdLst/>
              <a:ahLst/>
              <a:cxnLst/>
              <a:rect l="l" t="t" r="r" b="b"/>
              <a:pathLst>
                <a:path w="1514" h="4886" extrusionOk="0">
                  <a:moveTo>
                    <a:pt x="831" y="1"/>
                  </a:moveTo>
                  <a:cubicBezTo>
                    <a:pt x="561" y="141"/>
                    <a:pt x="284" y="282"/>
                    <a:pt x="0" y="422"/>
                  </a:cubicBezTo>
                  <a:cubicBezTo>
                    <a:pt x="180" y="762"/>
                    <a:pt x="323" y="1138"/>
                    <a:pt x="432" y="1531"/>
                  </a:cubicBezTo>
                  <a:cubicBezTo>
                    <a:pt x="561" y="1994"/>
                    <a:pt x="634" y="2477"/>
                    <a:pt x="654" y="2968"/>
                  </a:cubicBezTo>
                  <a:cubicBezTo>
                    <a:pt x="657" y="3126"/>
                    <a:pt x="657" y="3277"/>
                    <a:pt x="654" y="3426"/>
                  </a:cubicBezTo>
                  <a:cubicBezTo>
                    <a:pt x="649" y="3468"/>
                    <a:pt x="649" y="3513"/>
                    <a:pt x="643" y="3555"/>
                  </a:cubicBezTo>
                  <a:lnTo>
                    <a:pt x="646" y="3547"/>
                  </a:lnTo>
                  <a:lnTo>
                    <a:pt x="646" y="3547"/>
                  </a:lnTo>
                  <a:cubicBezTo>
                    <a:pt x="634" y="3709"/>
                    <a:pt x="620" y="3869"/>
                    <a:pt x="598" y="4018"/>
                  </a:cubicBezTo>
                  <a:lnTo>
                    <a:pt x="576" y="4167"/>
                  </a:lnTo>
                  <a:cubicBezTo>
                    <a:pt x="542" y="4369"/>
                    <a:pt x="494" y="4577"/>
                    <a:pt x="435" y="4782"/>
                  </a:cubicBezTo>
                  <a:lnTo>
                    <a:pt x="432" y="4799"/>
                  </a:lnTo>
                  <a:cubicBezTo>
                    <a:pt x="424" y="4827"/>
                    <a:pt x="416" y="4855"/>
                    <a:pt x="407" y="4886"/>
                  </a:cubicBezTo>
                  <a:cubicBezTo>
                    <a:pt x="668" y="4627"/>
                    <a:pt x="884" y="4406"/>
                    <a:pt x="1084" y="4192"/>
                  </a:cubicBezTo>
                  <a:cubicBezTo>
                    <a:pt x="1176" y="4097"/>
                    <a:pt x="1263" y="3999"/>
                    <a:pt x="1350" y="3906"/>
                  </a:cubicBezTo>
                  <a:lnTo>
                    <a:pt x="1350" y="3903"/>
                  </a:lnTo>
                  <a:lnTo>
                    <a:pt x="1350" y="3892"/>
                  </a:lnTo>
                  <a:cubicBezTo>
                    <a:pt x="1373" y="3805"/>
                    <a:pt x="1390" y="3735"/>
                    <a:pt x="1404" y="3667"/>
                  </a:cubicBezTo>
                  <a:cubicBezTo>
                    <a:pt x="1415" y="3620"/>
                    <a:pt x="1426" y="3566"/>
                    <a:pt x="1435" y="3513"/>
                  </a:cubicBezTo>
                  <a:cubicBezTo>
                    <a:pt x="1491" y="3201"/>
                    <a:pt x="1513" y="2864"/>
                    <a:pt x="1505" y="2508"/>
                  </a:cubicBezTo>
                  <a:cubicBezTo>
                    <a:pt x="1502" y="2390"/>
                    <a:pt x="1496" y="2283"/>
                    <a:pt x="1485" y="2171"/>
                  </a:cubicBezTo>
                  <a:cubicBezTo>
                    <a:pt x="1440" y="1652"/>
                    <a:pt x="1328" y="1152"/>
                    <a:pt x="1154" y="686"/>
                  </a:cubicBezTo>
                  <a:cubicBezTo>
                    <a:pt x="1061" y="436"/>
                    <a:pt x="955" y="209"/>
                    <a:pt x="831"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 name="Google Shape;1346;p36">
              <a:extLst>
                <a:ext uri="{FF2B5EF4-FFF2-40B4-BE49-F238E27FC236}">
                  <a16:creationId xmlns:a16="http://schemas.microsoft.com/office/drawing/2014/main" id="{4C84D456-3660-0863-AFA5-D64152CD86E6}"/>
                </a:ext>
              </a:extLst>
            </p:cNvPr>
            <p:cNvSpPr/>
            <p:nvPr/>
          </p:nvSpPr>
          <p:spPr>
            <a:xfrm>
              <a:off x="8073954" y="1142018"/>
              <a:ext cx="113379" cy="377207"/>
            </a:xfrm>
            <a:custGeom>
              <a:avLst/>
              <a:gdLst/>
              <a:ahLst/>
              <a:cxnLst/>
              <a:rect l="l" t="t" r="r" b="b"/>
              <a:pathLst>
                <a:path w="1505" h="4888" extrusionOk="0">
                  <a:moveTo>
                    <a:pt x="831" y="0"/>
                  </a:moveTo>
                  <a:cubicBezTo>
                    <a:pt x="562" y="141"/>
                    <a:pt x="287" y="281"/>
                    <a:pt x="0" y="421"/>
                  </a:cubicBezTo>
                  <a:cubicBezTo>
                    <a:pt x="180" y="761"/>
                    <a:pt x="323" y="1137"/>
                    <a:pt x="433" y="1530"/>
                  </a:cubicBezTo>
                  <a:cubicBezTo>
                    <a:pt x="562" y="1993"/>
                    <a:pt x="635" y="2476"/>
                    <a:pt x="652" y="2968"/>
                  </a:cubicBezTo>
                  <a:cubicBezTo>
                    <a:pt x="660" y="3122"/>
                    <a:pt x="657" y="3276"/>
                    <a:pt x="652" y="3425"/>
                  </a:cubicBezTo>
                  <a:lnTo>
                    <a:pt x="652" y="3428"/>
                  </a:lnTo>
                  <a:cubicBezTo>
                    <a:pt x="652" y="3456"/>
                    <a:pt x="649" y="3487"/>
                    <a:pt x="646" y="3515"/>
                  </a:cubicBezTo>
                  <a:cubicBezTo>
                    <a:pt x="646" y="3526"/>
                    <a:pt x="646" y="3535"/>
                    <a:pt x="643" y="3543"/>
                  </a:cubicBezTo>
                  <a:lnTo>
                    <a:pt x="643" y="3551"/>
                  </a:lnTo>
                  <a:lnTo>
                    <a:pt x="643" y="3554"/>
                  </a:lnTo>
                  <a:lnTo>
                    <a:pt x="646" y="3543"/>
                  </a:lnTo>
                  <a:lnTo>
                    <a:pt x="646" y="3543"/>
                  </a:lnTo>
                  <a:cubicBezTo>
                    <a:pt x="643" y="3613"/>
                    <a:pt x="635" y="3681"/>
                    <a:pt x="629" y="3748"/>
                  </a:cubicBezTo>
                  <a:cubicBezTo>
                    <a:pt x="623" y="3773"/>
                    <a:pt x="623" y="3793"/>
                    <a:pt x="621" y="3818"/>
                  </a:cubicBezTo>
                  <a:cubicBezTo>
                    <a:pt x="615" y="3886"/>
                    <a:pt x="607" y="3956"/>
                    <a:pt x="595" y="4017"/>
                  </a:cubicBezTo>
                  <a:lnTo>
                    <a:pt x="576" y="4166"/>
                  </a:lnTo>
                  <a:cubicBezTo>
                    <a:pt x="539" y="4368"/>
                    <a:pt x="494" y="4576"/>
                    <a:pt x="435" y="4778"/>
                  </a:cubicBezTo>
                  <a:lnTo>
                    <a:pt x="433" y="4798"/>
                  </a:lnTo>
                  <a:cubicBezTo>
                    <a:pt x="421" y="4829"/>
                    <a:pt x="413" y="4860"/>
                    <a:pt x="404" y="4888"/>
                  </a:cubicBezTo>
                  <a:cubicBezTo>
                    <a:pt x="663" y="4629"/>
                    <a:pt x="882" y="4408"/>
                    <a:pt x="1084" y="4189"/>
                  </a:cubicBezTo>
                  <a:cubicBezTo>
                    <a:pt x="1171" y="4093"/>
                    <a:pt x="1261" y="4003"/>
                    <a:pt x="1345" y="3908"/>
                  </a:cubicBezTo>
                  <a:cubicBezTo>
                    <a:pt x="1345" y="3905"/>
                    <a:pt x="1348" y="3902"/>
                    <a:pt x="1348" y="3894"/>
                  </a:cubicBezTo>
                  <a:lnTo>
                    <a:pt x="1348" y="3888"/>
                  </a:lnTo>
                  <a:cubicBezTo>
                    <a:pt x="1348" y="3883"/>
                    <a:pt x="1351" y="3877"/>
                    <a:pt x="1351" y="3874"/>
                  </a:cubicBezTo>
                  <a:cubicBezTo>
                    <a:pt x="1353" y="3860"/>
                    <a:pt x="1359" y="3849"/>
                    <a:pt x="1362" y="3835"/>
                  </a:cubicBezTo>
                  <a:cubicBezTo>
                    <a:pt x="1362" y="3832"/>
                    <a:pt x="1365" y="3827"/>
                    <a:pt x="1365" y="3824"/>
                  </a:cubicBezTo>
                  <a:cubicBezTo>
                    <a:pt x="1367" y="3810"/>
                    <a:pt x="1373" y="3798"/>
                    <a:pt x="1376" y="3790"/>
                  </a:cubicBezTo>
                  <a:cubicBezTo>
                    <a:pt x="1379" y="3782"/>
                    <a:pt x="1379" y="3776"/>
                    <a:pt x="1381" y="3768"/>
                  </a:cubicBezTo>
                  <a:cubicBezTo>
                    <a:pt x="1387" y="3751"/>
                    <a:pt x="1390" y="3734"/>
                    <a:pt x="1393" y="3720"/>
                  </a:cubicBezTo>
                  <a:lnTo>
                    <a:pt x="1404" y="3667"/>
                  </a:lnTo>
                  <a:cubicBezTo>
                    <a:pt x="1407" y="3650"/>
                    <a:pt x="1409" y="3627"/>
                    <a:pt x="1415" y="3610"/>
                  </a:cubicBezTo>
                  <a:cubicBezTo>
                    <a:pt x="1421" y="3580"/>
                    <a:pt x="1429" y="3549"/>
                    <a:pt x="1435" y="3512"/>
                  </a:cubicBezTo>
                  <a:cubicBezTo>
                    <a:pt x="1485" y="3245"/>
                    <a:pt x="1505" y="2959"/>
                    <a:pt x="1505" y="2656"/>
                  </a:cubicBezTo>
                  <a:lnTo>
                    <a:pt x="1505" y="2504"/>
                  </a:lnTo>
                  <a:cubicBezTo>
                    <a:pt x="1502" y="2389"/>
                    <a:pt x="1494" y="2280"/>
                    <a:pt x="1485" y="2167"/>
                  </a:cubicBezTo>
                  <a:cubicBezTo>
                    <a:pt x="1438" y="1648"/>
                    <a:pt x="1325" y="1151"/>
                    <a:pt x="1154" y="685"/>
                  </a:cubicBezTo>
                  <a:cubicBezTo>
                    <a:pt x="1067" y="447"/>
                    <a:pt x="960" y="225"/>
                    <a:pt x="848" y="28"/>
                  </a:cubicBezTo>
                  <a:cubicBezTo>
                    <a:pt x="845" y="17"/>
                    <a:pt x="840" y="11"/>
                    <a:pt x="8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 name="Google Shape;1347;p36">
              <a:extLst>
                <a:ext uri="{FF2B5EF4-FFF2-40B4-BE49-F238E27FC236}">
                  <a16:creationId xmlns:a16="http://schemas.microsoft.com/office/drawing/2014/main" id="{9AF1DC42-D3F6-CFFB-671E-468418657CC4}"/>
                </a:ext>
              </a:extLst>
            </p:cNvPr>
            <p:cNvSpPr/>
            <p:nvPr/>
          </p:nvSpPr>
          <p:spPr>
            <a:xfrm>
              <a:off x="8103786" y="1519379"/>
              <a:ext cx="452" cy="695"/>
            </a:xfrm>
            <a:custGeom>
              <a:avLst/>
              <a:gdLst/>
              <a:ahLst/>
              <a:cxnLst/>
              <a:rect l="l" t="t" r="r" b="b"/>
              <a:pathLst>
                <a:path w="6" h="9" extrusionOk="0">
                  <a:moveTo>
                    <a:pt x="6" y="1"/>
                  </a:moveTo>
                  <a:lnTo>
                    <a:pt x="6" y="1"/>
                  </a:lnTo>
                  <a:lnTo>
                    <a:pt x="0" y="9"/>
                  </a:lnTo>
                  <a:close/>
                </a:path>
              </a:pathLst>
            </a:custGeom>
            <a:solidFill>
              <a:srgbClr val="2A547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 name="Google Shape;1348;p36">
              <a:extLst>
                <a:ext uri="{FF2B5EF4-FFF2-40B4-BE49-F238E27FC236}">
                  <a16:creationId xmlns:a16="http://schemas.microsoft.com/office/drawing/2014/main" id="{374DADE3-A5B1-FE9D-D537-4DEF9939EC3A}"/>
                </a:ext>
              </a:extLst>
            </p:cNvPr>
            <p:cNvSpPr/>
            <p:nvPr/>
          </p:nvSpPr>
          <p:spPr>
            <a:xfrm>
              <a:off x="6873939" y="1452241"/>
              <a:ext cx="741372" cy="776485"/>
            </a:xfrm>
            <a:custGeom>
              <a:avLst/>
              <a:gdLst/>
              <a:ahLst/>
              <a:cxnLst/>
              <a:rect l="l" t="t" r="r" b="b"/>
              <a:pathLst>
                <a:path w="9841" h="10062" extrusionOk="0">
                  <a:moveTo>
                    <a:pt x="4304" y="0"/>
                  </a:moveTo>
                  <a:cubicBezTo>
                    <a:pt x="4200" y="0"/>
                    <a:pt x="4094" y="3"/>
                    <a:pt x="3984" y="14"/>
                  </a:cubicBezTo>
                  <a:cubicBezTo>
                    <a:pt x="3493" y="54"/>
                    <a:pt x="2987" y="188"/>
                    <a:pt x="2482" y="413"/>
                  </a:cubicBezTo>
                  <a:cubicBezTo>
                    <a:pt x="1991" y="629"/>
                    <a:pt x="1542" y="921"/>
                    <a:pt x="1152" y="1283"/>
                  </a:cubicBezTo>
                  <a:cubicBezTo>
                    <a:pt x="756" y="1648"/>
                    <a:pt x="444" y="2075"/>
                    <a:pt x="248" y="2521"/>
                  </a:cubicBezTo>
                  <a:cubicBezTo>
                    <a:pt x="141" y="2760"/>
                    <a:pt x="71" y="3001"/>
                    <a:pt x="31" y="3248"/>
                  </a:cubicBezTo>
                  <a:cubicBezTo>
                    <a:pt x="12" y="3383"/>
                    <a:pt x="1" y="3529"/>
                    <a:pt x="9" y="3672"/>
                  </a:cubicBezTo>
                  <a:cubicBezTo>
                    <a:pt x="12" y="3804"/>
                    <a:pt x="29" y="3945"/>
                    <a:pt x="57" y="4099"/>
                  </a:cubicBezTo>
                  <a:cubicBezTo>
                    <a:pt x="104" y="4363"/>
                    <a:pt x="200" y="4641"/>
                    <a:pt x="340" y="4950"/>
                  </a:cubicBezTo>
                  <a:cubicBezTo>
                    <a:pt x="461" y="5211"/>
                    <a:pt x="610" y="5475"/>
                    <a:pt x="801" y="5764"/>
                  </a:cubicBezTo>
                  <a:cubicBezTo>
                    <a:pt x="958" y="5997"/>
                    <a:pt x="1135" y="6233"/>
                    <a:pt x="1345" y="6485"/>
                  </a:cubicBezTo>
                  <a:cubicBezTo>
                    <a:pt x="1390" y="6541"/>
                    <a:pt x="1441" y="6595"/>
                    <a:pt x="1486" y="6651"/>
                  </a:cubicBezTo>
                  <a:cubicBezTo>
                    <a:pt x="1516" y="6718"/>
                    <a:pt x="1553" y="6783"/>
                    <a:pt x="1587" y="6850"/>
                  </a:cubicBezTo>
                  <a:cubicBezTo>
                    <a:pt x="1881" y="7428"/>
                    <a:pt x="2176" y="7931"/>
                    <a:pt x="2488" y="8389"/>
                  </a:cubicBezTo>
                  <a:cubicBezTo>
                    <a:pt x="2552" y="8478"/>
                    <a:pt x="2637" y="8599"/>
                    <a:pt x="2729" y="8714"/>
                  </a:cubicBezTo>
                  <a:cubicBezTo>
                    <a:pt x="2811" y="8815"/>
                    <a:pt x="2903" y="8914"/>
                    <a:pt x="3002" y="9015"/>
                  </a:cubicBezTo>
                  <a:cubicBezTo>
                    <a:pt x="3184" y="9194"/>
                    <a:pt x="3386" y="9360"/>
                    <a:pt x="3611" y="9500"/>
                  </a:cubicBezTo>
                  <a:cubicBezTo>
                    <a:pt x="4026" y="9759"/>
                    <a:pt x="4512" y="9938"/>
                    <a:pt x="5023" y="10017"/>
                  </a:cubicBezTo>
                  <a:cubicBezTo>
                    <a:pt x="5225" y="10048"/>
                    <a:pt x="5433" y="10062"/>
                    <a:pt x="5643" y="10062"/>
                  </a:cubicBezTo>
                  <a:cubicBezTo>
                    <a:pt x="5941" y="10062"/>
                    <a:pt x="6244" y="10031"/>
                    <a:pt x="6544" y="9969"/>
                  </a:cubicBezTo>
                  <a:cubicBezTo>
                    <a:pt x="7050" y="9868"/>
                    <a:pt x="7541" y="9683"/>
                    <a:pt x="8001" y="9413"/>
                  </a:cubicBezTo>
                  <a:cubicBezTo>
                    <a:pt x="8223" y="9281"/>
                    <a:pt x="8442" y="9127"/>
                    <a:pt x="8653" y="8956"/>
                  </a:cubicBezTo>
                  <a:cubicBezTo>
                    <a:pt x="8821" y="8818"/>
                    <a:pt x="8973" y="8661"/>
                    <a:pt x="9110" y="8495"/>
                  </a:cubicBezTo>
                  <a:cubicBezTo>
                    <a:pt x="9239" y="8335"/>
                    <a:pt x="9354" y="8164"/>
                    <a:pt x="9450" y="7981"/>
                  </a:cubicBezTo>
                  <a:cubicBezTo>
                    <a:pt x="9543" y="7805"/>
                    <a:pt x="9618" y="7619"/>
                    <a:pt x="9677" y="7420"/>
                  </a:cubicBezTo>
                  <a:cubicBezTo>
                    <a:pt x="9790" y="7049"/>
                    <a:pt x="9840" y="6640"/>
                    <a:pt x="9823" y="6207"/>
                  </a:cubicBezTo>
                  <a:cubicBezTo>
                    <a:pt x="9809" y="5800"/>
                    <a:pt x="9733" y="5373"/>
                    <a:pt x="9607" y="4930"/>
                  </a:cubicBezTo>
                  <a:cubicBezTo>
                    <a:pt x="9486" y="4514"/>
                    <a:pt x="9312" y="4088"/>
                    <a:pt x="9093" y="3664"/>
                  </a:cubicBezTo>
                  <a:cubicBezTo>
                    <a:pt x="8883" y="3260"/>
                    <a:pt x="8630" y="2861"/>
                    <a:pt x="8341" y="2482"/>
                  </a:cubicBezTo>
                  <a:cubicBezTo>
                    <a:pt x="8058" y="2106"/>
                    <a:pt x="7740" y="1758"/>
                    <a:pt x="7409" y="1449"/>
                  </a:cubicBezTo>
                  <a:cubicBezTo>
                    <a:pt x="7075" y="1137"/>
                    <a:pt x="6716" y="868"/>
                    <a:pt x="6356" y="646"/>
                  </a:cubicBezTo>
                  <a:cubicBezTo>
                    <a:pt x="5986" y="421"/>
                    <a:pt x="5612" y="253"/>
                    <a:pt x="5239" y="143"/>
                  </a:cubicBezTo>
                  <a:cubicBezTo>
                    <a:pt x="5056" y="93"/>
                    <a:pt x="4868" y="54"/>
                    <a:pt x="4675" y="28"/>
                  </a:cubicBezTo>
                  <a:cubicBezTo>
                    <a:pt x="4557" y="9"/>
                    <a:pt x="4430" y="0"/>
                    <a:pt x="4304"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 name="Google Shape;1349;p36">
              <a:extLst>
                <a:ext uri="{FF2B5EF4-FFF2-40B4-BE49-F238E27FC236}">
                  <a16:creationId xmlns:a16="http://schemas.microsoft.com/office/drawing/2014/main" id="{4E814BC3-F18F-3CD5-0349-315BF990C440}"/>
                </a:ext>
              </a:extLst>
            </p:cNvPr>
            <p:cNvSpPr/>
            <p:nvPr/>
          </p:nvSpPr>
          <p:spPr>
            <a:xfrm>
              <a:off x="7161117" y="1451778"/>
              <a:ext cx="454345" cy="768305"/>
            </a:xfrm>
            <a:custGeom>
              <a:avLst/>
              <a:gdLst/>
              <a:ahLst/>
              <a:cxnLst/>
              <a:rect l="l" t="t" r="r" b="b"/>
              <a:pathLst>
                <a:path w="6031" h="9956" extrusionOk="0">
                  <a:moveTo>
                    <a:pt x="489" y="1"/>
                  </a:moveTo>
                  <a:cubicBezTo>
                    <a:pt x="388" y="3"/>
                    <a:pt x="282" y="6"/>
                    <a:pt x="172" y="17"/>
                  </a:cubicBezTo>
                  <a:cubicBezTo>
                    <a:pt x="116" y="20"/>
                    <a:pt x="57" y="29"/>
                    <a:pt x="1" y="34"/>
                  </a:cubicBezTo>
                  <a:lnTo>
                    <a:pt x="6" y="34"/>
                  </a:lnTo>
                  <a:cubicBezTo>
                    <a:pt x="270" y="60"/>
                    <a:pt x="526" y="116"/>
                    <a:pt x="776" y="200"/>
                  </a:cubicBezTo>
                  <a:cubicBezTo>
                    <a:pt x="1026" y="284"/>
                    <a:pt x="1261" y="394"/>
                    <a:pt x="1492" y="520"/>
                  </a:cubicBezTo>
                  <a:cubicBezTo>
                    <a:pt x="1800" y="694"/>
                    <a:pt x="2087" y="902"/>
                    <a:pt x="2353" y="1135"/>
                  </a:cubicBezTo>
                  <a:cubicBezTo>
                    <a:pt x="2620" y="1368"/>
                    <a:pt x="2864" y="1629"/>
                    <a:pt x="3080" y="1910"/>
                  </a:cubicBezTo>
                  <a:cubicBezTo>
                    <a:pt x="3291" y="2188"/>
                    <a:pt x="3479" y="2482"/>
                    <a:pt x="3631" y="2794"/>
                  </a:cubicBezTo>
                  <a:cubicBezTo>
                    <a:pt x="3701" y="2937"/>
                    <a:pt x="3765" y="3086"/>
                    <a:pt x="3816" y="3240"/>
                  </a:cubicBezTo>
                  <a:cubicBezTo>
                    <a:pt x="3881" y="3417"/>
                    <a:pt x="3928" y="3605"/>
                    <a:pt x="3970" y="3791"/>
                  </a:cubicBezTo>
                  <a:cubicBezTo>
                    <a:pt x="4063" y="4200"/>
                    <a:pt x="4111" y="4622"/>
                    <a:pt x="4119" y="5043"/>
                  </a:cubicBezTo>
                  <a:cubicBezTo>
                    <a:pt x="4125" y="5467"/>
                    <a:pt x="4097" y="5896"/>
                    <a:pt x="4038" y="6317"/>
                  </a:cubicBezTo>
                  <a:cubicBezTo>
                    <a:pt x="3976" y="6749"/>
                    <a:pt x="3883" y="7176"/>
                    <a:pt x="3765" y="7594"/>
                  </a:cubicBezTo>
                  <a:cubicBezTo>
                    <a:pt x="3645" y="8013"/>
                    <a:pt x="3502" y="8423"/>
                    <a:pt x="3336" y="8821"/>
                  </a:cubicBezTo>
                  <a:cubicBezTo>
                    <a:pt x="3260" y="9012"/>
                    <a:pt x="3176" y="9200"/>
                    <a:pt x="3086" y="9388"/>
                  </a:cubicBezTo>
                  <a:cubicBezTo>
                    <a:pt x="3013" y="9546"/>
                    <a:pt x="2937" y="9703"/>
                    <a:pt x="2856" y="9860"/>
                  </a:cubicBezTo>
                  <a:cubicBezTo>
                    <a:pt x="2839" y="9894"/>
                    <a:pt x="2825" y="9925"/>
                    <a:pt x="2805" y="9955"/>
                  </a:cubicBezTo>
                  <a:cubicBezTo>
                    <a:pt x="3283" y="9852"/>
                    <a:pt x="3751" y="9669"/>
                    <a:pt x="4192" y="9411"/>
                  </a:cubicBezTo>
                  <a:cubicBezTo>
                    <a:pt x="4414" y="9282"/>
                    <a:pt x="4636" y="9127"/>
                    <a:pt x="4846" y="8956"/>
                  </a:cubicBezTo>
                  <a:cubicBezTo>
                    <a:pt x="5009" y="8818"/>
                    <a:pt x="5163" y="8664"/>
                    <a:pt x="5301" y="8493"/>
                  </a:cubicBezTo>
                  <a:cubicBezTo>
                    <a:pt x="5430" y="8330"/>
                    <a:pt x="5548" y="8156"/>
                    <a:pt x="5641" y="7976"/>
                  </a:cubicBezTo>
                  <a:cubicBezTo>
                    <a:pt x="5733" y="7805"/>
                    <a:pt x="5809" y="7614"/>
                    <a:pt x="5871" y="7415"/>
                  </a:cubicBezTo>
                  <a:cubicBezTo>
                    <a:pt x="5983" y="7047"/>
                    <a:pt x="6031" y="6640"/>
                    <a:pt x="6017" y="6202"/>
                  </a:cubicBezTo>
                  <a:cubicBezTo>
                    <a:pt x="6003" y="5795"/>
                    <a:pt x="5930" y="5365"/>
                    <a:pt x="5804" y="4925"/>
                  </a:cubicBezTo>
                  <a:cubicBezTo>
                    <a:pt x="5683" y="4506"/>
                    <a:pt x="5509" y="4083"/>
                    <a:pt x="5287" y="3656"/>
                  </a:cubicBezTo>
                  <a:cubicBezTo>
                    <a:pt x="5076" y="3254"/>
                    <a:pt x="4824" y="2853"/>
                    <a:pt x="4537" y="2474"/>
                  </a:cubicBezTo>
                  <a:cubicBezTo>
                    <a:pt x="4251" y="2098"/>
                    <a:pt x="3937" y="1752"/>
                    <a:pt x="3603" y="1444"/>
                  </a:cubicBezTo>
                  <a:cubicBezTo>
                    <a:pt x="3266" y="1129"/>
                    <a:pt x="2912" y="860"/>
                    <a:pt x="2547" y="638"/>
                  </a:cubicBezTo>
                  <a:cubicBezTo>
                    <a:pt x="2179" y="413"/>
                    <a:pt x="1803" y="245"/>
                    <a:pt x="1430" y="138"/>
                  </a:cubicBezTo>
                  <a:cubicBezTo>
                    <a:pt x="1253" y="85"/>
                    <a:pt x="1059" y="46"/>
                    <a:pt x="865" y="20"/>
                  </a:cubicBezTo>
                  <a:cubicBezTo>
                    <a:pt x="742" y="6"/>
                    <a:pt x="621" y="1"/>
                    <a:pt x="489"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 name="Google Shape;1350;p36">
              <a:extLst>
                <a:ext uri="{FF2B5EF4-FFF2-40B4-BE49-F238E27FC236}">
                  <a16:creationId xmlns:a16="http://schemas.microsoft.com/office/drawing/2014/main" id="{2A6B73CA-0382-44B1-4BFF-16F0D3CE67A9}"/>
                </a:ext>
              </a:extLst>
            </p:cNvPr>
            <p:cNvSpPr/>
            <p:nvPr/>
          </p:nvSpPr>
          <p:spPr>
            <a:xfrm>
              <a:off x="7438802" y="1685989"/>
              <a:ext cx="75" cy="77"/>
            </a:xfrm>
            <a:custGeom>
              <a:avLst/>
              <a:gdLst/>
              <a:ahLst/>
              <a:cxnLst/>
              <a:rect l="l" t="t" r="r" b="b"/>
              <a:pathLst>
                <a:path w="1" h="1" extrusionOk="0">
                  <a:moveTo>
                    <a:pt x="1" y="0"/>
                  </a:moveTo>
                  <a:close/>
                </a:path>
              </a:pathLst>
            </a:custGeom>
            <a:solidFill>
              <a:srgbClr val="7A716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 name="Google Shape;1351;p36">
              <a:extLst>
                <a:ext uri="{FF2B5EF4-FFF2-40B4-BE49-F238E27FC236}">
                  <a16:creationId xmlns:a16="http://schemas.microsoft.com/office/drawing/2014/main" id="{52B35047-8B19-14CB-0E67-C43793D4E9B6}"/>
                </a:ext>
              </a:extLst>
            </p:cNvPr>
            <p:cNvSpPr/>
            <p:nvPr/>
          </p:nvSpPr>
          <p:spPr>
            <a:xfrm>
              <a:off x="6399327" y="1517141"/>
              <a:ext cx="201446" cy="208050"/>
            </a:xfrm>
            <a:custGeom>
              <a:avLst/>
              <a:gdLst/>
              <a:ahLst/>
              <a:cxnLst/>
              <a:rect l="l" t="t" r="r" b="b"/>
              <a:pathLst>
                <a:path w="2674" h="2696" extrusionOk="0">
                  <a:moveTo>
                    <a:pt x="1167" y="0"/>
                  </a:moveTo>
                  <a:cubicBezTo>
                    <a:pt x="1161" y="0"/>
                    <a:pt x="1155" y="1"/>
                    <a:pt x="1149" y="1"/>
                  </a:cubicBezTo>
                  <a:cubicBezTo>
                    <a:pt x="1107" y="4"/>
                    <a:pt x="1065" y="16"/>
                    <a:pt x="1014" y="35"/>
                  </a:cubicBezTo>
                  <a:cubicBezTo>
                    <a:pt x="944" y="63"/>
                    <a:pt x="882" y="105"/>
                    <a:pt x="829" y="164"/>
                  </a:cubicBezTo>
                  <a:cubicBezTo>
                    <a:pt x="764" y="240"/>
                    <a:pt x="717" y="347"/>
                    <a:pt x="689" y="479"/>
                  </a:cubicBezTo>
                  <a:cubicBezTo>
                    <a:pt x="669" y="588"/>
                    <a:pt x="658" y="712"/>
                    <a:pt x="663" y="866"/>
                  </a:cubicBezTo>
                  <a:cubicBezTo>
                    <a:pt x="672" y="1065"/>
                    <a:pt x="703" y="1259"/>
                    <a:pt x="731" y="1402"/>
                  </a:cubicBezTo>
                  <a:cubicBezTo>
                    <a:pt x="717" y="1391"/>
                    <a:pt x="700" y="1377"/>
                    <a:pt x="683" y="1369"/>
                  </a:cubicBezTo>
                  <a:cubicBezTo>
                    <a:pt x="602" y="1318"/>
                    <a:pt x="529" y="1279"/>
                    <a:pt x="453" y="1256"/>
                  </a:cubicBezTo>
                  <a:cubicBezTo>
                    <a:pt x="403" y="1237"/>
                    <a:pt x="352" y="1226"/>
                    <a:pt x="306" y="1226"/>
                  </a:cubicBezTo>
                  <a:cubicBezTo>
                    <a:pt x="293" y="1226"/>
                    <a:pt x="280" y="1226"/>
                    <a:pt x="268" y="1228"/>
                  </a:cubicBezTo>
                  <a:cubicBezTo>
                    <a:pt x="254" y="1228"/>
                    <a:pt x="242" y="1231"/>
                    <a:pt x="228" y="1231"/>
                  </a:cubicBezTo>
                  <a:cubicBezTo>
                    <a:pt x="155" y="1245"/>
                    <a:pt x="94" y="1293"/>
                    <a:pt x="57" y="1360"/>
                  </a:cubicBezTo>
                  <a:cubicBezTo>
                    <a:pt x="15" y="1439"/>
                    <a:pt x="1" y="1537"/>
                    <a:pt x="9" y="1641"/>
                  </a:cubicBezTo>
                  <a:cubicBezTo>
                    <a:pt x="12" y="1680"/>
                    <a:pt x="23" y="1720"/>
                    <a:pt x="37" y="1767"/>
                  </a:cubicBezTo>
                  <a:cubicBezTo>
                    <a:pt x="51" y="1809"/>
                    <a:pt x="68" y="1849"/>
                    <a:pt x="94" y="1894"/>
                  </a:cubicBezTo>
                  <a:cubicBezTo>
                    <a:pt x="138" y="1969"/>
                    <a:pt x="195" y="2048"/>
                    <a:pt x="276" y="2129"/>
                  </a:cubicBezTo>
                  <a:cubicBezTo>
                    <a:pt x="346" y="2200"/>
                    <a:pt x="428" y="2267"/>
                    <a:pt x="517" y="2332"/>
                  </a:cubicBezTo>
                  <a:cubicBezTo>
                    <a:pt x="616" y="2402"/>
                    <a:pt x="728" y="2469"/>
                    <a:pt x="852" y="2525"/>
                  </a:cubicBezTo>
                  <a:cubicBezTo>
                    <a:pt x="908" y="2551"/>
                    <a:pt x="961" y="2576"/>
                    <a:pt x="1012" y="2593"/>
                  </a:cubicBezTo>
                  <a:cubicBezTo>
                    <a:pt x="1020" y="2598"/>
                    <a:pt x="1026" y="2607"/>
                    <a:pt x="1034" y="2607"/>
                  </a:cubicBezTo>
                  <a:cubicBezTo>
                    <a:pt x="1151" y="2650"/>
                    <a:pt x="1288" y="2695"/>
                    <a:pt x="1426" y="2695"/>
                  </a:cubicBezTo>
                  <a:cubicBezTo>
                    <a:pt x="1440" y="2695"/>
                    <a:pt x="1455" y="2695"/>
                    <a:pt x="1469" y="2694"/>
                  </a:cubicBezTo>
                  <a:cubicBezTo>
                    <a:pt x="1500" y="2691"/>
                    <a:pt x="1528" y="2688"/>
                    <a:pt x="1559" y="2680"/>
                  </a:cubicBezTo>
                  <a:cubicBezTo>
                    <a:pt x="1584" y="2671"/>
                    <a:pt x="1607" y="2663"/>
                    <a:pt x="1635" y="2652"/>
                  </a:cubicBezTo>
                  <a:cubicBezTo>
                    <a:pt x="1677" y="2632"/>
                    <a:pt x="1713" y="2598"/>
                    <a:pt x="1753" y="2556"/>
                  </a:cubicBezTo>
                  <a:cubicBezTo>
                    <a:pt x="1792" y="2514"/>
                    <a:pt x="1823" y="2461"/>
                    <a:pt x="1845" y="2424"/>
                  </a:cubicBezTo>
                  <a:cubicBezTo>
                    <a:pt x="1876" y="2371"/>
                    <a:pt x="1904" y="2312"/>
                    <a:pt x="1930" y="2259"/>
                  </a:cubicBezTo>
                  <a:lnTo>
                    <a:pt x="1952" y="2208"/>
                  </a:lnTo>
                  <a:cubicBezTo>
                    <a:pt x="2005" y="2093"/>
                    <a:pt x="2064" y="1975"/>
                    <a:pt x="2140" y="1868"/>
                  </a:cubicBezTo>
                  <a:cubicBezTo>
                    <a:pt x="2191" y="1798"/>
                    <a:pt x="2252" y="1728"/>
                    <a:pt x="2309" y="1661"/>
                  </a:cubicBezTo>
                  <a:cubicBezTo>
                    <a:pt x="2393" y="1560"/>
                    <a:pt x="2480" y="1458"/>
                    <a:pt x="2550" y="1343"/>
                  </a:cubicBezTo>
                  <a:cubicBezTo>
                    <a:pt x="2606" y="1251"/>
                    <a:pt x="2640" y="1147"/>
                    <a:pt x="2654" y="1035"/>
                  </a:cubicBezTo>
                  <a:cubicBezTo>
                    <a:pt x="2665" y="964"/>
                    <a:pt x="2673" y="883"/>
                    <a:pt x="2645" y="813"/>
                  </a:cubicBezTo>
                  <a:cubicBezTo>
                    <a:pt x="2620" y="754"/>
                    <a:pt x="2575" y="715"/>
                    <a:pt x="2519" y="706"/>
                  </a:cubicBezTo>
                  <a:cubicBezTo>
                    <a:pt x="2499" y="703"/>
                    <a:pt x="2485" y="703"/>
                    <a:pt x="2469" y="703"/>
                  </a:cubicBezTo>
                  <a:cubicBezTo>
                    <a:pt x="2435" y="706"/>
                    <a:pt x="2396" y="717"/>
                    <a:pt x="2356" y="737"/>
                  </a:cubicBezTo>
                  <a:cubicBezTo>
                    <a:pt x="2300" y="759"/>
                    <a:pt x="2244" y="796"/>
                    <a:pt x="2182" y="844"/>
                  </a:cubicBezTo>
                  <a:cubicBezTo>
                    <a:pt x="2157" y="863"/>
                    <a:pt x="2134" y="880"/>
                    <a:pt x="2115" y="897"/>
                  </a:cubicBezTo>
                  <a:cubicBezTo>
                    <a:pt x="2140" y="838"/>
                    <a:pt x="2163" y="773"/>
                    <a:pt x="2185" y="715"/>
                  </a:cubicBezTo>
                  <a:cubicBezTo>
                    <a:pt x="2213" y="630"/>
                    <a:pt x="2230" y="557"/>
                    <a:pt x="2241" y="484"/>
                  </a:cubicBezTo>
                  <a:cubicBezTo>
                    <a:pt x="2266" y="305"/>
                    <a:pt x="2233" y="181"/>
                    <a:pt x="2143" y="114"/>
                  </a:cubicBezTo>
                  <a:cubicBezTo>
                    <a:pt x="2115" y="94"/>
                    <a:pt x="2087" y="80"/>
                    <a:pt x="2047" y="69"/>
                  </a:cubicBezTo>
                  <a:cubicBezTo>
                    <a:pt x="2024" y="60"/>
                    <a:pt x="1994" y="57"/>
                    <a:pt x="1961" y="57"/>
                  </a:cubicBezTo>
                  <a:cubicBezTo>
                    <a:pt x="1951" y="57"/>
                    <a:pt x="1940" y="57"/>
                    <a:pt x="1930" y="58"/>
                  </a:cubicBezTo>
                  <a:cubicBezTo>
                    <a:pt x="1851" y="66"/>
                    <a:pt x="1781" y="91"/>
                    <a:pt x="1713" y="139"/>
                  </a:cubicBezTo>
                  <a:cubicBezTo>
                    <a:pt x="1649" y="190"/>
                    <a:pt x="1593" y="254"/>
                    <a:pt x="1531" y="350"/>
                  </a:cubicBezTo>
                  <a:cubicBezTo>
                    <a:pt x="1489" y="417"/>
                    <a:pt x="1455" y="490"/>
                    <a:pt x="1419" y="585"/>
                  </a:cubicBezTo>
                  <a:cubicBezTo>
                    <a:pt x="1433" y="448"/>
                    <a:pt x="1441" y="336"/>
                    <a:pt x="1416" y="220"/>
                  </a:cubicBezTo>
                  <a:cubicBezTo>
                    <a:pt x="1405" y="164"/>
                    <a:pt x="1382" y="114"/>
                    <a:pt x="1346" y="77"/>
                  </a:cubicBezTo>
                  <a:cubicBezTo>
                    <a:pt x="1315" y="38"/>
                    <a:pt x="1264" y="13"/>
                    <a:pt x="1214" y="7"/>
                  </a:cubicBezTo>
                  <a:cubicBezTo>
                    <a:pt x="1197" y="3"/>
                    <a:pt x="1182" y="0"/>
                    <a:pt x="1167"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 name="Google Shape;1352;p36">
              <a:extLst>
                <a:ext uri="{FF2B5EF4-FFF2-40B4-BE49-F238E27FC236}">
                  <a16:creationId xmlns:a16="http://schemas.microsoft.com/office/drawing/2014/main" id="{982B02D9-A6D9-AC78-1D68-F9E8D3F1A542}"/>
                </a:ext>
              </a:extLst>
            </p:cNvPr>
            <p:cNvSpPr/>
            <p:nvPr/>
          </p:nvSpPr>
          <p:spPr>
            <a:xfrm>
              <a:off x="7712721" y="1252371"/>
              <a:ext cx="208151" cy="209208"/>
            </a:xfrm>
            <a:custGeom>
              <a:avLst/>
              <a:gdLst/>
              <a:ahLst/>
              <a:cxnLst/>
              <a:rect l="l" t="t" r="r" b="b"/>
              <a:pathLst>
                <a:path w="2763" h="2711" extrusionOk="0">
                  <a:moveTo>
                    <a:pt x="1382" y="0"/>
                  </a:moveTo>
                  <a:cubicBezTo>
                    <a:pt x="1364" y="0"/>
                    <a:pt x="1346" y="1"/>
                    <a:pt x="1328" y="2"/>
                  </a:cubicBezTo>
                  <a:cubicBezTo>
                    <a:pt x="1306" y="5"/>
                    <a:pt x="1286" y="8"/>
                    <a:pt x="1264" y="19"/>
                  </a:cubicBezTo>
                  <a:cubicBezTo>
                    <a:pt x="1216" y="36"/>
                    <a:pt x="1174" y="72"/>
                    <a:pt x="1149" y="114"/>
                  </a:cubicBezTo>
                  <a:cubicBezTo>
                    <a:pt x="1123" y="159"/>
                    <a:pt x="1109" y="212"/>
                    <a:pt x="1109" y="269"/>
                  </a:cubicBezTo>
                  <a:cubicBezTo>
                    <a:pt x="1109" y="384"/>
                    <a:pt x="1134" y="496"/>
                    <a:pt x="1177" y="625"/>
                  </a:cubicBezTo>
                  <a:cubicBezTo>
                    <a:pt x="1120" y="541"/>
                    <a:pt x="1070" y="474"/>
                    <a:pt x="1019" y="417"/>
                  </a:cubicBezTo>
                  <a:cubicBezTo>
                    <a:pt x="941" y="333"/>
                    <a:pt x="871" y="283"/>
                    <a:pt x="798" y="246"/>
                  </a:cubicBezTo>
                  <a:cubicBezTo>
                    <a:pt x="738" y="219"/>
                    <a:pt x="677" y="204"/>
                    <a:pt x="616" y="204"/>
                  </a:cubicBezTo>
                  <a:cubicBezTo>
                    <a:pt x="602" y="204"/>
                    <a:pt x="587" y="205"/>
                    <a:pt x="573" y="207"/>
                  </a:cubicBezTo>
                  <a:cubicBezTo>
                    <a:pt x="531" y="212"/>
                    <a:pt x="492" y="227"/>
                    <a:pt x="461" y="241"/>
                  </a:cubicBezTo>
                  <a:cubicBezTo>
                    <a:pt x="424" y="257"/>
                    <a:pt x="402" y="277"/>
                    <a:pt x="376" y="302"/>
                  </a:cubicBezTo>
                  <a:cubicBezTo>
                    <a:pt x="301" y="384"/>
                    <a:pt x="292" y="513"/>
                    <a:pt x="351" y="681"/>
                  </a:cubicBezTo>
                  <a:cubicBezTo>
                    <a:pt x="376" y="749"/>
                    <a:pt x="413" y="819"/>
                    <a:pt x="455" y="895"/>
                  </a:cubicBezTo>
                  <a:cubicBezTo>
                    <a:pt x="486" y="951"/>
                    <a:pt x="520" y="1007"/>
                    <a:pt x="556" y="1060"/>
                  </a:cubicBezTo>
                  <a:cubicBezTo>
                    <a:pt x="531" y="1046"/>
                    <a:pt x="503" y="1035"/>
                    <a:pt x="478" y="1021"/>
                  </a:cubicBezTo>
                  <a:cubicBezTo>
                    <a:pt x="407" y="990"/>
                    <a:pt x="348" y="965"/>
                    <a:pt x="284" y="951"/>
                  </a:cubicBezTo>
                  <a:cubicBezTo>
                    <a:pt x="251" y="947"/>
                    <a:pt x="223" y="944"/>
                    <a:pt x="195" y="944"/>
                  </a:cubicBezTo>
                  <a:cubicBezTo>
                    <a:pt x="186" y="944"/>
                    <a:pt x="176" y="944"/>
                    <a:pt x="166" y="945"/>
                  </a:cubicBezTo>
                  <a:cubicBezTo>
                    <a:pt x="149" y="945"/>
                    <a:pt x="132" y="948"/>
                    <a:pt x="118" y="956"/>
                  </a:cubicBezTo>
                  <a:cubicBezTo>
                    <a:pt x="65" y="976"/>
                    <a:pt x="26" y="1027"/>
                    <a:pt x="14" y="1086"/>
                  </a:cubicBezTo>
                  <a:cubicBezTo>
                    <a:pt x="0" y="1156"/>
                    <a:pt x="23" y="1237"/>
                    <a:pt x="48" y="1302"/>
                  </a:cubicBezTo>
                  <a:cubicBezTo>
                    <a:pt x="85" y="1408"/>
                    <a:pt x="141" y="1504"/>
                    <a:pt x="211" y="1582"/>
                  </a:cubicBezTo>
                  <a:cubicBezTo>
                    <a:pt x="301" y="1686"/>
                    <a:pt x="407" y="1771"/>
                    <a:pt x="511" y="1849"/>
                  </a:cubicBezTo>
                  <a:cubicBezTo>
                    <a:pt x="576" y="1905"/>
                    <a:pt x="646" y="1961"/>
                    <a:pt x="713" y="2023"/>
                  </a:cubicBezTo>
                  <a:cubicBezTo>
                    <a:pt x="806" y="2110"/>
                    <a:pt x="882" y="2220"/>
                    <a:pt x="960" y="2321"/>
                  </a:cubicBezTo>
                  <a:lnTo>
                    <a:pt x="991" y="2366"/>
                  </a:lnTo>
                  <a:cubicBezTo>
                    <a:pt x="1025" y="2416"/>
                    <a:pt x="1064" y="2467"/>
                    <a:pt x="1106" y="2514"/>
                  </a:cubicBezTo>
                  <a:cubicBezTo>
                    <a:pt x="1134" y="2548"/>
                    <a:pt x="1177" y="2590"/>
                    <a:pt x="1222" y="2627"/>
                  </a:cubicBezTo>
                  <a:cubicBezTo>
                    <a:pt x="1272" y="2660"/>
                    <a:pt x="1317" y="2686"/>
                    <a:pt x="1359" y="2697"/>
                  </a:cubicBezTo>
                  <a:cubicBezTo>
                    <a:pt x="1387" y="2703"/>
                    <a:pt x="1412" y="2711"/>
                    <a:pt x="1438" y="2711"/>
                  </a:cubicBezTo>
                  <a:cubicBezTo>
                    <a:pt x="1469" y="2711"/>
                    <a:pt x="1497" y="2711"/>
                    <a:pt x="1527" y="2705"/>
                  </a:cubicBezTo>
                  <a:cubicBezTo>
                    <a:pt x="1679" y="2686"/>
                    <a:pt x="1819" y="2607"/>
                    <a:pt x="1937" y="2534"/>
                  </a:cubicBezTo>
                  <a:cubicBezTo>
                    <a:pt x="1946" y="2531"/>
                    <a:pt x="1951" y="2523"/>
                    <a:pt x="1957" y="2517"/>
                  </a:cubicBezTo>
                  <a:cubicBezTo>
                    <a:pt x="2005" y="2489"/>
                    <a:pt x="2055" y="2453"/>
                    <a:pt x="2103" y="2419"/>
                  </a:cubicBezTo>
                  <a:cubicBezTo>
                    <a:pt x="2212" y="2338"/>
                    <a:pt x="2308" y="2253"/>
                    <a:pt x="2389" y="2166"/>
                  </a:cubicBezTo>
                  <a:cubicBezTo>
                    <a:pt x="2471" y="2082"/>
                    <a:pt x="2535" y="2001"/>
                    <a:pt x="2591" y="1917"/>
                  </a:cubicBezTo>
                  <a:cubicBezTo>
                    <a:pt x="2653" y="1821"/>
                    <a:pt x="2695" y="1734"/>
                    <a:pt x="2723" y="1650"/>
                  </a:cubicBezTo>
                  <a:cubicBezTo>
                    <a:pt x="2740" y="1605"/>
                    <a:pt x="2751" y="1560"/>
                    <a:pt x="2754" y="1518"/>
                  </a:cubicBezTo>
                  <a:cubicBezTo>
                    <a:pt x="2763" y="1465"/>
                    <a:pt x="2763" y="1425"/>
                    <a:pt x="2760" y="1386"/>
                  </a:cubicBezTo>
                  <a:cubicBezTo>
                    <a:pt x="2749" y="1279"/>
                    <a:pt x="2715" y="1187"/>
                    <a:pt x="2659" y="1119"/>
                  </a:cubicBezTo>
                  <a:cubicBezTo>
                    <a:pt x="2611" y="1060"/>
                    <a:pt x="2538" y="1027"/>
                    <a:pt x="2465" y="1027"/>
                  </a:cubicBezTo>
                  <a:cubicBezTo>
                    <a:pt x="2451" y="1027"/>
                    <a:pt x="2440" y="1029"/>
                    <a:pt x="2426" y="1029"/>
                  </a:cubicBezTo>
                  <a:cubicBezTo>
                    <a:pt x="2370" y="1035"/>
                    <a:pt x="2311" y="1060"/>
                    <a:pt x="2249" y="1097"/>
                  </a:cubicBezTo>
                  <a:cubicBezTo>
                    <a:pt x="2184" y="1136"/>
                    <a:pt x="2120" y="1184"/>
                    <a:pt x="2050" y="1251"/>
                  </a:cubicBezTo>
                  <a:lnTo>
                    <a:pt x="2008" y="1293"/>
                  </a:lnTo>
                  <a:cubicBezTo>
                    <a:pt x="2008" y="1144"/>
                    <a:pt x="2002" y="948"/>
                    <a:pt x="1968" y="751"/>
                  </a:cubicBezTo>
                  <a:cubicBezTo>
                    <a:pt x="1946" y="597"/>
                    <a:pt x="1912" y="479"/>
                    <a:pt x="1870" y="375"/>
                  </a:cubicBezTo>
                  <a:cubicBezTo>
                    <a:pt x="1819" y="255"/>
                    <a:pt x="1752" y="159"/>
                    <a:pt x="1671" y="95"/>
                  </a:cubicBezTo>
                  <a:cubicBezTo>
                    <a:pt x="1612" y="50"/>
                    <a:pt x="1539" y="19"/>
                    <a:pt x="1466" y="5"/>
                  </a:cubicBezTo>
                  <a:cubicBezTo>
                    <a:pt x="1436" y="1"/>
                    <a:pt x="1408" y="0"/>
                    <a:pt x="1382"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 name="Google Shape;1353;p36">
              <a:extLst>
                <a:ext uri="{FF2B5EF4-FFF2-40B4-BE49-F238E27FC236}">
                  <a16:creationId xmlns:a16="http://schemas.microsoft.com/office/drawing/2014/main" id="{50E7A656-E6D5-DD7C-0927-8B58B15F5808}"/>
                </a:ext>
              </a:extLst>
            </p:cNvPr>
            <p:cNvSpPr/>
            <p:nvPr/>
          </p:nvSpPr>
          <p:spPr>
            <a:xfrm>
              <a:off x="7368439" y="1421450"/>
              <a:ext cx="0" cy="309"/>
            </a:xfrm>
            <a:custGeom>
              <a:avLst/>
              <a:gdLst/>
              <a:ahLst/>
              <a:cxnLst/>
              <a:rect l="l" t="t" r="r" b="b"/>
              <a:pathLst>
                <a:path h="4" extrusionOk="0">
                  <a:moveTo>
                    <a:pt x="0" y="3"/>
                  </a:moveTo>
                  <a:lnTo>
                    <a:pt x="0" y="3"/>
                  </a:lnTo>
                  <a:lnTo>
                    <a:pt x="0" y="1"/>
                  </a:lnTo>
                  <a:lnTo>
                    <a:pt x="0" y="3"/>
                  </a:lnTo>
                  <a:close/>
                </a:path>
              </a:pathLst>
            </a:custGeom>
            <a:solidFill>
              <a:srgbClr val="59141D"/>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 name="Google Shape;1354;p36">
              <a:extLst>
                <a:ext uri="{FF2B5EF4-FFF2-40B4-BE49-F238E27FC236}">
                  <a16:creationId xmlns:a16="http://schemas.microsoft.com/office/drawing/2014/main" id="{E40487E3-B204-79EE-535F-78A7088765B7}"/>
                </a:ext>
              </a:extLst>
            </p:cNvPr>
            <p:cNvSpPr/>
            <p:nvPr/>
          </p:nvSpPr>
          <p:spPr>
            <a:xfrm>
              <a:off x="7689217" y="1817950"/>
              <a:ext cx="190673" cy="150636"/>
            </a:xfrm>
            <a:custGeom>
              <a:avLst/>
              <a:gdLst/>
              <a:ahLst/>
              <a:cxnLst/>
              <a:rect l="l" t="t" r="r" b="b"/>
              <a:pathLst>
                <a:path w="2531" h="1952" extrusionOk="0">
                  <a:moveTo>
                    <a:pt x="2249" y="0"/>
                  </a:moveTo>
                  <a:cubicBezTo>
                    <a:pt x="2250" y="0"/>
                    <a:pt x="2251" y="0"/>
                    <a:pt x="2251" y="0"/>
                  </a:cubicBezTo>
                  <a:lnTo>
                    <a:pt x="2251" y="0"/>
                  </a:lnTo>
                  <a:cubicBezTo>
                    <a:pt x="2252" y="0"/>
                    <a:pt x="2252" y="0"/>
                    <a:pt x="2252" y="0"/>
                  </a:cubicBezTo>
                  <a:close/>
                  <a:moveTo>
                    <a:pt x="1556" y="1308"/>
                  </a:moveTo>
                  <a:lnTo>
                    <a:pt x="1548" y="1311"/>
                  </a:lnTo>
                  <a:cubicBezTo>
                    <a:pt x="1553" y="1311"/>
                    <a:pt x="1556" y="1311"/>
                    <a:pt x="1556" y="1308"/>
                  </a:cubicBezTo>
                  <a:close/>
                  <a:moveTo>
                    <a:pt x="2251" y="0"/>
                  </a:moveTo>
                  <a:lnTo>
                    <a:pt x="2251" y="0"/>
                  </a:lnTo>
                  <a:cubicBezTo>
                    <a:pt x="2215" y="11"/>
                    <a:pt x="2173" y="14"/>
                    <a:pt x="2129" y="20"/>
                  </a:cubicBezTo>
                  <a:cubicBezTo>
                    <a:pt x="2078" y="28"/>
                    <a:pt x="2030" y="37"/>
                    <a:pt x="1980" y="53"/>
                  </a:cubicBezTo>
                  <a:cubicBezTo>
                    <a:pt x="1924" y="67"/>
                    <a:pt x="1868" y="84"/>
                    <a:pt x="1811" y="101"/>
                  </a:cubicBezTo>
                  <a:cubicBezTo>
                    <a:pt x="1772" y="112"/>
                    <a:pt x="1736" y="126"/>
                    <a:pt x="1696" y="138"/>
                  </a:cubicBezTo>
                  <a:cubicBezTo>
                    <a:pt x="1545" y="174"/>
                    <a:pt x="1393" y="222"/>
                    <a:pt x="1247" y="270"/>
                  </a:cubicBezTo>
                  <a:cubicBezTo>
                    <a:pt x="930" y="371"/>
                    <a:pt x="621" y="494"/>
                    <a:pt x="329" y="660"/>
                  </a:cubicBezTo>
                  <a:cubicBezTo>
                    <a:pt x="329" y="660"/>
                    <a:pt x="329" y="660"/>
                    <a:pt x="330" y="660"/>
                  </a:cubicBezTo>
                  <a:lnTo>
                    <a:pt x="330" y="660"/>
                  </a:lnTo>
                  <a:cubicBezTo>
                    <a:pt x="222" y="718"/>
                    <a:pt x="123" y="784"/>
                    <a:pt x="23" y="859"/>
                  </a:cubicBezTo>
                  <a:cubicBezTo>
                    <a:pt x="18" y="887"/>
                    <a:pt x="15" y="918"/>
                    <a:pt x="12" y="943"/>
                  </a:cubicBezTo>
                  <a:cubicBezTo>
                    <a:pt x="4" y="999"/>
                    <a:pt x="1" y="1064"/>
                    <a:pt x="1" y="1143"/>
                  </a:cubicBezTo>
                  <a:cubicBezTo>
                    <a:pt x="1" y="1263"/>
                    <a:pt x="6" y="1381"/>
                    <a:pt x="15" y="1499"/>
                  </a:cubicBezTo>
                  <a:cubicBezTo>
                    <a:pt x="20" y="1620"/>
                    <a:pt x="32" y="1752"/>
                    <a:pt x="29" y="1878"/>
                  </a:cubicBezTo>
                  <a:cubicBezTo>
                    <a:pt x="29" y="1895"/>
                    <a:pt x="34" y="1912"/>
                    <a:pt x="48" y="1926"/>
                  </a:cubicBezTo>
                  <a:cubicBezTo>
                    <a:pt x="62" y="1940"/>
                    <a:pt x="82" y="1948"/>
                    <a:pt x="99" y="1948"/>
                  </a:cubicBezTo>
                  <a:cubicBezTo>
                    <a:pt x="130" y="1948"/>
                    <a:pt x="158" y="1926"/>
                    <a:pt x="166" y="1898"/>
                  </a:cubicBezTo>
                  <a:cubicBezTo>
                    <a:pt x="253" y="1920"/>
                    <a:pt x="343" y="1934"/>
                    <a:pt x="436" y="1943"/>
                  </a:cubicBezTo>
                  <a:cubicBezTo>
                    <a:pt x="492" y="1951"/>
                    <a:pt x="545" y="1951"/>
                    <a:pt x="601" y="1951"/>
                  </a:cubicBezTo>
                  <a:cubicBezTo>
                    <a:pt x="666" y="1951"/>
                    <a:pt x="733" y="1948"/>
                    <a:pt x="798" y="1940"/>
                  </a:cubicBezTo>
                  <a:cubicBezTo>
                    <a:pt x="916" y="1926"/>
                    <a:pt x="1031" y="1887"/>
                    <a:pt x="1126" y="1836"/>
                  </a:cubicBezTo>
                  <a:cubicBezTo>
                    <a:pt x="1163" y="1814"/>
                    <a:pt x="1194" y="1794"/>
                    <a:pt x="1225" y="1766"/>
                  </a:cubicBezTo>
                  <a:cubicBezTo>
                    <a:pt x="1225" y="1785"/>
                    <a:pt x="1233" y="1800"/>
                    <a:pt x="1242" y="1811"/>
                  </a:cubicBezTo>
                  <a:cubicBezTo>
                    <a:pt x="1256" y="1825"/>
                    <a:pt x="1275" y="1830"/>
                    <a:pt x="1292" y="1830"/>
                  </a:cubicBezTo>
                  <a:cubicBezTo>
                    <a:pt x="1312" y="1830"/>
                    <a:pt x="1331" y="1825"/>
                    <a:pt x="1345" y="1808"/>
                  </a:cubicBezTo>
                  <a:cubicBezTo>
                    <a:pt x="1359" y="1794"/>
                    <a:pt x="1362" y="1780"/>
                    <a:pt x="1362" y="1760"/>
                  </a:cubicBezTo>
                  <a:cubicBezTo>
                    <a:pt x="1359" y="1704"/>
                    <a:pt x="1359" y="1656"/>
                    <a:pt x="1362" y="1611"/>
                  </a:cubicBezTo>
                  <a:cubicBezTo>
                    <a:pt x="1365" y="1592"/>
                    <a:pt x="1368" y="1578"/>
                    <a:pt x="1368" y="1564"/>
                  </a:cubicBezTo>
                  <a:cubicBezTo>
                    <a:pt x="1373" y="1552"/>
                    <a:pt x="1376" y="1547"/>
                    <a:pt x="1376" y="1536"/>
                  </a:cubicBezTo>
                  <a:cubicBezTo>
                    <a:pt x="1379" y="1522"/>
                    <a:pt x="1388" y="1508"/>
                    <a:pt x="1390" y="1494"/>
                  </a:cubicBezTo>
                  <a:cubicBezTo>
                    <a:pt x="1407" y="1460"/>
                    <a:pt x="1424" y="1426"/>
                    <a:pt x="1449" y="1395"/>
                  </a:cubicBezTo>
                  <a:cubicBezTo>
                    <a:pt x="1477" y="1364"/>
                    <a:pt x="1508" y="1336"/>
                    <a:pt x="1545" y="1305"/>
                  </a:cubicBezTo>
                  <a:cubicBezTo>
                    <a:pt x="1545" y="1305"/>
                    <a:pt x="1548" y="1305"/>
                    <a:pt x="1548" y="1300"/>
                  </a:cubicBezTo>
                  <a:cubicBezTo>
                    <a:pt x="1615" y="1255"/>
                    <a:pt x="1688" y="1216"/>
                    <a:pt x="1783" y="1179"/>
                  </a:cubicBezTo>
                  <a:lnTo>
                    <a:pt x="1795" y="1171"/>
                  </a:lnTo>
                  <a:cubicBezTo>
                    <a:pt x="1896" y="1134"/>
                    <a:pt x="2000" y="1101"/>
                    <a:pt x="2098" y="1070"/>
                  </a:cubicBezTo>
                  <a:cubicBezTo>
                    <a:pt x="2244" y="1028"/>
                    <a:pt x="2390" y="983"/>
                    <a:pt x="2530" y="918"/>
                  </a:cubicBezTo>
                  <a:cubicBezTo>
                    <a:pt x="2516" y="904"/>
                    <a:pt x="2505" y="890"/>
                    <a:pt x="2496" y="876"/>
                  </a:cubicBezTo>
                  <a:cubicBezTo>
                    <a:pt x="2474" y="848"/>
                    <a:pt x="2454" y="820"/>
                    <a:pt x="2435" y="789"/>
                  </a:cubicBezTo>
                  <a:cubicBezTo>
                    <a:pt x="2415" y="755"/>
                    <a:pt x="2398" y="719"/>
                    <a:pt x="2384" y="685"/>
                  </a:cubicBezTo>
                  <a:cubicBezTo>
                    <a:pt x="2370" y="649"/>
                    <a:pt x="2356" y="618"/>
                    <a:pt x="2345" y="578"/>
                  </a:cubicBezTo>
                  <a:cubicBezTo>
                    <a:pt x="2322" y="511"/>
                    <a:pt x="2308" y="444"/>
                    <a:pt x="2308" y="379"/>
                  </a:cubicBezTo>
                  <a:cubicBezTo>
                    <a:pt x="2308" y="351"/>
                    <a:pt x="2317" y="323"/>
                    <a:pt x="2322" y="295"/>
                  </a:cubicBezTo>
                  <a:cubicBezTo>
                    <a:pt x="2331" y="267"/>
                    <a:pt x="2342" y="239"/>
                    <a:pt x="2348" y="211"/>
                  </a:cubicBezTo>
                  <a:lnTo>
                    <a:pt x="2348" y="216"/>
                  </a:lnTo>
                  <a:cubicBezTo>
                    <a:pt x="2359" y="177"/>
                    <a:pt x="2370" y="135"/>
                    <a:pt x="2373" y="98"/>
                  </a:cubicBezTo>
                  <a:cubicBezTo>
                    <a:pt x="2373" y="87"/>
                    <a:pt x="2373" y="76"/>
                    <a:pt x="2370" y="62"/>
                  </a:cubicBezTo>
                  <a:cubicBezTo>
                    <a:pt x="2364" y="56"/>
                    <a:pt x="2364" y="48"/>
                    <a:pt x="2362" y="42"/>
                  </a:cubicBezTo>
                  <a:cubicBezTo>
                    <a:pt x="2359" y="37"/>
                    <a:pt x="2359" y="34"/>
                    <a:pt x="2356" y="31"/>
                  </a:cubicBezTo>
                  <a:cubicBezTo>
                    <a:pt x="2350" y="28"/>
                    <a:pt x="2348" y="22"/>
                    <a:pt x="2342" y="20"/>
                  </a:cubicBezTo>
                  <a:cubicBezTo>
                    <a:pt x="2334" y="17"/>
                    <a:pt x="2328" y="14"/>
                    <a:pt x="2317" y="8"/>
                  </a:cubicBezTo>
                  <a:cubicBezTo>
                    <a:pt x="2295" y="3"/>
                    <a:pt x="2273" y="3"/>
                    <a:pt x="225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4" name="Google Shape;1355;p36">
              <a:extLst>
                <a:ext uri="{FF2B5EF4-FFF2-40B4-BE49-F238E27FC236}">
                  <a16:creationId xmlns:a16="http://schemas.microsoft.com/office/drawing/2014/main" id="{776159F6-30F0-41CB-0893-DA36B47700DA}"/>
                </a:ext>
              </a:extLst>
            </p:cNvPr>
            <p:cNvSpPr/>
            <p:nvPr/>
          </p:nvSpPr>
          <p:spPr>
            <a:xfrm>
              <a:off x="7689443" y="1804059"/>
              <a:ext cx="226156" cy="86739"/>
            </a:xfrm>
            <a:custGeom>
              <a:avLst/>
              <a:gdLst/>
              <a:ahLst/>
              <a:cxnLst/>
              <a:rect l="l" t="t" r="r" b="b"/>
              <a:pathLst>
                <a:path w="3002" h="1124" extrusionOk="0">
                  <a:moveTo>
                    <a:pt x="2364" y="0"/>
                  </a:moveTo>
                  <a:cubicBezTo>
                    <a:pt x="2286" y="0"/>
                    <a:pt x="2199" y="6"/>
                    <a:pt x="2078" y="23"/>
                  </a:cubicBezTo>
                  <a:cubicBezTo>
                    <a:pt x="1938" y="40"/>
                    <a:pt x="1794" y="71"/>
                    <a:pt x="1623" y="115"/>
                  </a:cubicBezTo>
                  <a:cubicBezTo>
                    <a:pt x="1385" y="180"/>
                    <a:pt x="1135" y="259"/>
                    <a:pt x="854" y="368"/>
                  </a:cubicBezTo>
                  <a:lnTo>
                    <a:pt x="840" y="377"/>
                  </a:lnTo>
                  <a:lnTo>
                    <a:pt x="826" y="382"/>
                  </a:lnTo>
                  <a:cubicBezTo>
                    <a:pt x="823" y="382"/>
                    <a:pt x="815" y="385"/>
                    <a:pt x="812" y="385"/>
                  </a:cubicBezTo>
                  <a:lnTo>
                    <a:pt x="629" y="461"/>
                  </a:lnTo>
                  <a:lnTo>
                    <a:pt x="540" y="494"/>
                  </a:lnTo>
                  <a:cubicBezTo>
                    <a:pt x="458" y="525"/>
                    <a:pt x="374" y="562"/>
                    <a:pt x="295" y="610"/>
                  </a:cubicBezTo>
                  <a:cubicBezTo>
                    <a:pt x="222" y="657"/>
                    <a:pt x="161" y="713"/>
                    <a:pt x="110" y="784"/>
                  </a:cubicBezTo>
                  <a:cubicBezTo>
                    <a:pt x="71" y="834"/>
                    <a:pt x="43" y="902"/>
                    <a:pt x="23" y="986"/>
                  </a:cubicBezTo>
                  <a:cubicBezTo>
                    <a:pt x="12" y="1025"/>
                    <a:pt x="6" y="1064"/>
                    <a:pt x="1" y="1095"/>
                  </a:cubicBezTo>
                  <a:cubicBezTo>
                    <a:pt x="104" y="1031"/>
                    <a:pt x="177" y="983"/>
                    <a:pt x="248" y="944"/>
                  </a:cubicBezTo>
                  <a:cubicBezTo>
                    <a:pt x="447" y="829"/>
                    <a:pt x="657" y="730"/>
                    <a:pt x="871" y="649"/>
                  </a:cubicBezTo>
                  <a:cubicBezTo>
                    <a:pt x="1081" y="573"/>
                    <a:pt x="1303" y="506"/>
                    <a:pt x="1528" y="452"/>
                  </a:cubicBezTo>
                  <a:cubicBezTo>
                    <a:pt x="1747" y="405"/>
                    <a:pt x="1977" y="363"/>
                    <a:pt x="2238" y="326"/>
                  </a:cubicBezTo>
                  <a:lnTo>
                    <a:pt x="2241" y="326"/>
                  </a:lnTo>
                  <a:cubicBezTo>
                    <a:pt x="2252" y="326"/>
                    <a:pt x="2255" y="329"/>
                    <a:pt x="2260" y="334"/>
                  </a:cubicBezTo>
                  <a:cubicBezTo>
                    <a:pt x="2269" y="348"/>
                    <a:pt x="2269" y="351"/>
                    <a:pt x="2269" y="357"/>
                  </a:cubicBezTo>
                  <a:cubicBezTo>
                    <a:pt x="2266" y="365"/>
                    <a:pt x="2266" y="371"/>
                    <a:pt x="2260" y="379"/>
                  </a:cubicBezTo>
                  <a:cubicBezTo>
                    <a:pt x="2255" y="407"/>
                    <a:pt x="2246" y="436"/>
                    <a:pt x="2244" y="461"/>
                  </a:cubicBezTo>
                  <a:cubicBezTo>
                    <a:pt x="2241" y="489"/>
                    <a:pt x="2238" y="520"/>
                    <a:pt x="2238" y="548"/>
                  </a:cubicBezTo>
                  <a:cubicBezTo>
                    <a:pt x="2238" y="593"/>
                    <a:pt x="2241" y="629"/>
                    <a:pt x="2244" y="660"/>
                  </a:cubicBezTo>
                  <a:cubicBezTo>
                    <a:pt x="2246" y="691"/>
                    <a:pt x="2255" y="727"/>
                    <a:pt x="2266" y="758"/>
                  </a:cubicBezTo>
                  <a:cubicBezTo>
                    <a:pt x="2274" y="798"/>
                    <a:pt x="2286" y="829"/>
                    <a:pt x="2300" y="857"/>
                  </a:cubicBezTo>
                  <a:cubicBezTo>
                    <a:pt x="2311" y="885"/>
                    <a:pt x="2325" y="910"/>
                    <a:pt x="2339" y="932"/>
                  </a:cubicBezTo>
                  <a:cubicBezTo>
                    <a:pt x="2353" y="958"/>
                    <a:pt x="2367" y="980"/>
                    <a:pt x="2384" y="1000"/>
                  </a:cubicBezTo>
                  <a:cubicBezTo>
                    <a:pt x="2398" y="1017"/>
                    <a:pt x="2415" y="1039"/>
                    <a:pt x="2434" y="1056"/>
                  </a:cubicBezTo>
                  <a:cubicBezTo>
                    <a:pt x="2451" y="1073"/>
                    <a:pt x="2465" y="1087"/>
                    <a:pt x="2482" y="1101"/>
                  </a:cubicBezTo>
                  <a:cubicBezTo>
                    <a:pt x="2493" y="1109"/>
                    <a:pt x="2505" y="1115"/>
                    <a:pt x="2510" y="1123"/>
                  </a:cubicBezTo>
                  <a:cubicBezTo>
                    <a:pt x="2538" y="1112"/>
                    <a:pt x="2566" y="1098"/>
                    <a:pt x="2594" y="1084"/>
                  </a:cubicBezTo>
                  <a:cubicBezTo>
                    <a:pt x="2724" y="1017"/>
                    <a:pt x="2827" y="932"/>
                    <a:pt x="2892" y="831"/>
                  </a:cubicBezTo>
                  <a:cubicBezTo>
                    <a:pt x="2968" y="727"/>
                    <a:pt x="3002" y="581"/>
                    <a:pt x="2987" y="436"/>
                  </a:cubicBezTo>
                  <a:cubicBezTo>
                    <a:pt x="2982" y="371"/>
                    <a:pt x="2968" y="309"/>
                    <a:pt x="2940" y="256"/>
                  </a:cubicBezTo>
                  <a:cubicBezTo>
                    <a:pt x="2915" y="208"/>
                    <a:pt x="2875" y="166"/>
                    <a:pt x="2827" y="124"/>
                  </a:cubicBezTo>
                  <a:cubicBezTo>
                    <a:pt x="2729" y="42"/>
                    <a:pt x="2592" y="17"/>
                    <a:pt x="2496" y="6"/>
                  </a:cubicBezTo>
                  <a:cubicBezTo>
                    <a:pt x="2457" y="3"/>
                    <a:pt x="2412" y="0"/>
                    <a:pt x="2364"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5" name="Google Shape;1356;p36">
              <a:extLst>
                <a:ext uri="{FF2B5EF4-FFF2-40B4-BE49-F238E27FC236}">
                  <a16:creationId xmlns:a16="http://schemas.microsoft.com/office/drawing/2014/main" id="{7D15E3E1-89CC-132B-74CB-F7FA8FF67CED}"/>
                </a:ext>
              </a:extLst>
            </p:cNvPr>
            <p:cNvSpPr/>
            <p:nvPr/>
          </p:nvSpPr>
          <p:spPr>
            <a:xfrm>
              <a:off x="7793933" y="1905847"/>
              <a:ext cx="23128" cy="22688"/>
            </a:xfrm>
            <a:custGeom>
              <a:avLst/>
              <a:gdLst/>
              <a:ahLst/>
              <a:cxnLst/>
              <a:rect l="l" t="t" r="r" b="b"/>
              <a:pathLst>
                <a:path w="307" h="294" extrusionOk="0">
                  <a:moveTo>
                    <a:pt x="82" y="1"/>
                  </a:moveTo>
                  <a:cubicBezTo>
                    <a:pt x="68" y="1"/>
                    <a:pt x="56" y="4"/>
                    <a:pt x="48" y="9"/>
                  </a:cubicBezTo>
                  <a:cubicBezTo>
                    <a:pt x="14" y="26"/>
                    <a:pt x="0" y="68"/>
                    <a:pt x="17" y="102"/>
                  </a:cubicBezTo>
                  <a:cubicBezTo>
                    <a:pt x="54" y="183"/>
                    <a:pt x="118" y="242"/>
                    <a:pt x="194" y="282"/>
                  </a:cubicBezTo>
                  <a:cubicBezTo>
                    <a:pt x="207" y="290"/>
                    <a:pt x="218" y="294"/>
                    <a:pt x="233" y="294"/>
                  </a:cubicBezTo>
                  <a:cubicBezTo>
                    <a:pt x="237" y="294"/>
                    <a:pt x="242" y="293"/>
                    <a:pt x="247" y="293"/>
                  </a:cubicBezTo>
                  <a:cubicBezTo>
                    <a:pt x="264" y="290"/>
                    <a:pt x="281" y="279"/>
                    <a:pt x="292" y="262"/>
                  </a:cubicBezTo>
                  <a:cubicBezTo>
                    <a:pt x="304" y="248"/>
                    <a:pt x="306" y="225"/>
                    <a:pt x="304" y="209"/>
                  </a:cubicBezTo>
                  <a:cubicBezTo>
                    <a:pt x="298" y="192"/>
                    <a:pt x="289" y="169"/>
                    <a:pt x="275" y="161"/>
                  </a:cubicBezTo>
                  <a:cubicBezTo>
                    <a:pt x="247" y="147"/>
                    <a:pt x="222" y="130"/>
                    <a:pt x="200" y="113"/>
                  </a:cubicBezTo>
                  <a:cubicBezTo>
                    <a:pt x="186" y="99"/>
                    <a:pt x="172" y="85"/>
                    <a:pt x="160" y="71"/>
                  </a:cubicBezTo>
                  <a:cubicBezTo>
                    <a:pt x="155" y="60"/>
                    <a:pt x="152" y="51"/>
                    <a:pt x="144" y="40"/>
                  </a:cubicBezTo>
                  <a:cubicBezTo>
                    <a:pt x="132" y="15"/>
                    <a:pt x="104" y="1"/>
                    <a:pt x="8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6" name="Google Shape;1357;p36">
              <a:extLst>
                <a:ext uri="{FF2B5EF4-FFF2-40B4-BE49-F238E27FC236}">
                  <a16:creationId xmlns:a16="http://schemas.microsoft.com/office/drawing/2014/main" id="{89D21403-8305-6BBA-CC05-B5F0E90DBD07}"/>
                </a:ext>
              </a:extLst>
            </p:cNvPr>
            <p:cNvSpPr/>
            <p:nvPr/>
          </p:nvSpPr>
          <p:spPr>
            <a:xfrm>
              <a:off x="7812540" y="1894426"/>
              <a:ext cx="20566" cy="25698"/>
            </a:xfrm>
            <a:custGeom>
              <a:avLst/>
              <a:gdLst/>
              <a:ahLst/>
              <a:cxnLst/>
              <a:rect l="l" t="t" r="r" b="b"/>
              <a:pathLst>
                <a:path w="273" h="333" extrusionOk="0">
                  <a:moveTo>
                    <a:pt x="72" y="1"/>
                  </a:moveTo>
                  <a:cubicBezTo>
                    <a:pt x="70" y="1"/>
                    <a:pt x="67" y="3"/>
                    <a:pt x="62" y="3"/>
                  </a:cubicBezTo>
                  <a:cubicBezTo>
                    <a:pt x="45" y="6"/>
                    <a:pt x="28" y="17"/>
                    <a:pt x="17" y="34"/>
                  </a:cubicBezTo>
                  <a:cubicBezTo>
                    <a:pt x="6" y="48"/>
                    <a:pt x="0" y="67"/>
                    <a:pt x="6" y="87"/>
                  </a:cubicBezTo>
                  <a:cubicBezTo>
                    <a:pt x="20" y="129"/>
                    <a:pt x="34" y="171"/>
                    <a:pt x="59" y="208"/>
                  </a:cubicBezTo>
                  <a:cubicBezTo>
                    <a:pt x="73" y="230"/>
                    <a:pt x="87" y="250"/>
                    <a:pt x="104" y="270"/>
                  </a:cubicBezTo>
                  <a:cubicBezTo>
                    <a:pt x="121" y="289"/>
                    <a:pt x="141" y="303"/>
                    <a:pt x="160" y="320"/>
                  </a:cubicBezTo>
                  <a:cubicBezTo>
                    <a:pt x="171" y="329"/>
                    <a:pt x="187" y="332"/>
                    <a:pt x="201" y="332"/>
                  </a:cubicBezTo>
                  <a:cubicBezTo>
                    <a:pt x="205" y="332"/>
                    <a:pt x="210" y="332"/>
                    <a:pt x="214" y="331"/>
                  </a:cubicBezTo>
                  <a:cubicBezTo>
                    <a:pt x="231" y="328"/>
                    <a:pt x="247" y="317"/>
                    <a:pt x="259" y="303"/>
                  </a:cubicBezTo>
                  <a:cubicBezTo>
                    <a:pt x="270" y="289"/>
                    <a:pt x="273" y="270"/>
                    <a:pt x="270" y="250"/>
                  </a:cubicBezTo>
                  <a:cubicBezTo>
                    <a:pt x="267" y="230"/>
                    <a:pt x="256" y="219"/>
                    <a:pt x="239" y="205"/>
                  </a:cubicBezTo>
                  <a:lnTo>
                    <a:pt x="233" y="205"/>
                  </a:lnTo>
                  <a:cubicBezTo>
                    <a:pt x="214" y="188"/>
                    <a:pt x="200" y="166"/>
                    <a:pt x="183" y="146"/>
                  </a:cubicBezTo>
                  <a:cubicBezTo>
                    <a:pt x="169" y="121"/>
                    <a:pt x="155" y="95"/>
                    <a:pt x="144" y="67"/>
                  </a:cubicBezTo>
                  <a:lnTo>
                    <a:pt x="144" y="62"/>
                  </a:lnTo>
                  <a:cubicBezTo>
                    <a:pt x="135" y="45"/>
                    <a:pt x="130" y="25"/>
                    <a:pt x="113" y="17"/>
                  </a:cubicBezTo>
                  <a:cubicBezTo>
                    <a:pt x="101" y="8"/>
                    <a:pt x="87" y="6"/>
                    <a:pt x="73" y="6"/>
                  </a:cubicBezTo>
                  <a:cubicBezTo>
                    <a:pt x="73" y="2"/>
                    <a:pt x="73" y="1"/>
                    <a:pt x="7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7" name="Google Shape;1358;p36">
              <a:extLst>
                <a:ext uri="{FF2B5EF4-FFF2-40B4-BE49-F238E27FC236}">
                  <a16:creationId xmlns:a16="http://schemas.microsoft.com/office/drawing/2014/main" id="{4F51957E-8764-75D3-26FD-E72C4638244C}"/>
                </a:ext>
              </a:extLst>
            </p:cNvPr>
            <p:cNvSpPr/>
            <p:nvPr/>
          </p:nvSpPr>
          <p:spPr>
            <a:xfrm>
              <a:off x="7830470" y="1885628"/>
              <a:ext cx="19813" cy="25003"/>
            </a:xfrm>
            <a:custGeom>
              <a:avLst/>
              <a:gdLst/>
              <a:ahLst/>
              <a:cxnLst/>
              <a:rect l="l" t="t" r="r" b="b"/>
              <a:pathLst>
                <a:path w="263" h="324" extrusionOk="0">
                  <a:moveTo>
                    <a:pt x="72" y="1"/>
                  </a:moveTo>
                  <a:cubicBezTo>
                    <a:pt x="65" y="1"/>
                    <a:pt x="57" y="3"/>
                    <a:pt x="49" y="7"/>
                  </a:cubicBezTo>
                  <a:cubicBezTo>
                    <a:pt x="15" y="24"/>
                    <a:pt x="1" y="66"/>
                    <a:pt x="18" y="103"/>
                  </a:cubicBezTo>
                  <a:cubicBezTo>
                    <a:pt x="49" y="173"/>
                    <a:pt x="80" y="243"/>
                    <a:pt x="133" y="299"/>
                  </a:cubicBezTo>
                  <a:cubicBezTo>
                    <a:pt x="148" y="315"/>
                    <a:pt x="168" y="323"/>
                    <a:pt x="187" y="323"/>
                  </a:cubicBezTo>
                  <a:cubicBezTo>
                    <a:pt x="203" y="323"/>
                    <a:pt x="219" y="318"/>
                    <a:pt x="231" y="305"/>
                  </a:cubicBezTo>
                  <a:cubicBezTo>
                    <a:pt x="259" y="280"/>
                    <a:pt x="262" y="235"/>
                    <a:pt x="240" y="207"/>
                  </a:cubicBezTo>
                  <a:cubicBezTo>
                    <a:pt x="226" y="193"/>
                    <a:pt x="212" y="176"/>
                    <a:pt x="200" y="162"/>
                  </a:cubicBezTo>
                  <a:cubicBezTo>
                    <a:pt x="198" y="158"/>
                    <a:pt x="196" y="154"/>
                    <a:pt x="194" y="150"/>
                  </a:cubicBezTo>
                  <a:lnTo>
                    <a:pt x="194" y="150"/>
                  </a:lnTo>
                  <a:cubicBezTo>
                    <a:pt x="195" y="151"/>
                    <a:pt x="196" y="151"/>
                    <a:pt x="198" y="151"/>
                  </a:cubicBezTo>
                  <a:lnTo>
                    <a:pt x="193" y="148"/>
                  </a:lnTo>
                  <a:lnTo>
                    <a:pt x="193" y="148"/>
                  </a:lnTo>
                  <a:cubicBezTo>
                    <a:pt x="193" y="149"/>
                    <a:pt x="193" y="150"/>
                    <a:pt x="194" y="150"/>
                  </a:cubicBezTo>
                  <a:lnTo>
                    <a:pt x="194" y="150"/>
                  </a:lnTo>
                  <a:cubicBezTo>
                    <a:pt x="192" y="150"/>
                    <a:pt x="192" y="150"/>
                    <a:pt x="192" y="148"/>
                  </a:cubicBezTo>
                  <a:lnTo>
                    <a:pt x="192" y="148"/>
                  </a:lnTo>
                  <a:lnTo>
                    <a:pt x="193" y="148"/>
                  </a:lnTo>
                  <a:lnTo>
                    <a:pt x="193" y="148"/>
                  </a:lnTo>
                  <a:cubicBezTo>
                    <a:pt x="173" y="113"/>
                    <a:pt x="157" y="78"/>
                    <a:pt x="144" y="41"/>
                  </a:cubicBezTo>
                  <a:cubicBezTo>
                    <a:pt x="133" y="16"/>
                    <a:pt x="105" y="2"/>
                    <a:pt x="80" y="2"/>
                  </a:cubicBezTo>
                  <a:cubicBezTo>
                    <a:pt x="77" y="1"/>
                    <a:pt x="75" y="1"/>
                    <a:pt x="7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8" name="Google Shape;1359;p36">
              <a:extLst>
                <a:ext uri="{FF2B5EF4-FFF2-40B4-BE49-F238E27FC236}">
                  <a16:creationId xmlns:a16="http://schemas.microsoft.com/office/drawing/2014/main" id="{F62338F9-9A96-006D-7F1E-037958DDC802}"/>
                </a:ext>
              </a:extLst>
            </p:cNvPr>
            <p:cNvSpPr/>
            <p:nvPr/>
          </p:nvSpPr>
          <p:spPr>
            <a:xfrm>
              <a:off x="7958917" y="2457458"/>
              <a:ext cx="163552" cy="194391"/>
            </a:xfrm>
            <a:custGeom>
              <a:avLst/>
              <a:gdLst/>
              <a:ahLst/>
              <a:cxnLst/>
              <a:rect l="l" t="t" r="r" b="b"/>
              <a:pathLst>
                <a:path w="2171" h="2519" extrusionOk="0">
                  <a:moveTo>
                    <a:pt x="991" y="0"/>
                  </a:moveTo>
                  <a:cubicBezTo>
                    <a:pt x="929" y="0"/>
                    <a:pt x="867" y="6"/>
                    <a:pt x="789" y="11"/>
                  </a:cubicBezTo>
                  <a:cubicBezTo>
                    <a:pt x="671" y="26"/>
                    <a:pt x="556" y="48"/>
                    <a:pt x="438" y="68"/>
                  </a:cubicBezTo>
                  <a:cubicBezTo>
                    <a:pt x="317" y="90"/>
                    <a:pt x="191" y="113"/>
                    <a:pt x="65" y="124"/>
                  </a:cubicBezTo>
                  <a:cubicBezTo>
                    <a:pt x="45" y="124"/>
                    <a:pt x="28" y="135"/>
                    <a:pt x="17" y="149"/>
                  </a:cubicBezTo>
                  <a:cubicBezTo>
                    <a:pt x="8" y="163"/>
                    <a:pt x="0" y="183"/>
                    <a:pt x="0" y="202"/>
                  </a:cubicBezTo>
                  <a:cubicBezTo>
                    <a:pt x="3" y="233"/>
                    <a:pt x="25" y="259"/>
                    <a:pt x="56" y="264"/>
                  </a:cubicBezTo>
                  <a:cubicBezTo>
                    <a:pt x="45" y="357"/>
                    <a:pt x="42" y="447"/>
                    <a:pt x="42" y="539"/>
                  </a:cubicBezTo>
                  <a:cubicBezTo>
                    <a:pt x="42" y="595"/>
                    <a:pt x="45" y="652"/>
                    <a:pt x="53" y="702"/>
                  </a:cubicBezTo>
                  <a:cubicBezTo>
                    <a:pt x="59" y="769"/>
                    <a:pt x="70" y="834"/>
                    <a:pt x="87" y="896"/>
                  </a:cubicBezTo>
                  <a:cubicBezTo>
                    <a:pt x="115" y="1011"/>
                    <a:pt x="166" y="1123"/>
                    <a:pt x="227" y="1213"/>
                  </a:cubicBezTo>
                  <a:cubicBezTo>
                    <a:pt x="253" y="1244"/>
                    <a:pt x="281" y="1275"/>
                    <a:pt x="309" y="1303"/>
                  </a:cubicBezTo>
                  <a:cubicBezTo>
                    <a:pt x="289" y="1306"/>
                    <a:pt x="275" y="1314"/>
                    <a:pt x="264" y="1328"/>
                  </a:cubicBezTo>
                  <a:cubicBezTo>
                    <a:pt x="250" y="1342"/>
                    <a:pt x="247" y="1359"/>
                    <a:pt x="247" y="1381"/>
                  </a:cubicBezTo>
                  <a:cubicBezTo>
                    <a:pt x="250" y="1401"/>
                    <a:pt x="261" y="1418"/>
                    <a:pt x="278" y="1432"/>
                  </a:cubicBezTo>
                  <a:cubicBezTo>
                    <a:pt x="289" y="1441"/>
                    <a:pt x="301" y="1444"/>
                    <a:pt x="314" y="1444"/>
                  </a:cubicBezTo>
                  <a:cubicBezTo>
                    <a:pt x="318" y="1444"/>
                    <a:pt x="322" y="1444"/>
                    <a:pt x="326" y="1443"/>
                  </a:cubicBezTo>
                  <a:cubicBezTo>
                    <a:pt x="379" y="1432"/>
                    <a:pt x="430" y="1426"/>
                    <a:pt x="477" y="1426"/>
                  </a:cubicBezTo>
                  <a:cubicBezTo>
                    <a:pt x="494" y="1426"/>
                    <a:pt x="508" y="1429"/>
                    <a:pt x="522" y="1429"/>
                  </a:cubicBezTo>
                  <a:cubicBezTo>
                    <a:pt x="533" y="1432"/>
                    <a:pt x="542" y="1432"/>
                    <a:pt x="550" y="1432"/>
                  </a:cubicBezTo>
                  <a:cubicBezTo>
                    <a:pt x="564" y="1435"/>
                    <a:pt x="578" y="1440"/>
                    <a:pt x="598" y="1443"/>
                  </a:cubicBezTo>
                  <a:cubicBezTo>
                    <a:pt x="634" y="1457"/>
                    <a:pt x="668" y="1471"/>
                    <a:pt x="699" y="1494"/>
                  </a:cubicBezTo>
                  <a:cubicBezTo>
                    <a:pt x="731" y="1515"/>
                    <a:pt x="763" y="1541"/>
                    <a:pt x="795" y="1572"/>
                  </a:cubicBezTo>
                  <a:lnTo>
                    <a:pt x="795" y="1572"/>
                  </a:lnTo>
                  <a:cubicBezTo>
                    <a:pt x="795" y="1573"/>
                    <a:pt x="795" y="1576"/>
                    <a:pt x="797" y="1581"/>
                  </a:cubicBezTo>
                  <a:lnTo>
                    <a:pt x="795" y="1572"/>
                  </a:lnTo>
                  <a:lnTo>
                    <a:pt x="795" y="1572"/>
                  </a:lnTo>
                  <a:cubicBezTo>
                    <a:pt x="796" y="1574"/>
                    <a:pt x="798" y="1576"/>
                    <a:pt x="800" y="1578"/>
                  </a:cubicBezTo>
                  <a:cubicBezTo>
                    <a:pt x="800" y="1578"/>
                    <a:pt x="800" y="1581"/>
                    <a:pt x="803" y="1581"/>
                  </a:cubicBezTo>
                  <a:cubicBezTo>
                    <a:pt x="856" y="1640"/>
                    <a:pt x="907" y="1710"/>
                    <a:pt x="952" y="1803"/>
                  </a:cubicBezTo>
                  <a:lnTo>
                    <a:pt x="957" y="1811"/>
                  </a:lnTo>
                  <a:cubicBezTo>
                    <a:pt x="1008" y="1906"/>
                    <a:pt x="1053" y="2007"/>
                    <a:pt x="1092" y="2106"/>
                  </a:cubicBezTo>
                  <a:cubicBezTo>
                    <a:pt x="1151" y="2243"/>
                    <a:pt x="1210" y="2386"/>
                    <a:pt x="1291" y="2518"/>
                  </a:cubicBezTo>
                  <a:cubicBezTo>
                    <a:pt x="1303" y="2504"/>
                    <a:pt x="1317" y="2490"/>
                    <a:pt x="1331" y="2479"/>
                  </a:cubicBezTo>
                  <a:cubicBezTo>
                    <a:pt x="1356" y="2454"/>
                    <a:pt x="1384" y="2434"/>
                    <a:pt x="1412" y="2412"/>
                  </a:cubicBezTo>
                  <a:cubicBezTo>
                    <a:pt x="1443" y="2386"/>
                    <a:pt x="1474" y="2367"/>
                    <a:pt x="1510" y="2350"/>
                  </a:cubicBezTo>
                  <a:cubicBezTo>
                    <a:pt x="1541" y="2330"/>
                    <a:pt x="1572" y="2313"/>
                    <a:pt x="1609" y="2299"/>
                  </a:cubicBezTo>
                  <a:cubicBezTo>
                    <a:pt x="1670" y="2271"/>
                    <a:pt x="1735" y="2252"/>
                    <a:pt x="1805" y="2243"/>
                  </a:cubicBezTo>
                  <a:cubicBezTo>
                    <a:pt x="1813" y="2242"/>
                    <a:pt x="1822" y="2242"/>
                    <a:pt x="1830" y="2242"/>
                  </a:cubicBezTo>
                  <a:cubicBezTo>
                    <a:pt x="1850" y="2242"/>
                    <a:pt x="1870" y="2244"/>
                    <a:pt x="1889" y="2246"/>
                  </a:cubicBezTo>
                  <a:cubicBezTo>
                    <a:pt x="1917" y="2252"/>
                    <a:pt x="1948" y="2257"/>
                    <a:pt x="1976" y="2266"/>
                  </a:cubicBezTo>
                  <a:lnTo>
                    <a:pt x="1968" y="2266"/>
                  </a:lnTo>
                  <a:cubicBezTo>
                    <a:pt x="2000" y="2270"/>
                    <a:pt x="2031" y="2276"/>
                    <a:pt x="2063" y="2276"/>
                  </a:cubicBezTo>
                  <a:cubicBezTo>
                    <a:pt x="2072" y="2276"/>
                    <a:pt x="2082" y="2275"/>
                    <a:pt x="2091" y="2274"/>
                  </a:cubicBezTo>
                  <a:cubicBezTo>
                    <a:pt x="2103" y="2274"/>
                    <a:pt x="2114" y="2271"/>
                    <a:pt x="2122" y="2269"/>
                  </a:cubicBezTo>
                  <a:cubicBezTo>
                    <a:pt x="2131" y="2266"/>
                    <a:pt x="2136" y="2260"/>
                    <a:pt x="2142" y="2257"/>
                  </a:cubicBezTo>
                  <a:lnTo>
                    <a:pt x="2150" y="2246"/>
                  </a:lnTo>
                  <a:cubicBezTo>
                    <a:pt x="2156" y="2243"/>
                    <a:pt x="2159" y="2238"/>
                    <a:pt x="2159" y="2232"/>
                  </a:cubicBezTo>
                  <a:cubicBezTo>
                    <a:pt x="2162" y="2226"/>
                    <a:pt x="2164" y="2215"/>
                    <a:pt x="2164" y="2210"/>
                  </a:cubicBezTo>
                  <a:cubicBezTo>
                    <a:pt x="2170" y="2187"/>
                    <a:pt x="2170" y="2162"/>
                    <a:pt x="2164" y="2142"/>
                  </a:cubicBezTo>
                  <a:lnTo>
                    <a:pt x="2164" y="2145"/>
                  </a:lnTo>
                  <a:cubicBezTo>
                    <a:pt x="2164" y="2086"/>
                    <a:pt x="2156" y="2041"/>
                    <a:pt x="2139" y="1996"/>
                  </a:cubicBezTo>
                  <a:cubicBezTo>
                    <a:pt x="2128" y="1949"/>
                    <a:pt x="2108" y="1904"/>
                    <a:pt x="2091" y="1856"/>
                  </a:cubicBezTo>
                  <a:cubicBezTo>
                    <a:pt x="2069" y="1803"/>
                    <a:pt x="2049" y="1749"/>
                    <a:pt x="2024" y="1693"/>
                  </a:cubicBezTo>
                  <a:cubicBezTo>
                    <a:pt x="2007" y="1654"/>
                    <a:pt x="1993" y="1620"/>
                    <a:pt x="1979" y="1581"/>
                  </a:cubicBezTo>
                  <a:cubicBezTo>
                    <a:pt x="1923" y="1438"/>
                    <a:pt x="1861" y="1292"/>
                    <a:pt x="1797" y="1148"/>
                  </a:cubicBezTo>
                  <a:cubicBezTo>
                    <a:pt x="1657" y="849"/>
                    <a:pt x="1503" y="555"/>
                    <a:pt x="1307" y="289"/>
                  </a:cubicBezTo>
                  <a:lnTo>
                    <a:pt x="1307" y="289"/>
                  </a:lnTo>
                  <a:cubicBezTo>
                    <a:pt x="1308" y="289"/>
                    <a:pt x="1308" y="289"/>
                    <a:pt x="1308" y="289"/>
                  </a:cubicBezTo>
                  <a:cubicBezTo>
                    <a:pt x="1235" y="191"/>
                    <a:pt x="1159" y="93"/>
                    <a:pt x="1075" y="6"/>
                  </a:cubicBezTo>
                  <a:cubicBezTo>
                    <a:pt x="1047" y="0"/>
                    <a:pt x="1013" y="0"/>
                    <a:pt x="99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9" name="Google Shape;1360;p36">
              <a:extLst>
                <a:ext uri="{FF2B5EF4-FFF2-40B4-BE49-F238E27FC236}">
                  <a16:creationId xmlns:a16="http://schemas.microsoft.com/office/drawing/2014/main" id="{F4AD3B87-1C4E-AF81-4E8B-FAC4A371E073}"/>
                </a:ext>
              </a:extLst>
            </p:cNvPr>
            <p:cNvSpPr/>
            <p:nvPr/>
          </p:nvSpPr>
          <p:spPr>
            <a:xfrm>
              <a:off x="8035457" y="2456764"/>
              <a:ext cx="102606" cy="224025"/>
            </a:xfrm>
            <a:custGeom>
              <a:avLst/>
              <a:gdLst/>
              <a:ahLst/>
              <a:cxnLst/>
              <a:rect l="l" t="t" r="r" b="b"/>
              <a:pathLst>
                <a:path w="1362" h="2903" extrusionOk="0">
                  <a:moveTo>
                    <a:pt x="0" y="1"/>
                  </a:moveTo>
                  <a:cubicBezTo>
                    <a:pt x="76" y="91"/>
                    <a:pt x="132" y="161"/>
                    <a:pt x="180" y="225"/>
                  </a:cubicBezTo>
                  <a:cubicBezTo>
                    <a:pt x="318" y="411"/>
                    <a:pt x="441" y="607"/>
                    <a:pt x="545" y="809"/>
                  </a:cubicBezTo>
                  <a:cubicBezTo>
                    <a:pt x="646" y="1009"/>
                    <a:pt x="739" y="1219"/>
                    <a:pt x="814" y="1438"/>
                  </a:cubicBezTo>
                  <a:cubicBezTo>
                    <a:pt x="893" y="1649"/>
                    <a:pt x="960" y="1876"/>
                    <a:pt x="1022" y="2126"/>
                  </a:cubicBezTo>
                  <a:lnTo>
                    <a:pt x="1022" y="2129"/>
                  </a:lnTo>
                  <a:cubicBezTo>
                    <a:pt x="1022" y="2140"/>
                    <a:pt x="1022" y="2146"/>
                    <a:pt x="1017" y="2151"/>
                  </a:cubicBezTo>
                  <a:cubicBezTo>
                    <a:pt x="1010" y="2158"/>
                    <a:pt x="1004" y="2161"/>
                    <a:pt x="1000" y="2161"/>
                  </a:cubicBezTo>
                  <a:cubicBezTo>
                    <a:pt x="996" y="2161"/>
                    <a:pt x="994" y="2159"/>
                    <a:pt x="991" y="2157"/>
                  </a:cubicBezTo>
                  <a:cubicBezTo>
                    <a:pt x="983" y="2157"/>
                    <a:pt x="977" y="2154"/>
                    <a:pt x="969" y="2154"/>
                  </a:cubicBezTo>
                  <a:cubicBezTo>
                    <a:pt x="941" y="2151"/>
                    <a:pt x="913" y="2146"/>
                    <a:pt x="885" y="2146"/>
                  </a:cubicBezTo>
                  <a:cubicBezTo>
                    <a:pt x="857" y="2146"/>
                    <a:pt x="826" y="2146"/>
                    <a:pt x="798" y="2151"/>
                  </a:cubicBezTo>
                  <a:cubicBezTo>
                    <a:pt x="753" y="2157"/>
                    <a:pt x="716" y="2165"/>
                    <a:pt x="685" y="2171"/>
                  </a:cubicBezTo>
                  <a:cubicBezTo>
                    <a:pt x="654" y="2179"/>
                    <a:pt x="624" y="2188"/>
                    <a:pt x="593" y="2202"/>
                  </a:cubicBezTo>
                  <a:cubicBezTo>
                    <a:pt x="556" y="2216"/>
                    <a:pt x="525" y="2233"/>
                    <a:pt x="497" y="2250"/>
                  </a:cubicBezTo>
                  <a:cubicBezTo>
                    <a:pt x="472" y="2264"/>
                    <a:pt x="447" y="2280"/>
                    <a:pt x="421" y="2297"/>
                  </a:cubicBezTo>
                  <a:cubicBezTo>
                    <a:pt x="402" y="2317"/>
                    <a:pt x="382" y="2331"/>
                    <a:pt x="360" y="2351"/>
                  </a:cubicBezTo>
                  <a:cubicBezTo>
                    <a:pt x="343" y="2367"/>
                    <a:pt x="323" y="2387"/>
                    <a:pt x="312" y="2407"/>
                  </a:cubicBezTo>
                  <a:cubicBezTo>
                    <a:pt x="298" y="2424"/>
                    <a:pt x="281" y="2443"/>
                    <a:pt x="273" y="2463"/>
                  </a:cubicBezTo>
                  <a:cubicBezTo>
                    <a:pt x="264" y="2474"/>
                    <a:pt x="261" y="2483"/>
                    <a:pt x="253" y="2494"/>
                  </a:cubicBezTo>
                  <a:cubicBezTo>
                    <a:pt x="267" y="2522"/>
                    <a:pt x="287" y="2547"/>
                    <a:pt x="303" y="2572"/>
                  </a:cubicBezTo>
                  <a:cubicBezTo>
                    <a:pt x="385" y="2693"/>
                    <a:pt x="478" y="2783"/>
                    <a:pt x="587" y="2842"/>
                  </a:cubicBezTo>
                  <a:cubicBezTo>
                    <a:pt x="666" y="2882"/>
                    <a:pt x="759" y="2903"/>
                    <a:pt x="856" y="2903"/>
                  </a:cubicBezTo>
                  <a:cubicBezTo>
                    <a:pt x="901" y="2903"/>
                    <a:pt x="946" y="2898"/>
                    <a:pt x="991" y="2890"/>
                  </a:cubicBezTo>
                  <a:cubicBezTo>
                    <a:pt x="1053" y="2876"/>
                    <a:pt x="1115" y="2856"/>
                    <a:pt x="1163" y="2819"/>
                  </a:cubicBezTo>
                  <a:cubicBezTo>
                    <a:pt x="1207" y="2789"/>
                    <a:pt x="1247" y="2749"/>
                    <a:pt x="1283" y="2693"/>
                  </a:cubicBezTo>
                  <a:cubicBezTo>
                    <a:pt x="1348" y="2586"/>
                    <a:pt x="1359" y="2449"/>
                    <a:pt x="1362" y="2353"/>
                  </a:cubicBezTo>
                  <a:cubicBezTo>
                    <a:pt x="1359" y="2317"/>
                    <a:pt x="1356" y="2269"/>
                    <a:pt x="1353" y="2224"/>
                  </a:cubicBezTo>
                  <a:cubicBezTo>
                    <a:pt x="1345" y="2151"/>
                    <a:pt x="1328" y="2059"/>
                    <a:pt x="1300" y="1944"/>
                  </a:cubicBezTo>
                  <a:cubicBezTo>
                    <a:pt x="1264" y="1806"/>
                    <a:pt x="1219" y="1666"/>
                    <a:pt x="1154" y="1503"/>
                  </a:cubicBezTo>
                  <a:cubicBezTo>
                    <a:pt x="1064" y="1273"/>
                    <a:pt x="952" y="1031"/>
                    <a:pt x="812" y="764"/>
                  </a:cubicBezTo>
                  <a:lnTo>
                    <a:pt x="806" y="750"/>
                  </a:lnTo>
                  <a:lnTo>
                    <a:pt x="798" y="736"/>
                  </a:lnTo>
                  <a:cubicBezTo>
                    <a:pt x="798" y="734"/>
                    <a:pt x="795" y="731"/>
                    <a:pt x="792" y="722"/>
                  </a:cubicBezTo>
                  <a:lnTo>
                    <a:pt x="699" y="551"/>
                  </a:lnTo>
                  <a:lnTo>
                    <a:pt x="654" y="461"/>
                  </a:lnTo>
                  <a:cubicBezTo>
                    <a:pt x="615" y="388"/>
                    <a:pt x="570" y="307"/>
                    <a:pt x="514" y="234"/>
                  </a:cubicBezTo>
                  <a:cubicBezTo>
                    <a:pt x="461" y="164"/>
                    <a:pt x="396" y="110"/>
                    <a:pt x="320" y="71"/>
                  </a:cubicBezTo>
                  <a:cubicBezTo>
                    <a:pt x="264" y="37"/>
                    <a:pt x="194" y="18"/>
                    <a:pt x="110" y="6"/>
                  </a:cubicBezTo>
                  <a:cubicBezTo>
                    <a:pt x="70" y="1"/>
                    <a:pt x="34" y="1"/>
                    <a:pt x="0"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0" name="Google Shape;1361;p36">
              <a:extLst>
                <a:ext uri="{FF2B5EF4-FFF2-40B4-BE49-F238E27FC236}">
                  <a16:creationId xmlns:a16="http://schemas.microsoft.com/office/drawing/2014/main" id="{A22B8EC8-4DAE-B5D8-958A-B75D6FD2D74E}"/>
                </a:ext>
              </a:extLst>
            </p:cNvPr>
            <p:cNvSpPr/>
            <p:nvPr/>
          </p:nvSpPr>
          <p:spPr>
            <a:xfrm>
              <a:off x="8009843" y="2566345"/>
              <a:ext cx="21244" cy="23923"/>
            </a:xfrm>
            <a:custGeom>
              <a:avLst/>
              <a:gdLst/>
              <a:ahLst/>
              <a:cxnLst/>
              <a:rect l="l" t="t" r="r" b="b"/>
              <a:pathLst>
                <a:path w="282" h="310" extrusionOk="0">
                  <a:moveTo>
                    <a:pt x="209" y="1"/>
                  </a:moveTo>
                  <a:cubicBezTo>
                    <a:pt x="196" y="1"/>
                    <a:pt x="182" y="4"/>
                    <a:pt x="169" y="13"/>
                  </a:cubicBezTo>
                  <a:cubicBezTo>
                    <a:pt x="93" y="57"/>
                    <a:pt x="43" y="128"/>
                    <a:pt x="12" y="209"/>
                  </a:cubicBezTo>
                  <a:cubicBezTo>
                    <a:pt x="6" y="226"/>
                    <a:pt x="1" y="243"/>
                    <a:pt x="9" y="260"/>
                  </a:cubicBezTo>
                  <a:cubicBezTo>
                    <a:pt x="12" y="279"/>
                    <a:pt x="26" y="293"/>
                    <a:pt x="43" y="302"/>
                  </a:cubicBezTo>
                  <a:cubicBezTo>
                    <a:pt x="52" y="307"/>
                    <a:pt x="63" y="310"/>
                    <a:pt x="74" y="310"/>
                  </a:cubicBezTo>
                  <a:cubicBezTo>
                    <a:pt x="81" y="310"/>
                    <a:pt x="89" y="308"/>
                    <a:pt x="96" y="305"/>
                  </a:cubicBezTo>
                  <a:cubicBezTo>
                    <a:pt x="113" y="302"/>
                    <a:pt x="130" y="288"/>
                    <a:pt x="138" y="271"/>
                  </a:cubicBezTo>
                  <a:cubicBezTo>
                    <a:pt x="149" y="243"/>
                    <a:pt x="163" y="215"/>
                    <a:pt x="180" y="189"/>
                  </a:cubicBezTo>
                  <a:cubicBezTo>
                    <a:pt x="191" y="175"/>
                    <a:pt x="206" y="161"/>
                    <a:pt x="220" y="147"/>
                  </a:cubicBezTo>
                  <a:cubicBezTo>
                    <a:pt x="231" y="142"/>
                    <a:pt x="236" y="133"/>
                    <a:pt x="248" y="128"/>
                  </a:cubicBezTo>
                  <a:cubicBezTo>
                    <a:pt x="270" y="114"/>
                    <a:pt x="281" y="86"/>
                    <a:pt x="279" y="60"/>
                  </a:cubicBezTo>
                  <a:cubicBezTo>
                    <a:pt x="279" y="49"/>
                    <a:pt x="276" y="43"/>
                    <a:pt x="267" y="32"/>
                  </a:cubicBezTo>
                  <a:cubicBezTo>
                    <a:pt x="255" y="12"/>
                    <a:pt x="233" y="1"/>
                    <a:pt x="209"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1" name="Google Shape;1362;p36">
              <a:extLst>
                <a:ext uri="{FF2B5EF4-FFF2-40B4-BE49-F238E27FC236}">
                  <a16:creationId xmlns:a16="http://schemas.microsoft.com/office/drawing/2014/main" id="{F29BB5A4-77CA-F13B-73AA-1AA4272D3932}"/>
                </a:ext>
              </a:extLst>
            </p:cNvPr>
            <p:cNvSpPr/>
            <p:nvPr/>
          </p:nvSpPr>
          <p:spPr>
            <a:xfrm>
              <a:off x="8020014" y="2583708"/>
              <a:ext cx="24183" cy="21993"/>
            </a:xfrm>
            <a:custGeom>
              <a:avLst/>
              <a:gdLst/>
              <a:ahLst/>
              <a:cxnLst/>
              <a:rect l="l" t="t" r="r" b="b"/>
              <a:pathLst>
                <a:path w="321" h="285" extrusionOk="0">
                  <a:moveTo>
                    <a:pt x="247" y="1"/>
                  </a:moveTo>
                  <a:cubicBezTo>
                    <a:pt x="240" y="1"/>
                    <a:pt x="233" y="2"/>
                    <a:pt x="228" y="4"/>
                  </a:cubicBezTo>
                  <a:cubicBezTo>
                    <a:pt x="186" y="21"/>
                    <a:pt x="146" y="43"/>
                    <a:pt x="113" y="71"/>
                  </a:cubicBezTo>
                  <a:cubicBezTo>
                    <a:pt x="90" y="85"/>
                    <a:pt x="73" y="102"/>
                    <a:pt x="56" y="124"/>
                  </a:cubicBezTo>
                  <a:cubicBezTo>
                    <a:pt x="37" y="141"/>
                    <a:pt x="26" y="161"/>
                    <a:pt x="9" y="183"/>
                  </a:cubicBezTo>
                  <a:cubicBezTo>
                    <a:pt x="0" y="197"/>
                    <a:pt x="0" y="223"/>
                    <a:pt x="6" y="237"/>
                  </a:cubicBezTo>
                  <a:cubicBezTo>
                    <a:pt x="14" y="254"/>
                    <a:pt x="23" y="268"/>
                    <a:pt x="42" y="279"/>
                  </a:cubicBezTo>
                  <a:cubicBezTo>
                    <a:pt x="53" y="282"/>
                    <a:pt x="63" y="285"/>
                    <a:pt x="74" y="285"/>
                  </a:cubicBezTo>
                  <a:cubicBezTo>
                    <a:pt x="80" y="285"/>
                    <a:pt x="87" y="284"/>
                    <a:pt x="93" y="282"/>
                  </a:cubicBezTo>
                  <a:cubicBezTo>
                    <a:pt x="115" y="273"/>
                    <a:pt x="127" y="265"/>
                    <a:pt x="135" y="245"/>
                  </a:cubicBezTo>
                  <a:lnTo>
                    <a:pt x="135" y="242"/>
                  </a:lnTo>
                  <a:cubicBezTo>
                    <a:pt x="155" y="223"/>
                    <a:pt x="172" y="200"/>
                    <a:pt x="188" y="183"/>
                  </a:cubicBezTo>
                  <a:cubicBezTo>
                    <a:pt x="214" y="167"/>
                    <a:pt x="233" y="153"/>
                    <a:pt x="261" y="138"/>
                  </a:cubicBezTo>
                  <a:lnTo>
                    <a:pt x="267" y="133"/>
                  </a:lnTo>
                  <a:cubicBezTo>
                    <a:pt x="284" y="127"/>
                    <a:pt x="298" y="116"/>
                    <a:pt x="309" y="99"/>
                  </a:cubicBezTo>
                  <a:cubicBezTo>
                    <a:pt x="315" y="85"/>
                    <a:pt x="318" y="71"/>
                    <a:pt x="315" y="57"/>
                  </a:cubicBezTo>
                  <a:cubicBezTo>
                    <a:pt x="320" y="57"/>
                    <a:pt x="320" y="54"/>
                    <a:pt x="315" y="49"/>
                  </a:cubicBezTo>
                  <a:cubicBezTo>
                    <a:pt x="309" y="32"/>
                    <a:pt x="298" y="18"/>
                    <a:pt x="281" y="7"/>
                  </a:cubicBezTo>
                  <a:cubicBezTo>
                    <a:pt x="272" y="3"/>
                    <a:pt x="259" y="1"/>
                    <a:pt x="247"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2" name="Google Shape;1363;p36">
              <a:extLst>
                <a:ext uri="{FF2B5EF4-FFF2-40B4-BE49-F238E27FC236}">
                  <a16:creationId xmlns:a16="http://schemas.microsoft.com/office/drawing/2014/main" id="{F40FC231-DE5C-4473-9610-23C6B36250FC}"/>
                </a:ext>
              </a:extLst>
            </p:cNvPr>
            <p:cNvSpPr/>
            <p:nvPr/>
          </p:nvSpPr>
          <p:spPr>
            <a:xfrm>
              <a:off x="8030787" y="2601226"/>
              <a:ext cx="23957" cy="20450"/>
            </a:xfrm>
            <a:custGeom>
              <a:avLst/>
              <a:gdLst/>
              <a:ahLst/>
              <a:cxnLst/>
              <a:rect l="l" t="t" r="r" b="b"/>
              <a:pathLst>
                <a:path w="318" h="265" extrusionOk="0">
                  <a:moveTo>
                    <a:pt x="183" y="192"/>
                  </a:moveTo>
                  <a:cubicBezTo>
                    <a:pt x="183" y="192"/>
                    <a:pt x="180" y="192"/>
                    <a:pt x="180" y="195"/>
                  </a:cubicBezTo>
                  <a:lnTo>
                    <a:pt x="183" y="192"/>
                  </a:lnTo>
                  <a:close/>
                  <a:moveTo>
                    <a:pt x="248" y="0"/>
                  </a:moveTo>
                  <a:cubicBezTo>
                    <a:pt x="235" y="0"/>
                    <a:pt x="221" y="4"/>
                    <a:pt x="208" y="13"/>
                  </a:cubicBezTo>
                  <a:cubicBezTo>
                    <a:pt x="141" y="52"/>
                    <a:pt x="74" y="88"/>
                    <a:pt x="26" y="150"/>
                  </a:cubicBezTo>
                  <a:cubicBezTo>
                    <a:pt x="1" y="178"/>
                    <a:pt x="1" y="223"/>
                    <a:pt x="29" y="248"/>
                  </a:cubicBezTo>
                  <a:cubicBezTo>
                    <a:pt x="42" y="259"/>
                    <a:pt x="59" y="265"/>
                    <a:pt x="76" y="265"/>
                  </a:cubicBezTo>
                  <a:cubicBezTo>
                    <a:pt x="95" y="265"/>
                    <a:pt x="114" y="258"/>
                    <a:pt x="127" y="243"/>
                  </a:cubicBezTo>
                  <a:cubicBezTo>
                    <a:pt x="141" y="226"/>
                    <a:pt x="155" y="212"/>
                    <a:pt x="169" y="201"/>
                  </a:cubicBezTo>
                  <a:cubicBezTo>
                    <a:pt x="205" y="173"/>
                    <a:pt x="242" y="153"/>
                    <a:pt x="281" y="130"/>
                  </a:cubicBezTo>
                  <a:cubicBezTo>
                    <a:pt x="307" y="116"/>
                    <a:pt x="318" y="88"/>
                    <a:pt x="312" y="66"/>
                  </a:cubicBezTo>
                  <a:cubicBezTo>
                    <a:pt x="318" y="52"/>
                    <a:pt x="312" y="41"/>
                    <a:pt x="307" y="32"/>
                  </a:cubicBezTo>
                  <a:cubicBezTo>
                    <a:pt x="293" y="11"/>
                    <a:pt x="271" y="0"/>
                    <a:pt x="248"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3" name="Google Shape;1364;p36">
              <a:extLst>
                <a:ext uri="{FF2B5EF4-FFF2-40B4-BE49-F238E27FC236}">
                  <a16:creationId xmlns:a16="http://schemas.microsoft.com/office/drawing/2014/main" id="{F404F647-E689-8E8B-E688-81C7EDAEE20E}"/>
                </a:ext>
              </a:extLst>
            </p:cNvPr>
            <p:cNvSpPr/>
            <p:nvPr/>
          </p:nvSpPr>
          <p:spPr>
            <a:xfrm>
              <a:off x="7093014" y="22631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4" name="Google Shape;1365;p36">
              <a:extLst>
                <a:ext uri="{FF2B5EF4-FFF2-40B4-BE49-F238E27FC236}">
                  <a16:creationId xmlns:a16="http://schemas.microsoft.com/office/drawing/2014/main" id="{6736B559-FD94-F5AF-D6B4-400231E996C9}"/>
                </a:ext>
              </a:extLst>
            </p:cNvPr>
            <p:cNvSpPr/>
            <p:nvPr/>
          </p:nvSpPr>
          <p:spPr>
            <a:xfrm>
              <a:off x="7093014" y="22648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rgbClr val="422C46">
                <a:alpha val="2054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5" name="Google Shape;1366;p36">
              <a:extLst>
                <a:ext uri="{FF2B5EF4-FFF2-40B4-BE49-F238E27FC236}">
                  <a16:creationId xmlns:a16="http://schemas.microsoft.com/office/drawing/2014/main" id="{DFAB6954-C06D-F3A9-0A9B-EE01772DCA8A}"/>
                </a:ext>
              </a:extLst>
            </p:cNvPr>
            <p:cNvSpPr/>
            <p:nvPr/>
          </p:nvSpPr>
          <p:spPr>
            <a:xfrm>
              <a:off x="7325272" y="2422346"/>
              <a:ext cx="301" cy="77"/>
            </a:xfrm>
            <a:custGeom>
              <a:avLst/>
              <a:gdLst/>
              <a:ahLst/>
              <a:cxnLst/>
              <a:rect l="l" t="t" r="r" b="b"/>
              <a:pathLst>
                <a:path w="4" h="1" extrusionOk="0">
                  <a:moveTo>
                    <a:pt x="3" y="0"/>
                  </a:moveTo>
                  <a:cubicBezTo>
                    <a:pt x="0" y="0"/>
                    <a:pt x="0" y="0"/>
                    <a:pt x="3" y="0"/>
                  </a:cubicBezTo>
                  <a:cubicBezTo>
                    <a:pt x="0" y="0"/>
                    <a:pt x="0" y="0"/>
                    <a:pt x="3" y="0"/>
                  </a:cubicBezTo>
                  <a:close/>
                </a:path>
              </a:pathLst>
            </a:custGeom>
            <a:solidFill>
              <a:srgbClr val="A3702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6" name="Google Shape;1367;p36">
              <a:extLst>
                <a:ext uri="{FF2B5EF4-FFF2-40B4-BE49-F238E27FC236}">
                  <a16:creationId xmlns:a16="http://schemas.microsoft.com/office/drawing/2014/main" id="{9D2D4897-97CB-90FD-85DF-619CF212F6D2}"/>
                </a:ext>
              </a:extLst>
            </p:cNvPr>
            <p:cNvSpPr/>
            <p:nvPr/>
          </p:nvSpPr>
          <p:spPr>
            <a:xfrm>
              <a:off x="7247828" y="2344713"/>
              <a:ext cx="750638" cy="210134"/>
            </a:xfrm>
            <a:custGeom>
              <a:avLst/>
              <a:gdLst/>
              <a:ahLst/>
              <a:cxnLst/>
              <a:rect l="l" t="t" r="r" b="b"/>
              <a:pathLst>
                <a:path w="9964" h="2723" extrusionOk="0">
                  <a:moveTo>
                    <a:pt x="1958" y="1557"/>
                  </a:moveTo>
                  <a:cubicBezTo>
                    <a:pt x="1958" y="1560"/>
                    <a:pt x="1960" y="1560"/>
                    <a:pt x="1963" y="1560"/>
                  </a:cubicBezTo>
                  <a:cubicBezTo>
                    <a:pt x="1960" y="1560"/>
                    <a:pt x="1960" y="1557"/>
                    <a:pt x="1958" y="1557"/>
                  </a:cubicBezTo>
                  <a:close/>
                  <a:moveTo>
                    <a:pt x="9394" y="2188"/>
                  </a:moveTo>
                  <a:lnTo>
                    <a:pt x="9383" y="2191"/>
                  </a:lnTo>
                  <a:cubicBezTo>
                    <a:pt x="9386" y="2188"/>
                    <a:pt x="9391" y="2188"/>
                    <a:pt x="9394" y="2188"/>
                  </a:cubicBezTo>
                  <a:close/>
                  <a:moveTo>
                    <a:pt x="66" y="0"/>
                  </a:moveTo>
                  <a:cubicBezTo>
                    <a:pt x="57" y="0"/>
                    <a:pt x="49" y="3"/>
                    <a:pt x="43" y="7"/>
                  </a:cubicBezTo>
                  <a:cubicBezTo>
                    <a:pt x="23" y="13"/>
                    <a:pt x="15" y="27"/>
                    <a:pt x="6" y="44"/>
                  </a:cubicBezTo>
                  <a:cubicBezTo>
                    <a:pt x="1" y="63"/>
                    <a:pt x="1" y="83"/>
                    <a:pt x="9" y="100"/>
                  </a:cubicBezTo>
                  <a:cubicBezTo>
                    <a:pt x="127" y="279"/>
                    <a:pt x="259" y="445"/>
                    <a:pt x="408" y="602"/>
                  </a:cubicBezTo>
                  <a:cubicBezTo>
                    <a:pt x="554" y="759"/>
                    <a:pt x="717" y="908"/>
                    <a:pt x="888" y="1046"/>
                  </a:cubicBezTo>
                  <a:cubicBezTo>
                    <a:pt x="1239" y="1327"/>
                    <a:pt x="1632" y="1557"/>
                    <a:pt x="2039" y="1753"/>
                  </a:cubicBezTo>
                  <a:cubicBezTo>
                    <a:pt x="2457" y="1958"/>
                    <a:pt x="2892" y="2118"/>
                    <a:pt x="3333" y="2250"/>
                  </a:cubicBezTo>
                  <a:cubicBezTo>
                    <a:pt x="3768" y="2382"/>
                    <a:pt x="4215" y="2483"/>
                    <a:pt x="4664" y="2562"/>
                  </a:cubicBezTo>
                  <a:cubicBezTo>
                    <a:pt x="4874" y="2595"/>
                    <a:pt x="5085" y="2626"/>
                    <a:pt x="5295" y="2649"/>
                  </a:cubicBezTo>
                  <a:cubicBezTo>
                    <a:pt x="5526" y="2671"/>
                    <a:pt x="5761" y="2691"/>
                    <a:pt x="5994" y="2705"/>
                  </a:cubicBezTo>
                  <a:cubicBezTo>
                    <a:pt x="6216" y="2717"/>
                    <a:pt x="6440" y="2723"/>
                    <a:pt x="6663" y="2723"/>
                  </a:cubicBezTo>
                  <a:cubicBezTo>
                    <a:pt x="7016" y="2723"/>
                    <a:pt x="7369" y="2708"/>
                    <a:pt x="7718" y="2677"/>
                  </a:cubicBezTo>
                  <a:cubicBezTo>
                    <a:pt x="8092" y="2640"/>
                    <a:pt x="8462" y="2581"/>
                    <a:pt x="8833" y="2497"/>
                  </a:cubicBezTo>
                  <a:cubicBezTo>
                    <a:pt x="9015" y="2455"/>
                    <a:pt x="9198" y="2402"/>
                    <a:pt x="9372" y="2343"/>
                  </a:cubicBezTo>
                  <a:cubicBezTo>
                    <a:pt x="9456" y="2315"/>
                    <a:pt x="9543" y="2284"/>
                    <a:pt x="9627" y="2250"/>
                  </a:cubicBezTo>
                  <a:cubicBezTo>
                    <a:pt x="9725" y="2214"/>
                    <a:pt x="9821" y="2172"/>
                    <a:pt x="9916" y="2129"/>
                  </a:cubicBezTo>
                  <a:cubicBezTo>
                    <a:pt x="9950" y="2115"/>
                    <a:pt x="9964" y="2070"/>
                    <a:pt x="9947" y="2034"/>
                  </a:cubicBezTo>
                  <a:cubicBezTo>
                    <a:pt x="9935" y="2010"/>
                    <a:pt x="9910" y="1997"/>
                    <a:pt x="9883" y="1997"/>
                  </a:cubicBezTo>
                  <a:cubicBezTo>
                    <a:pt x="9873" y="1997"/>
                    <a:pt x="9862" y="1999"/>
                    <a:pt x="9852" y="2003"/>
                  </a:cubicBezTo>
                  <a:cubicBezTo>
                    <a:pt x="9773" y="2037"/>
                    <a:pt x="9692" y="2073"/>
                    <a:pt x="9610" y="2104"/>
                  </a:cubicBezTo>
                  <a:cubicBezTo>
                    <a:pt x="9534" y="2135"/>
                    <a:pt x="9456" y="2163"/>
                    <a:pt x="9380" y="2188"/>
                  </a:cubicBezTo>
                  <a:cubicBezTo>
                    <a:pt x="8734" y="2405"/>
                    <a:pt x="8055" y="2514"/>
                    <a:pt x="7378" y="2556"/>
                  </a:cubicBezTo>
                  <a:lnTo>
                    <a:pt x="7395" y="2556"/>
                  </a:lnTo>
                  <a:cubicBezTo>
                    <a:pt x="7160" y="2571"/>
                    <a:pt x="6925" y="2578"/>
                    <a:pt x="6689" y="2578"/>
                  </a:cubicBezTo>
                  <a:cubicBezTo>
                    <a:pt x="6354" y="2578"/>
                    <a:pt x="6018" y="2564"/>
                    <a:pt x="5683" y="2539"/>
                  </a:cubicBezTo>
                  <a:cubicBezTo>
                    <a:pt x="5259" y="2508"/>
                    <a:pt x="4838" y="2452"/>
                    <a:pt x="4420" y="2371"/>
                  </a:cubicBezTo>
                  <a:lnTo>
                    <a:pt x="4262" y="2340"/>
                  </a:lnTo>
                  <a:cubicBezTo>
                    <a:pt x="4271" y="2340"/>
                    <a:pt x="4274" y="2343"/>
                    <a:pt x="4279" y="2343"/>
                  </a:cubicBezTo>
                  <a:cubicBezTo>
                    <a:pt x="3476" y="2174"/>
                    <a:pt x="2685" y="1924"/>
                    <a:pt x="1946" y="1554"/>
                  </a:cubicBezTo>
                  <a:cubicBezTo>
                    <a:pt x="1525" y="1335"/>
                    <a:pt x="1127" y="1079"/>
                    <a:pt x="770" y="768"/>
                  </a:cubicBezTo>
                  <a:lnTo>
                    <a:pt x="770" y="768"/>
                  </a:lnTo>
                  <a:cubicBezTo>
                    <a:pt x="776" y="768"/>
                    <a:pt x="776" y="771"/>
                    <a:pt x="778" y="771"/>
                  </a:cubicBezTo>
                  <a:cubicBezTo>
                    <a:pt x="776" y="768"/>
                    <a:pt x="770" y="768"/>
                    <a:pt x="770" y="762"/>
                  </a:cubicBezTo>
                  <a:cubicBezTo>
                    <a:pt x="768" y="762"/>
                    <a:pt x="767" y="760"/>
                    <a:pt x="767" y="760"/>
                  </a:cubicBezTo>
                  <a:lnTo>
                    <a:pt x="767" y="760"/>
                  </a:lnTo>
                  <a:cubicBezTo>
                    <a:pt x="768" y="761"/>
                    <a:pt x="769" y="761"/>
                    <a:pt x="770" y="762"/>
                  </a:cubicBezTo>
                  <a:cubicBezTo>
                    <a:pt x="770" y="759"/>
                    <a:pt x="767" y="759"/>
                    <a:pt x="767" y="759"/>
                  </a:cubicBezTo>
                  <a:lnTo>
                    <a:pt x="767" y="759"/>
                  </a:lnTo>
                  <a:cubicBezTo>
                    <a:pt x="767" y="759"/>
                    <a:pt x="767" y="760"/>
                    <a:pt x="767" y="760"/>
                  </a:cubicBezTo>
                  <a:lnTo>
                    <a:pt x="767" y="760"/>
                  </a:lnTo>
                  <a:cubicBezTo>
                    <a:pt x="530" y="544"/>
                    <a:pt x="315" y="304"/>
                    <a:pt x="136" y="38"/>
                  </a:cubicBezTo>
                  <a:lnTo>
                    <a:pt x="136" y="38"/>
                  </a:lnTo>
                  <a:cubicBezTo>
                    <a:pt x="138" y="41"/>
                    <a:pt x="144" y="49"/>
                    <a:pt x="147" y="52"/>
                  </a:cubicBezTo>
                  <a:cubicBezTo>
                    <a:pt x="144" y="49"/>
                    <a:pt x="144" y="44"/>
                    <a:pt x="138" y="41"/>
                  </a:cubicBezTo>
                  <a:cubicBezTo>
                    <a:pt x="130" y="24"/>
                    <a:pt x="119" y="13"/>
                    <a:pt x="102" y="4"/>
                  </a:cubicBezTo>
                  <a:cubicBezTo>
                    <a:pt x="93" y="1"/>
                    <a:pt x="88" y="1"/>
                    <a:pt x="77" y="1"/>
                  </a:cubicBezTo>
                  <a:cubicBezTo>
                    <a:pt x="73" y="1"/>
                    <a:pt x="69" y="0"/>
                    <a:pt x="66"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7" name="Google Shape;1368;p36">
              <a:extLst>
                <a:ext uri="{FF2B5EF4-FFF2-40B4-BE49-F238E27FC236}">
                  <a16:creationId xmlns:a16="http://schemas.microsoft.com/office/drawing/2014/main" id="{B273EC1B-9A4E-2F82-54E5-60B55D83AAE5}"/>
                </a:ext>
              </a:extLst>
            </p:cNvPr>
            <p:cNvSpPr/>
            <p:nvPr/>
          </p:nvSpPr>
          <p:spPr>
            <a:xfrm>
              <a:off x="7307719" y="1931622"/>
              <a:ext cx="561547" cy="589347"/>
            </a:xfrm>
            <a:custGeom>
              <a:avLst/>
              <a:gdLst/>
              <a:ahLst/>
              <a:cxnLst/>
              <a:rect l="l" t="t" r="r" b="b"/>
              <a:pathLst>
                <a:path w="7454" h="7637" extrusionOk="0">
                  <a:moveTo>
                    <a:pt x="6190" y="1"/>
                  </a:moveTo>
                  <a:cubicBezTo>
                    <a:pt x="6098" y="1"/>
                    <a:pt x="6005" y="6"/>
                    <a:pt x="5915" y="18"/>
                  </a:cubicBezTo>
                  <a:cubicBezTo>
                    <a:pt x="5823" y="32"/>
                    <a:pt x="5736" y="49"/>
                    <a:pt x="5649" y="71"/>
                  </a:cubicBezTo>
                  <a:lnTo>
                    <a:pt x="5654" y="71"/>
                  </a:lnTo>
                  <a:cubicBezTo>
                    <a:pt x="5567" y="94"/>
                    <a:pt x="5483" y="124"/>
                    <a:pt x="5399" y="158"/>
                  </a:cubicBezTo>
                  <a:cubicBezTo>
                    <a:pt x="5317" y="189"/>
                    <a:pt x="5239" y="228"/>
                    <a:pt x="5166" y="270"/>
                  </a:cubicBezTo>
                  <a:lnTo>
                    <a:pt x="5163" y="273"/>
                  </a:lnTo>
                  <a:cubicBezTo>
                    <a:pt x="5138" y="287"/>
                    <a:pt x="5110" y="304"/>
                    <a:pt x="5084" y="324"/>
                  </a:cubicBezTo>
                  <a:cubicBezTo>
                    <a:pt x="5084" y="327"/>
                    <a:pt x="5082" y="329"/>
                    <a:pt x="5082" y="335"/>
                  </a:cubicBezTo>
                  <a:cubicBezTo>
                    <a:pt x="5011" y="722"/>
                    <a:pt x="5009" y="1124"/>
                    <a:pt x="5009" y="1511"/>
                  </a:cubicBezTo>
                  <a:lnTo>
                    <a:pt x="5009" y="1727"/>
                  </a:lnTo>
                  <a:lnTo>
                    <a:pt x="5011" y="1708"/>
                  </a:lnTo>
                  <a:lnTo>
                    <a:pt x="5011" y="1708"/>
                  </a:lnTo>
                  <a:cubicBezTo>
                    <a:pt x="5009" y="1784"/>
                    <a:pt x="5009" y="1859"/>
                    <a:pt x="5009" y="1932"/>
                  </a:cubicBezTo>
                  <a:lnTo>
                    <a:pt x="5006" y="2070"/>
                  </a:lnTo>
                  <a:cubicBezTo>
                    <a:pt x="5006" y="2179"/>
                    <a:pt x="4997" y="2300"/>
                    <a:pt x="4969" y="2410"/>
                  </a:cubicBezTo>
                  <a:cubicBezTo>
                    <a:pt x="4955" y="2457"/>
                    <a:pt x="4938" y="2499"/>
                    <a:pt x="4916" y="2536"/>
                  </a:cubicBezTo>
                  <a:cubicBezTo>
                    <a:pt x="4896" y="2570"/>
                    <a:pt x="4874" y="2598"/>
                    <a:pt x="4846" y="2626"/>
                  </a:cubicBezTo>
                  <a:cubicBezTo>
                    <a:pt x="4818" y="2654"/>
                    <a:pt x="4790" y="2673"/>
                    <a:pt x="4759" y="2696"/>
                  </a:cubicBezTo>
                  <a:cubicBezTo>
                    <a:pt x="4728" y="2713"/>
                    <a:pt x="4691" y="2727"/>
                    <a:pt x="4658" y="2738"/>
                  </a:cubicBezTo>
                  <a:cubicBezTo>
                    <a:pt x="4607" y="2746"/>
                    <a:pt x="4559" y="2755"/>
                    <a:pt x="4503" y="2758"/>
                  </a:cubicBezTo>
                  <a:cubicBezTo>
                    <a:pt x="4419" y="2755"/>
                    <a:pt x="4332" y="2744"/>
                    <a:pt x="4234" y="2716"/>
                  </a:cubicBezTo>
                  <a:cubicBezTo>
                    <a:pt x="4065" y="2668"/>
                    <a:pt x="3900" y="2592"/>
                    <a:pt x="3720" y="2488"/>
                  </a:cubicBezTo>
                  <a:cubicBezTo>
                    <a:pt x="3653" y="2446"/>
                    <a:pt x="3582" y="2404"/>
                    <a:pt x="3512" y="2353"/>
                  </a:cubicBezTo>
                  <a:cubicBezTo>
                    <a:pt x="3498" y="2345"/>
                    <a:pt x="3484" y="2339"/>
                    <a:pt x="3467" y="2339"/>
                  </a:cubicBezTo>
                  <a:cubicBezTo>
                    <a:pt x="3448" y="2339"/>
                    <a:pt x="3425" y="2351"/>
                    <a:pt x="3411" y="2367"/>
                  </a:cubicBezTo>
                  <a:cubicBezTo>
                    <a:pt x="3400" y="2381"/>
                    <a:pt x="3394" y="2404"/>
                    <a:pt x="3397" y="2424"/>
                  </a:cubicBezTo>
                  <a:cubicBezTo>
                    <a:pt x="3400" y="2443"/>
                    <a:pt x="3411" y="2460"/>
                    <a:pt x="3422" y="2466"/>
                  </a:cubicBezTo>
                  <a:cubicBezTo>
                    <a:pt x="3442" y="2480"/>
                    <a:pt x="3467" y="2499"/>
                    <a:pt x="3490" y="2513"/>
                  </a:cubicBezTo>
                  <a:cubicBezTo>
                    <a:pt x="3479" y="2508"/>
                    <a:pt x="3467" y="2508"/>
                    <a:pt x="3456" y="2508"/>
                  </a:cubicBezTo>
                  <a:cubicBezTo>
                    <a:pt x="3414" y="2508"/>
                    <a:pt x="3372" y="2508"/>
                    <a:pt x="3330" y="2513"/>
                  </a:cubicBezTo>
                  <a:cubicBezTo>
                    <a:pt x="3195" y="2519"/>
                    <a:pt x="3063" y="2544"/>
                    <a:pt x="2965" y="2564"/>
                  </a:cubicBezTo>
                  <a:cubicBezTo>
                    <a:pt x="2847" y="2589"/>
                    <a:pt x="2723" y="2620"/>
                    <a:pt x="2591" y="2662"/>
                  </a:cubicBezTo>
                  <a:cubicBezTo>
                    <a:pt x="2095" y="2814"/>
                    <a:pt x="1617" y="3064"/>
                    <a:pt x="1207" y="3384"/>
                  </a:cubicBezTo>
                  <a:cubicBezTo>
                    <a:pt x="1109" y="3460"/>
                    <a:pt x="1011" y="3544"/>
                    <a:pt x="915" y="3636"/>
                  </a:cubicBezTo>
                  <a:cubicBezTo>
                    <a:pt x="831" y="3715"/>
                    <a:pt x="767" y="3791"/>
                    <a:pt x="711" y="3861"/>
                  </a:cubicBezTo>
                  <a:cubicBezTo>
                    <a:pt x="657" y="3931"/>
                    <a:pt x="604" y="4007"/>
                    <a:pt x="545" y="4105"/>
                  </a:cubicBezTo>
                  <a:cubicBezTo>
                    <a:pt x="497" y="4192"/>
                    <a:pt x="447" y="4288"/>
                    <a:pt x="407" y="4386"/>
                  </a:cubicBezTo>
                  <a:cubicBezTo>
                    <a:pt x="368" y="4484"/>
                    <a:pt x="334" y="4585"/>
                    <a:pt x="309" y="4692"/>
                  </a:cubicBezTo>
                  <a:cubicBezTo>
                    <a:pt x="287" y="4793"/>
                    <a:pt x="275" y="4891"/>
                    <a:pt x="270" y="4992"/>
                  </a:cubicBezTo>
                  <a:cubicBezTo>
                    <a:pt x="270" y="5046"/>
                    <a:pt x="275" y="5096"/>
                    <a:pt x="278" y="5138"/>
                  </a:cubicBezTo>
                  <a:cubicBezTo>
                    <a:pt x="281" y="5175"/>
                    <a:pt x="292" y="5214"/>
                    <a:pt x="303" y="5256"/>
                  </a:cubicBezTo>
                  <a:cubicBezTo>
                    <a:pt x="242" y="5208"/>
                    <a:pt x="180" y="5161"/>
                    <a:pt x="115" y="5116"/>
                  </a:cubicBezTo>
                  <a:cubicBezTo>
                    <a:pt x="101" y="5105"/>
                    <a:pt x="87" y="5102"/>
                    <a:pt x="73" y="5102"/>
                  </a:cubicBezTo>
                  <a:cubicBezTo>
                    <a:pt x="54" y="5102"/>
                    <a:pt x="31" y="5113"/>
                    <a:pt x="17" y="5130"/>
                  </a:cubicBezTo>
                  <a:cubicBezTo>
                    <a:pt x="9" y="5144"/>
                    <a:pt x="0" y="5166"/>
                    <a:pt x="3" y="5183"/>
                  </a:cubicBezTo>
                  <a:cubicBezTo>
                    <a:pt x="9" y="5200"/>
                    <a:pt x="14" y="5217"/>
                    <a:pt x="31" y="5228"/>
                  </a:cubicBezTo>
                  <a:cubicBezTo>
                    <a:pt x="138" y="5307"/>
                    <a:pt x="242" y="5383"/>
                    <a:pt x="348" y="5464"/>
                  </a:cubicBezTo>
                  <a:lnTo>
                    <a:pt x="464" y="5548"/>
                  </a:lnTo>
                  <a:lnTo>
                    <a:pt x="480" y="5568"/>
                  </a:lnTo>
                  <a:cubicBezTo>
                    <a:pt x="494" y="5582"/>
                    <a:pt x="506" y="5593"/>
                    <a:pt x="522" y="5596"/>
                  </a:cubicBezTo>
                  <a:cubicBezTo>
                    <a:pt x="632" y="5677"/>
                    <a:pt x="739" y="5756"/>
                    <a:pt x="845" y="5835"/>
                  </a:cubicBezTo>
                  <a:cubicBezTo>
                    <a:pt x="1210" y="6101"/>
                    <a:pt x="1525" y="6317"/>
                    <a:pt x="1825" y="6505"/>
                  </a:cubicBezTo>
                  <a:cubicBezTo>
                    <a:pt x="2207" y="6752"/>
                    <a:pt x="2563" y="6949"/>
                    <a:pt x="2906" y="7117"/>
                  </a:cubicBezTo>
                  <a:cubicBezTo>
                    <a:pt x="3296" y="7306"/>
                    <a:pt x="3661" y="7440"/>
                    <a:pt x="4018" y="7530"/>
                  </a:cubicBezTo>
                  <a:cubicBezTo>
                    <a:pt x="4296" y="7600"/>
                    <a:pt x="4565" y="7637"/>
                    <a:pt x="4818" y="7637"/>
                  </a:cubicBezTo>
                  <a:cubicBezTo>
                    <a:pt x="4913" y="7637"/>
                    <a:pt x="5009" y="7634"/>
                    <a:pt x="5096" y="7623"/>
                  </a:cubicBezTo>
                  <a:cubicBezTo>
                    <a:pt x="5267" y="7603"/>
                    <a:pt x="5441" y="7567"/>
                    <a:pt x="5604" y="7505"/>
                  </a:cubicBezTo>
                  <a:cubicBezTo>
                    <a:pt x="5767" y="7449"/>
                    <a:pt x="5927" y="7364"/>
                    <a:pt x="6081" y="7261"/>
                  </a:cubicBezTo>
                  <a:cubicBezTo>
                    <a:pt x="6398" y="7047"/>
                    <a:pt x="6676" y="6727"/>
                    <a:pt x="6909" y="6312"/>
                  </a:cubicBezTo>
                  <a:cubicBezTo>
                    <a:pt x="7120" y="5941"/>
                    <a:pt x="7271" y="5506"/>
                    <a:pt x="7355" y="5012"/>
                  </a:cubicBezTo>
                  <a:cubicBezTo>
                    <a:pt x="7428" y="4582"/>
                    <a:pt x="7454" y="4122"/>
                    <a:pt x="7426" y="3600"/>
                  </a:cubicBezTo>
                  <a:cubicBezTo>
                    <a:pt x="7406" y="3165"/>
                    <a:pt x="7344" y="2713"/>
                    <a:pt x="7243" y="2213"/>
                  </a:cubicBezTo>
                  <a:cubicBezTo>
                    <a:pt x="7212" y="2064"/>
                    <a:pt x="7176" y="1904"/>
                    <a:pt x="7142" y="1744"/>
                  </a:cubicBezTo>
                  <a:cubicBezTo>
                    <a:pt x="7100" y="1567"/>
                    <a:pt x="7049" y="1362"/>
                    <a:pt x="6991" y="1152"/>
                  </a:cubicBezTo>
                  <a:cubicBezTo>
                    <a:pt x="6867" y="694"/>
                    <a:pt x="6738" y="355"/>
                    <a:pt x="6581" y="49"/>
                  </a:cubicBezTo>
                  <a:cubicBezTo>
                    <a:pt x="6522" y="35"/>
                    <a:pt x="6463" y="21"/>
                    <a:pt x="6398" y="15"/>
                  </a:cubicBezTo>
                  <a:cubicBezTo>
                    <a:pt x="6328" y="6"/>
                    <a:pt x="6258" y="1"/>
                    <a:pt x="6190" y="1"/>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8" name="Google Shape;1369;p36">
              <a:extLst>
                <a:ext uri="{FF2B5EF4-FFF2-40B4-BE49-F238E27FC236}">
                  <a16:creationId xmlns:a16="http://schemas.microsoft.com/office/drawing/2014/main" id="{356620B5-3A34-7E2C-5ECE-8B622A46D0E1}"/>
                </a:ext>
              </a:extLst>
            </p:cNvPr>
            <p:cNvSpPr/>
            <p:nvPr/>
          </p:nvSpPr>
          <p:spPr>
            <a:xfrm>
              <a:off x="7734719" y="2170154"/>
              <a:ext cx="75" cy="77"/>
            </a:xfrm>
            <a:custGeom>
              <a:avLst/>
              <a:gdLst/>
              <a:ahLst/>
              <a:cxnLst/>
              <a:rect l="l" t="t" r="r" b="b"/>
              <a:pathLst>
                <a:path w="1" h="1" extrusionOk="0">
                  <a:moveTo>
                    <a:pt x="0" y="1"/>
                  </a:moveTo>
                  <a:lnTo>
                    <a:pt x="0" y="1"/>
                  </a:lnTo>
                  <a:lnTo>
                    <a:pt x="0" y="1"/>
                  </a:lnTo>
                  <a:lnTo>
                    <a:pt x="0" y="1"/>
                  </a:lnTo>
                  <a:close/>
                </a:path>
              </a:pathLst>
            </a:custGeom>
            <a:solidFill>
              <a:srgbClr val="BC8026"/>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9" name="Google Shape;1370;p36">
              <a:extLst>
                <a:ext uri="{FF2B5EF4-FFF2-40B4-BE49-F238E27FC236}">
                  <a16:creationId xmlns:a16="http://schemas.microsoft.com/office/drawing/2014/main" id="{3964104D-D4C9-C4D1-35A6-4A43B1408E33}"/>
                </a:ext>
              </a:extLst>
            </p:cNvPr>
            <p:cNvSpPr/>
            <p:nvPr/>
          </p:nvSpPr>
          <p:spPr>
            <a:xfrm>
              <a:off x="7433303" y="1933782"/>
              <a:ext cx="347144" cy="394725"/>
            </a:xfrm>
            <a:custGeom>
              <a:avLst/>
              <a:gdLst/>
              <a:ahLst/>
              <a:cxnLst/>
              <a:rect l="l" t="t" r="r" b="b"/>
              <a:pathLst>
                <a:path w="4608" h="5115" extrusionOk="0">
                  <a:moveTo>
                    <a:pt x="2328" y="4731"/>
                  </a:moveTo>
                  <a:lnTo>
                    <a:pt x="2328" y="4731"/>
                  </a:lnTo>
                  <a:cubicBezTo>
                    <a:pt x="2329" y="4732"/>
                    <a:pt x="2330" y="4732"/>
                    <a:pt x="2331" y="4732"/>
                  </a:cubicBezTo>
                  <a:lnTo>
                    <a:pt x="2331" y="4732"/>
                  </a:lnTo>
                  <a:cubicBezTo>
                    <a:pt x="2330" y="4732"/>
                    <a:pt x="2329" y="4731"/>
                    <a:pt x="2328" y="4731"/>
                  </a:cubicBezTo>
                  <a:close/>
                  <a:moveTo>
                    <a:pt x="4240" y="1"/>
                  </a:moveTo>
                  <a:cubicBezTo>
                    <a:pt x="4195" y="1"/>
                    <a:pt x="4150" y="7"/>
                    <a:pt x="4102" y="15"/>
                  </a:cubicBezTo>
                  <a:cubicBezTo>
                    <a:pt x="4100" y="21"/>
                    <a:pt x="4102" y="26"/>
                    <a:pt x="4102" y="32"/>
                  </a:cubicBezTo>
                  <a:cubicBezTo>
                    <a:pt x="4209" y="408"/>
                    <a:pt x="4285" y="790"/>
                    <a:pt x="4341" y="1177"/>
                  </a:cubicBezTo>
                  <a:cubicBezTo>
                    <a:pt x="4417" y="1711"/>
                    <a:pt x="4448" y="2247"/>
                    <a:pt x="4459" y="2783"/>
                  </a:cubicBezTo>
                  <a:cubicBezTo>
                    <a:pt x="4464" y="3106"/>
                    <a:pt x="4462" y="3429"/>
                    <a:pt x="4422" y="3749"/>
                  </a:cubicBezTo>
                  <a:lnTo>
                    <a:pt x="4422" y="3740"/>
                  </a:lnTo>
                  <a:cubicBezTo>
                    <a:pt x="4394" y="3951"/>
                    <a:pt x="4352" y="4159"/>
                    <a:pt x="4271" y="4355"/>
                  </a:cubicBezTo>
                  <a:cubicBezTo>
                    <a:pt x="4229" y="4453"/>
                    <a:pt x="4178" y="4546"/>
                    <a:pt x="4114" y="4633"/>
                  </a:cubicBezTo>
                  <a:cubicBezTo>
                    <a:pt x="4069" y="4692"/>
                    <a:pt x="4015" y="4745"/>
                    <a:pt x="3956" y="4790"/>
                  </a:cubicBezTo>
                  <a:lnTo>
                    <a:pt x="3959" y="4790"/>
                  </a:lnTo>
                  <a:cubicBezTo>
                    <a:pt x="3956" y="4790"/>
                    <a:pt x="3956" y="4793"/>
                    <a:pt x="3954" y="4793"/>
                  </a:cubicBezTo>
                  <a:lnTo>
                    <a:pt x="3945" y="4799"/>
                  </a:lnTo>
                  <a:cubicBezTo>
                    <a:pt x="3889" y="4841"/>
                    <a:pt x="3830" y="4872"/>
                    <a:pt x="3765" y="4900"/>
                  </a:cubicBezTo>
                  <a:cubicBezTo>
                    <a:pt x="3690" y="4931"/>
                    <a:pt x="3611" y="4947"/>
                    <a:pt x="3532" y="4961"/>
                  </a:cubicBezTo>
                  <a:lnTo>
                    <a:pt x="3524" y="4961"/>
                  </a:lnTo>
                  <a:cubicBezTo>
                    <a:pt x="3471" y="4970"/>
                    <a:pt x="3417" y="4973"/>
                    <a:pt x="3363" y="4973"/>
                  </a:cubicBezTo>
                  <a:cubicBezTo>
                    <a:pt x="3290" y="4973"/>
                    <a:pt x="3215" y="4967"/>
                    <a:pt x="3142" y="4959"/>
                  </a:cubicBezTo>
                  <a:lnTo>
                    <a:pt x="3134" y="4959"/>
                  </a:lnTo>
                  <a:cubicBezTo>
                    <a:pt x="2860" y="4920"/>
                    <a:pt x="2588" y="4841"/>
                    <a:pt x="2331" y="4732"/>
                  </a:cubicBezTo>
                  <a:lnTo>
                    <a:pt x="2331" y="4732"/>
                  </a:lnTo>
                  <a:cubicBezTo>
                    <a:pt x="2331" y="4733"/>
                    <a:pt x="2331" y="4733"/>
                    <a:pt x="2331" y="4733"/>
                  </a:cubicBezTo>
                  <a:lnTo>
                    <a:pt x="2331" y="4733"/>
                  </a:lnTo>
                  <a:cubicBezTo>
                    <a:pt x="1920" y="4562"/>
                    <a:pt x="1533" y="4324"/>
                    <a:pt x="1177" y="4046"/>
                  </a:cubicBezTo>
                  <a:cubicBezTo>
                    <a:pt x="804" y="3754"/>
                    <a:pt x="467" y="3423"/>
                    <a:pt x="181" y="3047"/>
                  </a:cubicBezTo>
                  <a:cubicBezTo>
                    <a:pt x="164" y="3024"/>
                    <a:pt x="150" y="3005"/>
                    <a:pt x="130" y="2982"/>
                  </a:cubicBezTo>
                  <a:cubicBezTo>
                    <a:pt x="122" y="2968"/>
                    <a:pt x="108" y="2954"/>
                    <a:pt x="88" y="2951"/>
                  </a:cubicBezTo>
                  <a:cubicBezTo>
                    <a:pt x="82" y="2951"/>
                    <a:pt x="76" y="2950"/>
                    <a:pt x="70" y="2950"/>
                  </a:cubicBezTo>
                  <a:cubicBezTo>
                    <a:pt x="59" y="2950"/>
                    <a:pt x="47" y="2952"/>
                    <a:pt x="37" y="2960"/>
                  </a:cubicBezTo>
                  <a:cubicBezTo>
                    <a:pt x="18" y="2968"/>
                    <a:pt x="9" y="2982"/>
                    <a:pt x="4" y="3002"/>
                  </a:cubicBezTo>
                  <a:cubicBezTo>
                    <a:pt x="1" y="3019"/>
                    <a:pt x="1" y="3038"/>
                    <a:pt x="12" y="3053"/>
                  </a:cubicBezTo>
                  <a:cubicBezTo>
                    <a:pt x="312" y="3460"/>
                    <a:pt x="672" y="3822"/>
                    <a:pt x="1068" y="4139"/>
                  </a:cubicBezTo>
                  <a:cubicBezTo>
                    <a:pt x="1478" y="4465"/>
                    <a:pt x="1935" y="4734"/>
                    <a:pt x="2426" y="4919"/>
                  </a:cubicBezTo>
                  <a:cubicBezTo>
                    <a:pt x="2654" y="5004"/>
                    <a:pt x="2895" y="5071"/>
                    <a:pt x="3139" y="5099"/>
                  </a:cubicBezTo>
                  <a:cubicBezTo>
                    <a:pt x="3213" y="5109"/>
                    <a:pt x="3286" y="5115"/>
                    <a:pt x="3360" y="5115"/>
                  </a:cubicBezTo>
                  <a:cubicBezTo>
                    <a:pt x="3470" y="5115"/>
                    <a:pt x="3579" y="5102"/>
                    <a:pt x="3687" y="5074"/>
                  </a:cubicBezTo>
                  <a:cubicBezTo>
                    <a:pt x="3833" y="5037"/>
                    <a:pt x="3970" y="4967"/>
                    <a:pt x="4085" y="4869"/>
                  </a:cubicBezTo>
                  <a:cubicBezTo>
                    <a:pt x="4195" y="4773"/>
                    <a:pt x="4282" y="4653"/>
                    <a:pt x="4349" y="4524"/>
                  </a:cubicBezTo>
                  <a:cubicBezTo>
                    <a:pt x="4501" y="4237"/>
                    <a:pt x="4552" y="3906"/>
                    <a:pt x="4580" y="3586"/>
                  </a:cubicBezTo>
                  <a:cubicBezTo>
                    <a:pt x="4608" y="3249"/>
                    <a:pt x="4605" y="2912"/>
                    <a:pt x="4594" y="2575"/>
                  </a:cubicBezTo>
                  <a:cubicBezTo>
                    <a:pt x="4571" y="1711"/>
                    <a:pt x="4479" y="835"/>
                    <a:pt x="4240"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0" name="Google Shape;1371;p36">
              <a:extLst>
                <a:ext uri="{FF2B5EF4-FFF2-40B4-BE49-F238E27FC236}">
                  <a16:creationId xmlns:a16="http://schemas.microsoft.com/office/drawing/2014/main" id="{509E3260-B924-46E8-ABF5-9593DFB49B93}"/>
                </a:ext>
              </a:extLst>
            </p:cNvPr>
            <p:cNvSpPr/>
            <p:nvPr/>
          </p:nvSpPr>
          <p:spPr>
            <a:xfrm>
              <a:off x="7731329" y="2303195"/>
              <a:ext cx="75" cy="77"/>
            </a:xfrm>
            <a:custGeom>
              <a:avLst/>
              <a:gdLst/>
              <a:ahLst/>
              <a:cxnLst/>
              <a:rect l="l" t="t" r="r" b="b"/>
              <a:pathLst>
                <a:path w="1" h="1" extrusionOk="0">
                  <a:moveTo>
                    <a:pt x="0" y="0"/>
                  </a:moveTo>
                  <a:lnTo>
                    <a:pt x="0" y="0"/>
                  </a:lnTo>
                  <a:lnTo>
                    <a:pt x="0" y="0"/>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1" name="Google Shape;1372;p36">
              <a:extLst>
                <a:ext uri="{FF2B5EF4-FFF2-40B4-BE49-F238E27FC236}">
                  <a16:creationId xmlns:a16="http://schemas.microsoft.com/office/drawing/2014/main" id="{E63C0499-04F6-A0F3-BEF3-B4B35CD3DE25}"/>
                </a:ext>
              </a:extLst>
            </p:cNvPr>
            <p:cNvSpPr/>
            <p:nvPr/>
          </p:nvSpPr>
          <p:spPr>
            <a:xfrm>
              <a:off x="7699387" y="2316391"/>
              <a:ext cx="75" cy="77"/>
            </a:xfrm>
            <a:custGeom>
              <a:avLst/>
              <a:gdLst/>
              <a:ahLst/>
              <a:cxnLst/>
              <a:rect l="l" t="t" r="r" b="b"/>
              <a:pathLst>
                <a:path w="1" h="1" extrusionOk="0">
                  <a:moveTo>
                    <a:pt x="0" y="1"/>
                  </a:move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2" name="Google Shape;1373;p36">
              <a:extLst>
                <a:ext uri="{FF2B5EF4-FFF2-40B4-BE49-F238E27FC236}">
                  <a16:creationId xmlns:a16="http://schemas.microsoft.com/office/drawing/2014/main" id="{A5A4EE4E-8F57-EBE0-F658-31AF17276525}"/>
                </a:ext>
              </a:extLst>
            </p:cNvPr>
            <p:cNvSpPr/>
            <p:nvPr/>
          </p:nvSpPr>
          <p:spPr>
            <a:xfrm>
              <a:off x="7766435" y="2222784"/>
              <a:ext cx="75" cy="540"/>
            </a:xfrm>
            <a:custGeom>
              <a:avLst/>
              <a:gdLst/>
              <a:ahLst/>
              <a:cxnLst/>
              <a:rect l="l" t="t" r="r" b="b"/>
              <a:pathLst>
                <a:path w="1" h="7" extrusionOk="0">
                  <a:moveTo>
                    <a:pt x="0" y="7"/>
                  </a:moveTo>
                  <a:lnTo>
                    <a:pt x="0" y="1"/>
                  </a:lnTo>
                  <a:lnTo>
                    <a:pt x="0" y="7"/>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3" name="Google Shape;1374;p36">
              <a:extLst>
                <a:ext uri="{FF2B5EF4-FFF2-40B4-BE49-F238E27FC236}">
                  <a16:creationId xmlns:a16="http://schemas.microsoft.com/office/drawing/2014/main" id="{8DDCA3C9-E5C4-FC59-92C7-CCFD4AC9D30F}"/>
                </a:ext>
              </a:extLst>
            </p:cNvPr>
            <p:cNvSpPr/>
            <p:nvPr/>
          </p:nvSpPr>
          <p:spPr>
            <a:xfrm>
              <a:off x="7522123" y="2245781"/>
              <a:ext cx="75" cy="77"/>
            </a:xfrm>
            <a:custGeom>
              <a:avLst/>
              <a:gdLst/>
              <a:ahLst/>
              <a:cxnLst/>
              <a:rect l="l" t="t" r="r" b="b"/>
              <a:pathLst>
                <a:path w="1" h="1" extrusionOk="0">
                  <a:moveTo>
                    <a:pt x="1" y="1"/>
                  </a:moveTo>
                  <a:lnTo>
                    <a:pt x="1" y="1"/>
                  </a:lnTo>
                  <a:lnTo>
                    <a:pt x="1" y="1"/>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4" name="Google Shape;1375;p36">
              <a:extLst>
                <a:ext uri="{FF2B5EF4-FFF2-40B4-BE49-F238E27FC236}">
                  <a16:creationId xmlns:a16="http://schemas.microsoft.com/office/drawing/2014/main" id="{9F7878FD-820B-32C3-A442-FB0261756ABC}"/>
                </a:ext>
              </a:extLst>
            </p:cNvPr>
            <p:cNvSpPr/>
            <p:nvPr/>
          </p:nvSpPr>
          <p:spPr>
            <a:xfrm>
              <a:off x="7608005" y="2298179"/>
              <a:ext cx="904" cy="540"/>
            </a:xfrm>
            <a:custGeom>
              <a:avLst/>
              <a:gdLst/>
              <a:ahLst/>
              <a:cxnLst/>
              <a:rect l="l" t="t" r="r" b="b"/>
              <a:pathLst>
                <a:path w="12" h="7" extrusionOk="0">
                  <a:moveTo>
                    <a:pt x="12" y="6"/>
                  </a:moveTo>
                  <a:cubicBezTo>
                    <a:pt x="9" y="6"/>
                    <a:pt x="6" y="1"/>
                    <a:pt x="1" y="1"/>
                  </a:cubicBezTo>
                  <a:cubicBezTo>
                    <a:pt x="6" y="1"/>
                    <a:pt x="9" y="6"/>
                    <a:pt x="12" y="6"/>
                  </a:cubicBez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5" name="Google Shape;1376;p36">
              <a:extLst>
                <a:ext uri="{FF2B5EF4-FFF2-40B4-BE49-F238E27FC236}">
                  <a16:creationId xmlns:a16="http://schemas.microsoft.com/office/drawing/2014/main" id="{04A5C3B3-0B30-48CF-FCC9-AB21C15C4288}"/>
                </a:ext>
              </a:extLst>
            </p:cNvPr>
            <p:cNvSpPr/>
            <p:nvPr/>
          </p:nvSpPr>
          <p:spPr>
            <a:xfrm>
              <a:off x="7730651" y="2303195"/>
              <a:ext cx="527" cy="309"/>
            </a:xfrm>
            <a:custGeom>
              <a:avLst/>
              <a:gdLst/>
              <a:ahLst/>
              <a:cxnLst/>
              <a:rect l="l" t="t" r="r" b="b"/>
              <a:pathLst>
                <a:path w="7" h="4" extrusionOk="0">
                  <a:moveTo>
                    <a:pt x="7" y="0"/>
                  </a:moveTo>
                  <a:lnTo>
                    <a:pt x="1" y="3"/>
                  </a:lnTo>
                  <a:cubicBezTo>
                    <a:pt x="7" y="3"/>
                    <a:pt x="7" y="0"/>
                    <a:pt x="7" y="0"/>
                  </a:cubicBez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6" name="Google Shape;1377;p36">
              <a:extLst>
                <a:ext uri="{FF2B5EF4-FFF2-40B4-BE49-F238E27FC236}">
                  <a16:creationId xmlns:a16="http://schemas.microsoft.com/office/drawing/2014/main" id="{1416080B-1729-FF20-E01A-005390FC694A}"/>
                </a:ext>
              </a:extLst>
            </p:cNvPr>
            <p:cNvSpPr/>
            <p:nvPr/>
          </p:nvSpPr>
          <p:spPr>
            <a:xfrm>
              <a:off x="7669780" y="2316160"/>
              <a:ext cx="527" cy="77"/>
            </a:xfrm>
            <a:custGeom>
              <a:avLst/>
              <a:gdLst/>
              <a:ahLst/>
              <a:cxnLst/>
              <a:rect l="l" t="t" r="r" b="b"/>
              <a:pathLst>
                <a:path w="7" h="1" extrusionOk="0">
                  <a:moveTo>
                    <a:pt x="0" y="1"/>
                  </a:moveTo>
                  <a:lnTo>
                    <a:pt x="6" y="1"/>
                  </a:lnTo>
                  <a:lnTo>
                    <a:pt x="0" y="1"/>
                  </a:lnTo>
                  <a:lnTo>
                    <a:pt x="0" y="1"/>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7" name="Google Shape;1378;p36">
              <a:extLst>
                <a:ext uri="{FF2B5EF4-FFF2-40B4-BE49-F238E27FC236}">
                  <a16:creationId xmlns:a16="http://schemas.microsoft.com/office/drawing/2014/main" id="{D7796221-34D7-B012-BE25-BB6FF61871D5}"/>
                </a:ext>
              </a:extLst>
            </p:cNvPr>
            <p:cNvSpPr/>
            <p:nvPr/>
          </p:nvSpPr>
          <p:spPr>
            <a:xfrm>
              <a:off x="7054367" y="1992123"/>
              <a:ext cx="586332" cy="424203"/>
            </a:xfrm>
            <a:custGeom>
              <a:avLst/>
              <a:gdLst/>
              <a:ahLst/>
              <a:cxnLst/>
              <a:rect l="l" t="t" r="r" b="b"/>
              <a:pathLst>
                <a:path w="7783" h="5497" extrusionOk="0">
                  <a:moveTo>
                    <a:pt x="7207" y="0"/>
                  </a:moveTo>
                  <a:cubicBezTo>
                    <a:pt x="7162" y="0"/>
                    <a:pt x="7111" y="6"/>
                    <a:pt x="7052" y="20"/>
                  </a:cubicBezTo>
                  <a:cubicBezTo>
                    <a:pt x="7035" y="23"/>
                    <a:pt x="7021" y="34"/>
                    <a:pt x="7010" y="51"/>
                  </a:cubicBezTo>
                  <a:cubicBezTo>
                    <a:pt x="6999" y="70"/>
                    <a:pt x="6996" y="90"/>
                    <a:pt x="7004" y="107"/>
                  </a:cubicBezTo>
                  <a:cubicBezTo>
                    <a:pt x="7010" y="126"/>
                    <a:pt x="7021" y="140"/>
                    <a:pt x="7035" y="149"/>
                  </a:cubicBezTo>
                  <a:cubicBezTo>
                    <a:pt x="6698" y="542"/>
                    <a:pt x="6376" y="890"/>
                    <a:pt x="6044" y="1216"/>
                  </a:cubicBezTo>
                  <a:cubicBezTo>
                    <a:pt x="5699" y="1555"/>
                    <a:pt x="5340" y="1873"/>
                    <a:pt x="4983" y="2151"/>
                  </a:cubicBezTo>
                  <a:cubicBezTo>
                    <a:pt x="4613" y="2437"/>
                    <a:pt x="4225" y="2701"/>
                    <a:pt x="3824" y="2937"/>
                  </a:cubicBezTo>
                  <a:cubicBezTo>
                    <a:pt x="3796" y="2953"/>
                    <a:pt x="3768" y="2967"/>
                    <a:pt x="3739" y="2984"/>
                  </a:cubicBezTo>
                  <a:cubicBezTo>
                    <a:pt x="3335" y="3215"/>
                    <a:pt x="2906" y="3425"/>
                    <a:pt x="2457" y="3602"/>
                  </a:cubicBezTo>
                  <a:cubicBezTo>
                    <a:pt x="2226" y="3695"/>
                    <a:pt x="1985" y="3782"/>
                    <a:pt x="1743" y="3860"/>
                  </a:cubicBezTo>
                  <a:cubicBezTo>
                    <a:pt x="1426" y="3961"/>
                    <a:pt x="1143" y="4048"/>
                    <a:pt x="876" y="4127"/>
                  </a:cubicBezTo>
                  <a:cubicBezTo>
                    <a:pt x="817" y="4144"/>
                    <a:pt x="758" y="4158"/>
                    <a:pt x="702" y="4175"/>
                  </a:cubicBezTo>
                  <a:cubicBezTo>
                    <a:pt x="536" y="4220"/>
                    <a:pt x="385" y="4256"/>
                    <a:pt x="244" y="4290"/>
                  </a:cubicBezTo>
                  <a:cubicBezTo>
                    <a:pt x="261" y="4259"/>
                    <a:pt x="242" y="4217"/>
                    <a:pt x="214" y="4200"/>
                  </a:cubicBezTo>
                  <a:cubicBezTo>
                    <a:pt x="202" y="4191"/>
                    <a:pt x="191" y="4191"/>
                    <a:pt x="177" y="4191"/>
                  </a:cubicBezTo>
                  <a:cubicBezTo>
                    <a:pt x="171" y="4191"/>
                    <a:pt x="163" y="4191"/>
                    <a:pt x="157" y="4197"/>
                  </a:cubicBezTo>
                  <a:cubicBezTo>
                    <a:pt x="141" y="4200"/>
                    <a:pt x="129" y="4211"/>
                    <a:pt x="115" y="4231"/>
                  </a:cubicBezTo>
                  <a:cubicBezTo>
                    <a:pt x="56" y="4318"/>
                    <a:pt x="20" y="4410"/>
                    <a:pt x="9" y="4506"/>
                  </a:cubicBezTo>
                  <a:cubicBezTo>
                    <a:pt x="0" y="4584"/>
                    <a:pt x="14" y="4674"/>
                    <a:pt x="45" y="4753"/>
                  </a:cubicBezTo>
                  <a:cubicBezTo>
                    <a:pt x="104" y="4905"/>
                    <a:pt x="216" y="5034"/>
                    <a:pt x="402" y="5168"/>
                  </a:cubicBezTo>
                  <a:cubicBezTo>
                    <a:pt x="548" y="5269"/>
                    <a:pt x="710" y="5351"/>
                    <a:pt x="893" y="5410"/>
                  </a:cubicBezTo>
                  <a:cubicBezTo>
                    <a:pt x="1000" y="5441"/>
                    <a:pt x="1109" y="5460"/>
                    <a:pt x="1202" y="5474"/>
                  </a:cubicBezTo>
                  <a:cubicBezTo>
                    <a:pt x="1328" y="5491"/>
                    <a:pt x="1460" y="5497"/>
                    <a:pt x="1595" y="5497"/>
                  </a:cubicBezTo>
                  <a:lnTo>
                    <a:pt x="1609" y="5497"/>
                  </a:lnTo>
                  <a:cubicBezTo>
                    <a:pt x="1853" y="5497"/>
                    <a:pt x="2108" y="5469"/>
                    <a:pt x="2400" y="5413"/>
                  </a:cubicBezTo>
                  <a:cubicBezTo>
                    <a:pt x="2647" y="5365"/>
                    <a:pt x="2906" y="5295"/>
                    <a:pt x="3189" y="5199"/>
                  </a:cubicBezTo>
                  <a:cubicBezTo>
                    <a:pt x="3417" y="5123"/>
                    <a:pt x="3655" y="5031"/>
                    <a:pt x="3919" y="4916"/>
                  </a:cubicBezTo>
                  <a:cubicBezTo>
                    <a:pt x="4113" y="4832"/>
                    <a:pt x="4304" y="4739"/>
                    <a:pt x="4492" y="4646"/>
                  </a:cubicBezTo>
                  <a:cubicBezTo>
                    <a:pt x="4890" y="4441"/>
                    <a:pt x="5269" y="4214"/>
                    <a:pt x="5620" y="3972"/>
                  </a:cubicBezTo>
                  <a:cubicBezTo>
                    <a:pt x="6013" y="3697"/>
                    <a:pt x="6362" y="3403"/>
                    <a:pt x="6659" y="3097"/>
                  </a:cubicBezTo>
                  <a:cubicBezTo>
                    <a:pt x="6985" y="2760"/>
                    <a:pt x="7249" y="2406"/>
                    <a:pt x="7434" y="2044"/>
                  </a:cubicBezTo>
                  <a:cubicBezTo>
                    <a:pt x="7532" y="1856"/>
                    <a:pt x="7614" y="1656"/>
                    <a:pt x="7678" y="1452"/>
                  </a:cubicBezTo>
                  <a:cubicBezTo>
                    <a:pt x="7706" y="1356"/>
                    <a:pt x="7729" y="1252"/>
                    <a:pt x="7751" y="1143"/>
                  </a:cubicBezTo>
                  <a:cubicBezTo>
                    <a:pt x="7768" y="1042"/>
                    <a:pt x="7779" y="960"/>
                    <a:pt x="7779" y="887"/>
                  </a:cubicBezTo>
                  <a:cubicBezTo>
                    <a:pt x="7782" y="781"/>
                    <a:pt x="7768" y="668"/>
                    <a:pt x="7743" y="556"/>
                  </a:cubicBezTo>
                  <a:cubicBezTo>
                    <a:pt x="7720" y="441"/>
                    <a:pt x="7681" y="340"/>
                    <a:pt x="7625" y="253"/>
                  </a:cubicBezTo>
                  <a:cubicBezTo>
                    <a:pt x="7583" y="185"/>
                    <a:pt x="7513" y="93"/>
                    <a:pt x="7400" y="45"/>
                  </a:cubicBezTo>
                  <a:cubicBezTo>
                    <a:pt x="7350" y="23"/>
                    <a:pt x="7294" y="9"/>
                    <a:pt x="7232" y="3"/>
                  </a:cubicBezTo>
                  <a:cubicBezTo>
                    <a:pt x="7229" y="3"/>
                    <a:pt x="7218" y="0"/>
                    <a:pt x="7207"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8" name="Google Shape;1379;p36">
              <a:extLst>
                <a:ext uri="{FF2B5EF4-FFF2-40B4-BE49-F238E27FC236}">
                  <a16:creationId xmlns:a16="http://schemas.microsoft.com/office/drawing/2014/main" id="{52A29CC5-0543-1FC6-FB60-29FBB5486A3D}"/>
                </a:ext>
              </a:extLst>
            </p:cNvPr>
            <p:cNvSpPr/>
            <p:nvPr/>
          </p:nvSpPr>
          <p:spPr>
            <a:xfrm>
              <a:off x="6470443" y="1400151"/>
              <a:ext cx="1399875" cy="948805"/>
            </a:xfrm>
            <a:custGeom>
              <a:avLst/>
              <a:gdLst/>
              <a:ahLst/>
              <a:cxnLst/>
              <a:rect l="l" t="t" r="r" b="b"/>
              <a:pathLst>
                <a:path w="18582" h="12295" extrusionOk="0">
                  <a:moveTo>
                    <a:pt x="14553" y="7677"/>
                  </a:moveTo>
                  <a:cubicBezTo>
                    <a:pt x="14649" y="7741"/>
                    <a:pt x="14744" y="7803"/>
                    <a:pt x="14842" y="7859"/>
                  </a:cubicBezTo>
                  <a:lnTo>
                    <a:pt x="14842" y="7862"/>
                  </a:lnTo>
                  <a:cubicBezTo>
                    <a:pt x="14744" y="7803"/>
                    <a:pt x="14646" y="7741"/>
                    <a:pt x="14553" y="7677"/>
                  </a:cubicBezTo>
                  <a:close/>
                  <a:moveTo>
                    <a:pt x="17344" y="0"/>
                  </a:moveTo>
                  <a:cubicBezTo>
                    <a:pt x="17256" y="0"/>
                    <a:pt x="17171" y="15"/>
                    <a:pt x="17094" y="44"/>
                  </a:cubicBezTo>
                  <a:cubicBezTo>
                    <a:pt x="17085" y="46"/>
                    <a:pt x="17074" y="55"/>
                    <a:pt x="17063" y="66"/>
                  </a:cubicBezTo>
                  <a:cubicBezTo>
                    <a:pt x="17052" y="69"/>
                    <a:pt x="17046" y="80"/>
                    <a:pt x="17043" y="86"/>
                  </a:cubicBezTo>
                  <a:cubicBezTo>
                    <a:pt x="16844" y="411"/>
                    <a:pt x="16608" y="720"/>
                    <a:pt x="16336" y="1001"/>
                  </a:cubicBezTo>
                  <a:cubicBezTo>
                    <a:pt x="15946" y="1400"/>
                    <a:pt x="15474" y="1765"/>
                    <a:pt x="14887" y="2110"/>
                  </a:cubicBezTo>
                  <a:cubicBezTo>
                    <a:pt x="14438" y="2377"/>
                    <a:pt x="13967" y="2607"/>
                    <a:pt x="13610" y="2778"/>
                  </a:cubicBezTo>
                  <a:cubicBezTo>
                    <a:pt x="13447" y="2854"/>
                    <a:pt x="13287" y="2930"/>
                    <a:pt x="13124" y="3003"/>
                  </a:cubicBezTo>
                  <a:lnTo>
                    <a:pt x="12919" y="3101"/>
                  </a:lnTo>
                  <a:lnTo>
                    <a:pt x="12692" y="3205"/>
                  </a:lnTo>
                  <a:cubicBezTo>
                    <a:pt x="12501" y="3295"/>
                    <a:pt x="12307" y="3384"/>
                    <a:pt x="12117" y="3471"/>
                  </a:cubicBezTo>
                  <a:cubicBezTo>
                    <a:pt x="11575" y="3718"/>
                    <a:pt x="10988" y="3971"/>
                    <a:pt x="10379" y="4165"/>
                  </a:cubicBezTo>
                  <a:cubicBezTo>
                    <a:pt x="10435" y="4412"/>
                    <a:pt x="10446" y="4670"/>
                    <a:pt x="10427" y="4926"/>
                  </a:cubicBezTo>
                  <a:cubicBezTo>
                    <a:pt x="10424" y="4996"/>
                    <a:pt x="10418" y="5066"/>
                    <a:pt x="10407" y="5136"/>
                  </a:cubicBezTo>
                  <a:cubicBezTo>
                    <a:pt x="10398" y="5192"/>
                    <a:pt x="10393" y="5246"/>
                    <a:pt x="10379" y="5296"/>
                  </a:cubicBezTo>
                  <a:cubicBezTo>
                    <a:pt x="10356" y="5400"/>
                    <a:pt x="10328" y="5498"/>
                    <a:pt x="10286" y="5591"/>
                  </a:cubicBezTo>
                  <a:cubicBezTo>
                    <a:pt x="10247" y="5684"/>
                    <a:pt x="10202" y="5771"/>
                    <a:pt x="10143" y="5849"/>
                  </a:cubicBezTo>
                  <a:cubicBezTo>
                    <a:pt x="10087" y="5928"/>
                    <a:pt x="10019" y="6004"/>
                    <a:pt x="9946" y="6065"/>
                  </a:cubicBezTo>
                  <a:cubicBezTo>
                    <a:pt x="9868" y="6136"/>
                    <a:pt x="9781" y="6194"/>
                    <a:pt x="9691" y="6248"/>
                  </a:cubicBezTo>
                  <a:cubicBezTo>
                    <a:pt x="9596" y="6301"/>
                    <a:pt x="9494" y="6349"/>
                    <a:pt x="9388" y="6383"/>
                  </a:cubicBezTo>
                  <a:cubicBezTo>
                    <a:pt x="9290" y="6413"/>
                    <a:pt x="9186" y="6433"/>
                    <a:pt x="9079" y="6444"/>
                  </a:cubicBezTo>
                  <a:cubicBezTo>
                    <a:pt x="9049" y="6447"/>
                    <a:pt x="9018" y="6448"/>
                    <a:pt x="8988" y="6448"/>
                  </a:cubicBezTo>
                  <a:cubicBezTo>
                    <a:pt x="8920" y="6448"/>
                    <a:pt x="8852" y="6442"/>
                    <a:pt x="8784" y="6430"/>
                  </a:cubicBezTo>
                  <a:cubicBezTo>
                    <a:pt x="8599" y="6399"/>
                    <a:pt x="8419" y="6326"/>
                    <a:pt x="8265" y="6209"/>
                  </a:cubicBezTo>
                  <a:cubicBezTo>
                    <a:pt x="8189" y="6152"/>
                    <a:pt x="8119" y="6088"/>
                    <a:pt x="8057" y="6018"/>
                  </a:cubicBezTo>
                  <a:cubicBezTo>
                    <a:pt x="8026" y="5978"/>
                    <a:pt x="7995" y="5936"/>
                    <a:pt x="7967" y="5894"/>
                  </a:cubicBezTo>
                  <a:cubicBezTo>
                    <a:pt x="7942" y="5855"/>
                    <a:pt x="7917" y="5813"/>
                    <a:pt x="7897" y="5771"/>
                  </a:cubicBezTo>
                  <a:cubicBezTo>
                    <a:pt x="7852" y="5681"/>
                    <a:pt x="7816" y="5585"/>
                    <a:pt x="7790" y="5487"/>
                  </a:cubicBezTo>
                  <a:cubicBezTo>
                    <a:pt x="7776" y="5434"/>
                    <a:pt x="7771" y="5380"/>
                    <a:pt x="7762" y="5330"/>
                  </a:cubicBezTo>
                  <a:cubicBezTo>
                    <a:pt x="7760" y="5302"/>
                    <a:pt x="7757" y="5274"/>
                    <a:pt x="7757" y="5246"/>
                  </a:cubicBezTo>
                  <a:cubicBezTo>
                    <a:pt x="7661" y="5274"/>
                    <a:pt x="7563" y="5293"/>
                    <a:pt x="7451" y="5310"/>
                  </a:cubicBezTo>
                  <a:lnTo>
                    <a:pt x="7440" y="5316"/>
                  </a:lnTo>
                  <a:cubicBezTo>
                    <a:pt x="7249" y="5344"/>
                    <a:pt x="7052" y="5352"/>
                    <a:pt x="6870" y="5361"/>
                  </a:cubicBezTo>
                  <a:cubicBezTo>
                    <a:pt x="6721" y="5366"/>
                    <a:pt x="6569" y="5372"/>
                    <a:pt x="6420" y="5372"/>
                  </a:cubicBezTo>
                  <a:lnTo>
                    <a:pt x="6356" y="5372"/>
                  </a:lnTo>
                  <a:cubicBezTo>
                    <a:pt x="6019" y="5366"/>
                    <a:pt x="5682" y="5347"/>
                    <a:pt x="5354" y="5307"/>
                  </a:cubicBezTo>
                  <a:lnTo>
                    <a:pt x="5354" y="5307"/>
                  </a:lnTo>
                  <a:lnTo>
                    <a:pt x="5371" y="5310"/>
                  </a:lnTo>
                  <a:cubicBezTo>
                    <a:pt x="4700" y="5226"/>
                    <a:pt x="4065" y="5063"/>
                    <a:pt x="3478" y="4819"/>
                  </a:cubicBezTo>
                  <a:lnTo>
                    <a:pt x="3478" y="4819"/>
                  </a:lnTo>
                  <a:lnTo>
                    <a:pt x="3495" y="4830"/>
                  </a:lnTo>
                  <a:cubicBezTo>
                    <a:pt x="2948" y="4603"/>
                    <a:pt x="2428" y="4300"/>
                    <a:pt x="1957" y="3940"/>
                  </a:cubicBezTo>
                  <a:lnTo>
                    <a:pt x="1957" y="3940"/>
                  </a:lnTo>
                  <a:lnTo>
                    <a:pt x="1971" y="3949"/>
                  </a:lnTo>
                  <a:cubicBezTo>
                    <a:pt x="1746" y="3775"/>
                    <a:pt x="1525" y="3581"/>
                    <a:pt x="1314" y="3373"/>
                  </a:cubicBezTo>
                  <a:cubicBezTo>
                    <a:pt x="1303" y="3365"/>
                    <a:pt x="1292" y="3359"/>
                    <a:pt x="1277" y="3356"/>
                  </a:cubicBezTo>
                  <a:cubicBezTo>
                    <a:pt x="1269" y="3351"/>
                    <a:pt x="1255" y="3345"/>
                    <a:pt x="1241" y="3345"/>
                  </a:cubicBezTo>
                  <a:lnTo>
                    <a:pt x="1230" y="3345"/>
                  </a:lnTo>
                  <a:cubicBezTo>
                    <a:pt x="1123" y="3356"/>
                    <a:pt x="1016" y="3382"/>
                    <a:pt x="890" y="3421"/>
                  </a:cubicBezTo>
                  <a:cubicBezTo>
                    <a:pt x="778" y="3455"/>
                    <a:pt x="665" y="3508"/>
                    <a:pt x="548" y="3570"/>
                  </a:cubicBezTo>
                  <a:cubicBezTo>
                    <a:pt x="309" y="3707"/>
                    <a:pt x="132" y="3873"/>
                    <a:pt x="20" y="4067"/>
                  </a:cubicBezTo>
                  <a:cubicBezTo>
                    <a:pt x="11" y="4075"/>
                    <a:pt x="9" y="4089"/>
                    <a:pt x="6" y="4100"/>
                  </a:cubicBezTo>
                  <a:cubicBezTo>
                    <a:pt x="0" y="4114"/>
                    <a:pt x="0" y="4128"/>
                    <a:pt x="6" y="4142"/>
                  </a:cubicBezTo>
                  <a:cubicBezTo>
                    <a:pt x="118" y="4566"/>
                    <a:pt x="343" y="5007"/>
                    <a:pt x="694" y="5484"/>
                  </a:cubicBezTo>
                  <a:cubicBezTo>
                    <a:pt x="980" y="5872"/>
                    <a:pt x="1320" y="6248"/>
                    <a:pt x="1735" y="6635"/>
                  </a:cubicBezTo>
                  <a:cubicBezTo>
                    <a:pt x="1929" y="6812"/>
                    <a:pt x="2114" y="6975"/>
                    <a:pt x="2302" y="7118"/>
                  </a:cubicBezTo>
                  <a:cubicBezTo>
                    <a:pt x="2507" y="7275"/>
                    <a:pt x="2723" y="7427"/>
                    <a:pt x="2945" y="7562"/>
                  </a:cubicBezTo>
                  <a:cubicBezTo>
                    <a:pt x="3383" y="7831"/>
                    <a:pt x="3855" y="8056"/>
                    <a:pt x="4349" y="8227"/>
                  </a:cubicBezTo>
                  <a:cubicBezTo>
                    <a:pt x="4767" y="8376"/>
                    <a:pt x="5202" y="8480"/>
                    <a:pt x="5643" y="8544"/>
                  </a:cubicBezTo>
                  <a:cubicBezTo>
                    <a:pt x="5865" y="8575"/>
                    <a:pt x="6089" y="8595"/>
                    <a:pt x="6314" y="8606"/>
                  </a:cubicBezTo>
                  <a:cubicBezTo>
                    <a:pt x="6384" y="8609"/>
                    <a:pt x="6454" y="8609"/>
                    <a:pt x="6524" y="8609"/>
                  </a:cubicBezTo>
                  <a:cubicBezTo>
                    <a:pt x="6673" y="8609"/>
                    <a:pt x="6802" y="8603"/>
                    <a:pt x="6929" y="8589"/>
                  </a:cubicBezTo>
                  <a:lnTo>
                    <a:pt x="6929" y="8589"/>
                  </a:lnTo>
                  <a:cubicBezTo>
                    <a:pt x="6889" y="9016"/>
                    <a:pt x="6917" y="9479"/>
                    <a:pt x="7002" y="9956"/>
                  </a:cubicBezTo>
                  <a:cubicBezTo>
                    <a:pt x="7094" y="10462"/>
                    <a:pt x="7243" y="10936"/>
                    <a:pt x="7451" y="11374"/>
                  </a:cubicBezTo>
                  <a:cubicBezTo>
                    <a:pt x="7574" y="11638"/>
                    <a:pt x="7715" y="11879"/>
                    <a:pt x="7869" y="12090"/>
                  </a:cubicBezTo>
                  <a:cubicBezTo>
                    <a:pt x="7897" y="12104"/>
                    <a:pt x="7928" y="12118"/>
                    <a:pt x="7956" y="12129"/>
                  </a:cubicBezTo>
                  <a:cubicBezTo>
                    <a:pt x="8287" y="12239"/>
                    <a:pt x="8652" y="12295"/>
                    <a:pt x="9040" y="12295"/>
                  </a:cubicBezTo>
                  <a:cubicBezTo>
                    <a:pt x="9160" y="12295"/>
                    <a:pt x="9284" y="12292"/>
                    <a:pt x="9410" y="12281"/>
                  </a:cubicBezTo>
                  <a:cubicBezTo>
                    <a:pt x="9882" y="12241"/>
                    <a:pt x="10384" y="12129"/>
                    <a:pt x="10904" y="11944"/>
                  </a:cubicBezTo>
                  <a:cubicBezTo>
                    <a:pt x="11364" y="11778"/>
                    <a:pt x="11819" y="11565"/>
                    <a:pt x="12254" y="11309"/>
                  </a:cubicBezTo>
                  <a:cubicBezTo>
                    <a:pt x="12686" y="11051"/>
                    <a:pt x="13088" y="10756"/>
                    <a:pt x="13444" y="10431"/>
                  </a:cubicBezTo>
                  <a:cubicBezTo>
                    <a:pt x="13812" y="10094"/>
                    <a:pt x="14132" y="9718"/>
                    <a:pt x="14393" y="9316"/>
                  </a:cubicBezTo>
                  <a:cubicBezTo>
                    <a:pt x="14522" y="9111"/>
                    <a:pt x="14640" y="8895"/>
                    <a:pt x="14744" y="8671"/>
                  </a:cubicBezTo>
                  <a:cubicBezTo>
                    <a:pt x="14789" y="8567"/>
                    <a:pt x="14848" y="8432"/>
                    <a:pt x="14893" y="8292"/>
                  </a:cubicBezTo>
                  <a:cubicBezTo>
                    <a:pt x="14941" y="8154"/>
                    <a:pt x="14969" y="8016"/>
                    <a:pt x="14977" y="7879"/>
                  </a:cubicBezTo>
                  <a:lnTo>
                    <a:pt x="14977" y="7876"/>
                  </a:lnTo>
                  <a:cubicBezTo>
                    <a:pt x="14983" y="7848"/>
                    <a:pt x="14983" y="7823"/>
                    <a:pt x="14983" y="7795"/>
                  </a:cubicBezTo>
                  <a:cubicBezTo>
                    <a:pt x="14977" y="7786"/>
                    <a:pt x="14969" y="7778"/>
                    <a:pt x="14960" y="7775"/>
                  </a:cubicBezTo>
                  <a:cubicBezTo>
                    <a:pt x="14626" y="7576"/>
                    <a:pt x="14303" y="7343"/>
                    <a:pt x="14009" y="7084"/>
                  </a:cubicBezTo>
                  <a:lnTo>
                    <a:pt x="14003" y="7076"/>
                  </a:lnTo>
                  <a:cubicBezTo>
                    <a:pt x="13734" y="6835"/>
                    <a:pt x="13486" y="6573"/>
                    <a:pt x="13276" y="6304"/>
                  </a:cubicBezTo>
                  <a:cubicBezTo>
                    <a:pt x="13517" y="6245"/>
                    <a:pt x="13776" y="6158"/>
                    <a:pt x="14059" y="6037"/>
                  </a:cubicBezTo>
                  <a:cubicBezTo>
                    <a:pt x="14309" y="5933"/>
                    <a:pt x="14550" y="5815"/>
                    <a:pt x="14778" y="5689"/>
                  </a:cubicBezTo>
                  <a:cubicBezTo>
                    <a:pt x="15185" y="5465"/>
                    <a:pt x="15578" y="5198"/>
                    <a:pt x="15943" y="4889"/>
                  </a:cubicBezTo>
                  <a:cubicBezTo>
                    <a:pt x="16633" y="4308"/>
                    <a:pt x="17229" y="3584"/>
                    <a:pt x="17709" y="2739"/>
                  </a:cubicBezTo>
                  <a:cubicBezTo>
                    <a:pt x="18074" y="2096"/>
                    <a:pt x="18366" y="1394"/>
                    <a:pt x="18576" y="656"/>
                  </a:cubicBezTo>
                  <a:cubicBezTo>
                    <a:pt x="18582" y="630"/>
                    <a:pt x="18579" y="605"/>
                    <a:pt x="18565" y="588"/>
                  </a:cubicBezTo>
                  <a:cubicBezTo>
                    <a:pt x="18565" y="585"/>
                    <a:pt x="18562" y="580"/>
                    <a:pt x="18557" y="577"/>
                  </a:cubicBezTo>
                  <a:cubicBezTo>
                    <a:pt x="18484" y="479"/>
                    <a:pt x="18388" y="392"/>
                    <a:pt x="18276" y="310"/>
                  </a:cubicBezTo>
                  <a:cubicBezTo>
                    <a:pt x="18161" y="226"/>
                    <a:pt x="18034" y="159"/>
                    <a:pt x="17902" y="108"/>
                  </a:cubicBezTo>
                  <a:cubicBezTo>
                    <a:pt x="17762" y="52"/>
                    <a:pt x="17622" y="16"/>
                    <a:pt x="17487" y="4"/>
                  </a:cubicBezTo>
                  <a:cubicBezTo>
                    <a:pt x="17456" y="2"/>
                    <a:pt x="17425" y="2"/>
                    <a:pt x="17389" y="2"/>
                  </a:cubicBezTo>
                  <a:cubicBezTo>
                    <a:pt x="17374" y="1"/>
                    <a:pt x="17359" y="0"/>
                    <a:pt x="17344"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9" name="Google Shape;1380;p36">
              <a:extLst>
                <a:ext uri="{FF2B5EF4-FFF2-40B4-BE49-F238E27FC236}">
                  <a16:creationId xmlns:a16="http://schemas.microsoft.com/office/drawing/2014/main" id="{518F8B03-4D61-620A-ECFE-23FF033B3084}"/>
                </a:ext>
              </a:extLst>
            </p:cNvPr>
            <p:cNvSpPr/>
            <p:nvPr/>
          </p:nvSpPr>
          <p:spPr>
            <a:xfrm>
              <a:off x="7732836" y="1399920"/>
              <a:ext cx="137486" cy="91138"/>
            </a:xfrm>
            <a:custGeom>
              <a:avLst/>
              <a:gdLst/>
              <a:ahLst/>
              <a:cxnLst/>
              <a:rect l="l" t="t" r="r" b="b"/>
              <a:pathLst>
                <a:path w="1825" h="1181" extrusionOk="0">
                  <a:moveTo>
                    <a:pt x="596" y="1"/>
                  </a:moveTo>
                  <a:cubicBezTo>
                    <a:pt x="502" y="1"/>
                    <a:pt x="415" y="17"/>
                    <a:pt x="337" y="44"/>
                  </a:cubicBezTo>
                  <a:cubicBezTo>
                    <a:pt x="328" y="47"/>
                    <a:pt x="317" y="55"/>
                    <a:pt x="306" y="66"/>
                  </a:cubicBezTo>
                  <a:cubicBezTo>
                    <a:pt x="295" y="72"/>
                    <a:pt x="289" y="80"/>
                    <a:pt x="286" y="86"/>
                  </a:cubicBezTo>
                  <a:cubicBezTo>
                    <a:pt x="197" y="229"/>
                    <a:pt x="104" y="369"/>
                    <a:pt x="0" y="507"/>
                  </a:cubicBezTo>
                  <a:cubicBezTo>
                    <a:pt x="42" y="504"/>
                    <a:pt x="84" y="499"/>
                    <a:pt x="126" y="499"/>
                  </a:cubicBezTo>
                  <a:lnTo>
                    <a:pt x="149" y="499"/>
                  </a:lnTo>
                  <a:cubicBezTo>
                    <a:pt x="239" y="499"/>
                    <a:pt x="331" y="507"/>
                    <a:pt x="421" y="524"/>
                  </a:cubicBezTo>
                  <a:cubicBezTo>
                    <a:pt x="626" y="563"/>
                    <a:pt x="825" y="633"/>
                    <a:pt x="1011" y="729"/>
                  </a:cubicBezTo>
                  <a:cubicBezTo>
                    <a:pt x="1204" y="827"/>
                    <a:pt x="1387" y="945"/>
                    <a:pt x="1552" y="1085"/>
                  </a:cubicBezTo>
                  <a:lnTo>
                    <a:pt x="1656" y="1181"/>
                  </a:lnTo>
                  <a:cubicBezTo>
                    <a:pt x="1718" y="1010"/>
                    <a:pt x="1769" y="833"/>
                    <a:pt x="1819" y="659"/>
                  </a:cubicBezTo>
                  <a:cubicBezTo>
                    <a:pt x="1825" y="633"/>
                    <a:pt x="1822" y="608"/>
                    <a:pt x="1808" y="588"/>
                  </a:cubicBezTo>
                  <a:cubicBezTo>
                    <a:pt x="1808" y="586"/>
                    <a:pt x="1805" y="580"/>
                    <a:pt x="1802" y="577"/>
                  </a:cubicBezTo>
                  <a:cubicBezTo>
                    <a:pt x="1727" y="479"/>
                    <a:pt x="1634" y="392"/>
                    <a:pt x="1522" y="311"/>
                  </a:cubicBezTo>
                  <a:cubicBezTo>
                    <a:pt x="1404" y="226"/>
                    <a:pt x="1277" y="159"/>
                    <a:pt x="1145" y="108"/>
                  </a:cubicBezTo>
                  <a:cubicBezTo>
                    <a:pt x="1008" y="52"/>
                    <a:pt x="867" y="16"/>
                    <a:pt x="730" y="5"/>
                  </a:cubicBezTo>
                  <a:cubicBezTo>
                    <a:pt x="699" y="2"/>
                    <a:pt x="668" y="2"/>
                    <a:pt x="637" y="2"/>
                  </a:cubicBezTo>
                  <a:cubicBezTo>
                    <a:pt x="623" y="1"/>
                    <a:pt x="609" y="1"/>
                    <a:pt x="59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0" name="Google Shape;1381;p36">
              <a:extLst>
                <a:ext uri="{FF2B5EF4-FFF2-40B4-BE49-F238E27FC236}">
                  <a16:creationId xmlns:a16="http://schemas.microsoft.com/office/drawing/2014/main" id="{9950D203-4CCC-66AD-502A-202FEC6A2036}"/>
                </a:ext>
              </a:extLst>
            </p:cNvPr>
            <p:cNvSpPr/>
            <p:nvPr/>
          </p:nvSpPr>
          <p:spPr>
            <a:xfrm>
              <a:off x="7196072" y="1912406"/>
              <a:ext cx="452" cy="232"/>
            </a:xfrm>
            <a:custGeom>
              <a:avLst/>
              <a:gdLst/>
              <a:ahLst/>
              <a:cxnLst/>
              <a:rect l="l" t="t" r="r" b="b"/>
              <a:pathLst>
                <a:path w="6" h="3" extrusionOk="0">
                  <a:moveTo>
                    <a:pt x="6" y="0"/>
                  </a:moveTo>
                  <a:lnTo>
                    <a:pt x="6" y="0"/>
                  </a:lnTo>
                  <a:cubicBezTo>
                    <a:pt x="3" y="0"/>
                    <a:pt x="3" y="3"/>
                    <a:pt x="0" y="3"/>
                  </a:cubicBezTo>
                  <a:cubicBezTo>
                    <a:pt x="3" y="3"/>
                    <a:pt x="3" y="0"/>
                    <a:pt x="6" y="0"/>
                  </a:cubicBez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1" name="Google Shape;1382;p36">
              <a:extLst>
                <a:ext uri="{FF2B5EF4-FFF2-40B4-BE49-F238E27FC236}">
                  <a16:creationId xmlns:a16="http://schemas.microsoft.com/office/drawing/2014/main" id="{9BDBF4F9-F2D4-9E6F-C557-EFA0A40D2CF2}"/>
                </a:ext>
              </a:extLst>
            </p:cNvPr>
            <p:cNvSpPr/>
            <p:nvPr/>
          </p:nvSpPr>
          <p:spPr>
            <a:xfrm>
              <a:off x="7272161" y="1804677"/>
              <a:ext cx="75" cy="540"/>
            </a:xfrm>
            <a:custGeom>
              <a:avLst/>
              <a:gdLst/>
              <a:ahLst/>
              <a:cxnLst/>
              <a:rect l="l" t="t" r="r" b="b"/>
              <a:pathLst>
                <a:path w="1" h="7" extrusionOk="0">
                  <a:moveTo>
                    <a:pt x="1" y="6"/>
                  </a:moveTo>
                  <a:lnTo>
                    <a:pt x="1" y="1"/>
                  </a:lnTo>
                  <a:lnTo>
                    <a:pt x="1" y="6"/>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2" name="Google Shape;1383;p36">
              <a:extLst>
                <a:ext uri="{FF2B5EF4-FFF2-40B4-BE49-F238E27FC236}">
                  <a16:creationId xmlns:a16="http://schemas.microsoft.com/office/drawing/2014/main" id="{490187DD-9EF6-F320-3BCE-D55DF5876B0C}"/>
                </a:ext>
              </a:extLst>
            </p:cNvPr>
            <p:cNvSpPr/>
            <p:nvPr/>
          </p:nvSpPr>
          <p:spPr>
            <a:xfrm>
              <a:off x="7121792" y="1921049"/>
              <a:ext cx="753" cy="77"/>
            </a:xfrm>
            <a:custGeom>
              <a:avLst/>
              <a:gdLst/>
              <a:ahLst/>
              <a:cxnLst/>
              <a:rect l="l" t="t" r="r" b="b"/>
              <a:pathLst>
                <a:path w="10" h="1" extrusionOk="0">
                  <a:moveTo>
                    <a:pt x="9" y="0"/>
                  </a:moveTo>
                  <a:lnTo>
                    <a:pt x="6" y="0"/>
                  </a:lnTo>
                  <a:lnTo>
                    <a:pt x="1" y="0"/>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3" name="Google Shape;1384;p36">
              <a:extLst>
                <a:ext uri="{FF2B5EF4-FFF2-40B4-BE49-F238E27FC236}">
                  <a16:creationId xmlns:a16="http://schemas.microsoft.com/office/drawing/2014/main" id="{218317B4-DD9C-9784-31D9-F742D34065DF}"/>
                </a:ext>
              </a:extLst>
            </p:cNvPr>
            <p:cNvSpPr/>
            <p:nvPr/>
          </p:nvSpPr>
          <p:spPr>
            <a:xfrm>
              <a:off x="7099417" y="1914104"/>
              <a:ext cx="678" cy="309"/>
            </a:xfrm>
            <a:custGeom>
              <a:avLst/>
              <a:gdLst/>
              <a:ahLst/>
              <a:cxnLst/>
              <a:rect l="l" t="t" r="r" b="b"/>
              <a:pathLst>
                <a:path w="9" h="4" extrusionOk="0">
                  <a:moveTo>
                    <a:pt x="0" y="0"/>
                  </a:moveTo>
                  <a:cubicBezTo>
                    <a:pt x="3" y="3"/>
                    <a:pt x="3" y="3"/>
                    <a:pt x="9" y="3"/>
                  </a:cubicBezTo>
                  <a:lnTo>
                    <a:pt x="0" y="0"/>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4" name="Google Shape;1385;p36">
              <a:extLst>
                <a:ext uri="{FF2B5EF4-FFF2-40B4-BE49-F238E27FC236}">
                  <a16:creationId xmlns:a16="http://schemas.microsoft.com/office/drawing/2014/main" id="{0956FC21-E63D-C68D-98B9-15F5ED98292C}"/>
                </a:ext>
              </a:extLst>
            </p:cNvPr>
            <p:cNvSpPr/>
            <p:nvPr/>
          </p:nvSpPr>
          <p:spPr>
            <a:xfrm>
              <a:off x="7041409" y="1674028"/>
              <a:ext cx="234443" cy="247947"/>
            </a:xfrm>
            <a:custGeom>
              <a:avLst/>
              <a:gdLst/>
              <a:ahLst/>
              <a:cxnLst/>
              <a:rect l="l" t="t" r="r" b="b"/>
              <a:pathLst>
                <a:path w="3112" h="3213" extrusionOk="0">
                  <a:moveTo>
                    <a:pt x="517" y="2952"/>
                  </a:moveTo>
                  <a:cubicBezTo>
                    <a:pt x="518" y="2954"/>
                    <a:pt x="520" y="2954"/>
                    <a:pt x="520" y="2954"/>
                  </a:cubicBezTo>
                  <a:cubicBezTo>
                    <a:pt x="519" y="2953"/>
                    <a:pt x="518" y="2953"/>
                    <a:pt x="517" y="2952"/>
                  </a:cubicBezTo>
                  <a:close/>
                  <a:moveTo>
                    <a:pt x="1511" y="1"/>
                  </a:moveTo>
                  <a:cubicBezTo>
                    <a:pt x="1483" y="1"/>
                    <a:pt x="1455" y="1"/>
                    <a:pt x="1427" y="4"/>
                  </a:cubicBezTo>
                  <a:cubicBezTo>
                    <a:pt x="1343" y="12"/>
                    <a:pt x="1250" y="29"/>
                    <a:pt x="1160" y="57"/>
                  </a:cubicBezTo>
                  <a:cubicBezTo>
                    <a:pt x="1076" y="85"/>
                    <a:pt x="997" y="124"/>
                    <a:pt x="925" y="172"/>
                  </a:cubicBezTo>
                  <a:cubicBezTo>
                    <a:pt x="843" y="226"/>
                    <a:pt x="767" y="301"/>
                    <a:pt x="683" y="405"/>
                  </a:cubicBezTo>
                  <a:cubicBezTo>
                    <a:pt x="616" y="484"/>
                    <a:pt x="554" y="579"/>
                    <a:pt x="478" y="708"/>
                  </a:cubicBezTo>
                  <a:cubicBezTo>
                    <a:pt x="430" y="798"/>
                    <a:pt x="380" y="897"/>
                    <a:pt x="329" y="1009"/>
                  </a:cubicBezTo>
                  <a:cubicBezTo>
                    <a:pt x="315" y="964"/>
                    <a:pt x="301" y="916"/>
                    <a:pt x="282" y="871"/>
                  </a:cubicBezTo>
                  <a:cubicBezTo>
                    <a:pt x="273" y="843"/>
                    <a:pt x="245" y="826"/>
                    <a:pt x="217" y="826"/>
                  </a:cubicBezTo>
                  <a:cubicBezTo>
                    <a:pt x="206" y="826"/>
                    <a:pt x="197" y="826"/>
                    <a:pt x="192" y="829"/>
                  </a:cubicBezTo>
                  <a:cubicBezTo>
                    <a:pt x="175" y="835"/>
                    <a:pt x="161" y="849"/>
                    <a:pt x="152" y="868"/>
                  </a:cubicBezTo>
                  <a:cubicBezTo>
                    <a:pt x="147" y="885"/>
                    <a:pt x="147" y="902"/>
                    <a:pt x="150" y="919"/>
                  </a:cubicBezTo>
                  <a:cubicBezTo>
                    <a:pt x="183" y="1017"/>
                    <a:pt x="211" y="1113"/>
                    <a:pt x="237" y="1205"/>
                  </a:cubicBezTo>
                  <a:cubicBezTo>
                    <a:pt x="268" y="1346"/>
                    <a:pt x="282" y="1475"/>
                    <a:pt x="279" y="1601"/>
                  </a:cubicBezTo>
                  <a:lnTo>
                    <a:pt x="279" y="1607"/>
                  </a:lnTo>
                  <a:lnTo>
                    <a:pt x="279" y="1615"/>
                  </a:lnTo>
                  <a:lnTo>
                    <a:pt x="268" y="1699"/>
                  </a:lnTo>
                  <a:cubicBezTo>
                    <a:pt x="268" y="1691"/>
                    <a:pt x="265" y="1688"/>
                    <a:pt x="265" y="1683"/>
                  </a:cubicBezTo>
                  <a:cubicBezTo>
                    <a:pt x="254" y="1674"/>
                    <a:pt x="245" y="1671"/>
                    <a:pt x="231" y="1671"/>
                  </a:cubicBezTo>
                  <a:cubicBezTo>
                    <a:pt x="223" y="1671"/>
                    <a:pt x="217" y="1671"/>
                    <a:pt x="209" y="1674"/>
                  </a:cubicBezTo>
                  <a:cubicBezTo>
                    <a:pt x="141" y="1697"/>
                    <a:pt x="77" y="1711"/>
                    <a:pt x="1" y="1727"/>
                  </a:cubicBezTo>
                  <a:cubicBezTo>
                    <a:pt x="1" y="1798"/>
                    <a:pt x="1" y="1868"/>
                    <a:pt x="9" y="1938"/>
                  </a:cubicBezTo>
                  <a:lnTo>
                    <a:pt x="9" y="1941"/>
                  </a:lnTo>
                  <a:cubicBezTo>
                    <a:pt x="15" y="2019"/>
                    <a:pt x="29" y="2092"/>
                    <a:pt x="49" y="2168"/>
                  </a:cubicBezTo>
                  <a:cubicBezTo>
                    <a:pt x="65" y="2242"/>
                    <a:pt x="84" y="2311"/>
                    <a:pt x="111" y="2374"/>
                  </a:cubicBezTo>
                  <a:lnTo>
                    <a:pt x="111" y="2374"/>
                  </a:lnTo>
                  <a:cubicBezTo>
                    <a:pt x="111" y="2374"/>
                    <a:pt x="111" y="2373"/>
                    <a:pt x="110" y="2373"/>
                  </a:cubicBezTo>
                  <a:lnTo>
                    <a:pt x="110" y="2373"/>
                  </a:lnTo>
                  <a:cubicBezTo>
                    <a:pt x="136" y="2435"/>
                    <a:pt x="164" y="2499"/>
                    <a:pt x="197" y="2561"/>
                  </a:cubicBezTo>
                  <a:cubicBezTo>
                    <a:pt x="231" y="2617"/>
                    <a:pt x="262" y="2671"/>
                    <a:pt x="301" y="2721"/>
                  </a:cubicBezTo>
                  <a:cubicBezTo>
                    <a:pt x="335" y="2766"/>
                    <a:pt x="371" y="2808"/>
                    <a:pt x="408" y="2850"/>
                  </a:cubicBezTo>
                  <a:cubicBezTo>
                    <a:pt x="444" y="2889"/>
                    <a:pt x="482" y="2919"/>
                    <a:pt x="517" y="2952"/>
                  </a:cubicBezTo>
                  <a:lnTo>
                    <a:pt x="517" y="2952"/>
                  </a:lnTo>
                  <a:cubicBezTo>
                    <a:pt x="517" y="2952"/>
                    <a:pt x="517" y="2952"/>
                    <a:pt x="517" y="2951"/>
                  </a:cubicBezTo>
                  <a:lnTo>
                    <a:pt x="517" y="2951"/>
                  </a:lnTo>
                  <a:cubicBezTo>
                    <a:pt x="557" y="2982"/>
                    <a:pt x="596" y="3010"/>
                    <a:pt x="638" y="3036"/>
                  </a:cubicBezTo>
                  <a:cubicBezTo>
                    <a:pt x="680" y="3061"/>
                    <a:pt x="722" y="3086"/>
                    <a:pt x="767" y="3106"/>
                  </a:cubicBezTo>
                  <a:cubicBezTo>
                    <a:pt x="815" y="3128"/>
                    <a:pt x="866" y="3145"/>
                    <a:pt x="913" y="3159"/>
                  </a:cubicBezTo>
                  <a:cubicBezTo>
                    <a:pt x="964" y="3173"/>
                    <a:pt x="1012" y="3184"/>
                    <a:pt x="1062" y="3190"/>
                  </a:cubicBezTo>
                  <a:cubicBezTo>
                    <a:pt x="1138" y="3204"/>
                    <a:pt x="1219" y="3213"/>
                    <a:pt x="1298" y="3213"/>
                  </a:cubicBezTo>
                  <a:cubicBezTo>
                    <a:pt x="1376" y="3213"/>
                    <a:pt x="1461" y="3213"/>
                    <a:pt x="1542" y="3201"/>
                  </a:cubicBezTo>
                  <a:lnTo>
                    <a:pt x="1537" y="3201"/>
                  </a:lnTo>
                  <a:cubicBezTo>
                    <a:pt x="1624" y="3190"/>
                    <a:pt x="1711" y="3176"/>
                    <a:pt x="1795" y="3156"/>
                  </a:cubicBezTo>
                  <a:cubicBezTo>
                    <a:pt x="1879" y="3134"/>
                    <a:pt x="1963" y="3109"/>
                    <a:pt x="2045" y="3078"/>
                  </a:cubicBezTo>
                  <a:cubicBezTo>
                    <a:pt x="2112" y="3050"/>
                    <a:pt x="2177" y="3022"/>
                    <a:pt x="2241" y="2988"/>
                  </a:cubicBezTo>
                  <a:cubicBezTo>
                    <a:pt x="2300" y="2954"/>
                    <a:pt x="2356" y="2918"/>
                    <a:pt x="2410" y="2878"/>
                  </a:cubicBezTo>
                  <a:cubicBezTo>
                    <a:pt x="2457" y="2842"/>
                    <a:pt x="2505" y="2800"/>
                    <a:pt x="2547" y="2758"/>
                  </a:cubicBezTo>
                  <a:cubicBezTo>
                    <a:pt x="2584" y="2721"/>
                    <a:pt x="2623" y="2674"/>
                    <a:pt x="2659" y="2631"/>
                  </a:cubicBezTo>
                  <a:cubicBezTo>
                    <a:pt x="2704" y="2575"/>
                    <a:pt x="2746" y="2516"/>
                    <a:pt x="2780" y="2455"/>
                  </a:cubicBezTo>
                  <a:cubicBezTo>
                    <a:pt x="2819" y="2390"/>
                    <a:pt x="2850" y="2328"/>
                    <a:pt x="2884" y="2261"/>
                  </a:cubicBezTo>
                  <a:cubicBezTo>
                    <a:pt x="2926" y="2165"/>
                    <a:pt x="2960" y="2070"/>
                    <a:pt x="2988" y="1972"/>
                  </a:cubicBezTo>
                  <a:cubicBezTo>
                    <a:pt x="3016" y="1879"/>
                    <a:pt x="3038" y="1784"/>
                    <a:pt x="3052" y="1685"/>
                  </a:cubicBezTo>
                  <a:cubicBezTo>
                    <a:pt x="3109" y="1407"/>
                    <a:pt x="3111" y="1118"/>
                    <a:pt x="3083" y="829"/>
                  </a:cubicBezTo>
                  <a:lnTo>
                    <a:pt x="3083" y="829"/>
                  </a:lnTo>
                  <a:lnTo>
                    <a:pt x="3083" y="838"/>
                  </a:lnTo>
                  <a:cubicBezTo>
                    <a:pt x="3072" y="734"/>
                    <a:pt x="3055" y="630"/>
                    <a:pt x="3038" y="529"/>
                  </a:cubicBezTo>
                  <a:cubicBezTo>
                    <a:pt x="2898" y="576"/>
                    <a:pt x="2758" y="621"/>
                    <a:pt x="2612" y="661"/>
                  </a:cubicBezTo>
                  <a:cubicBezTo>
                    <a:pt x="2595" y="664"/>
                    <a:pt x="2581" y="686"/>
                    <a:pt x="2575" y="700"/>
                  </a:cubicBezTo>
                  <a:lnTo>
                    <a:pt x="2575" y="703"/>
                  </a:lnTo>
                  <a:cubicBezTo>
                    <a:pt x="2578" y="742"/>
                    <a:pt x="2578" y="784"/>
                    <a:pt x="2581" y="826"/>
                  </a:cubicBezTo>
                  <a:cubicBezTo>
                    <a:pt x="2525" y="779"/>
                    <a:pt x="2471" y="731"/>
                    <a:pt x="2421" y="675"/>
                  </a:cubicBezTo>
                  <a:cubicBezTo>
                    <a:pt x="2353" y="602"/>
                    <a:pt x="2289" y="523"/>
                    <a:pt x="2233" y="439"/>
                  </a:cubicBezTo>
                  <a:cubicBezTo>
                    <a:pt x="2213" y="380"/>
                    <a:pt x="2182" y="324"/>
                    <a:pt x="2143" y="273"/>
                  </a:cubicBezTo>
                  <a:cubicBezTo>
                    <a:pt x="2129" y="256"/>
                    <a:pt x="2115" y="242"/>
                    <a:pt x="2101" y="226"/>
                  </a:cubicBezTo>
                  <a:lnTo>
                    <a:pt x="2087" y="200"/>
                  </a:lnTo>
                  <a:lnTo>
                    <a:pt x="2084" y="197"/>
                  </a:lnTo>
                  <a:lnTo>
                    <a:pt x="2078" y="195"/>
                  </a:lnTo>
                  <a:cubicBezTo>
                    <a:pt x="2070" y="175"/>
                    <a:pt x="2061" y="161"/>
                    <a:pt x="2042" y="153"/>
                  </a:cubicBezTo>
                  <a:cubicBezTo>
                    <a:pt x="2031" y="147"/>
                    <a:pt x="2019" y="144"/>
                    <a:pt x="2008" y="144"/>
                  </a:cubicBezTo>
                  <a:cubicBezTo>
                    <a:pt x="1980" y="130"/>
                    <a:pt x="1960" y="116"/>
                    <a:pt x="1938" y="105"/>
                  </a:cubicBezTo>
                  <a:cubicBezTo>
                    <a:pt x="1873" y="68"/>
                    <a:pt x="1792" y="40"/>
                    <a:pt x="1694" y="18"/>
                  </a:cubicBezTo>
                  <a:cubicBezTo>
                    <a:pt x="1638" y="7"/>
                    <a:pt x="1573" y="1"/>
                    <a:pt x="1511"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5" name="Google Shape;1386;p36">
              <a:extLst>
                <a:ext uri="{FF2B5EF4-FFF2-40B4-BE49-F238E27FC236}">
                  <a16:creationId xmlns:a16="http://schemas.microsoft.com/office/drawing/2014/main" id="{9B6387BB-D052-02AF-9AB2-656BED9F6AB8}"/>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6" name="Google Shape;1387;p36">
              <a:extLst>
                <a:ext uri="{FF2B5EF4-FFF2-40B4-BE49-F238E27FC236}">
                  <a16:creationId xmlns:a16="http://schemas.microsoft.com/office/drawing/2014/main" id="{B95B33F0-33F4-BD96-5A5F-4F455C8F9619}"/>
                </a:ext>
              </a:extLst>
            </p:cNvPr>
            <p:cNvSpPr/>
            <p:nvPr/>
          </p:nvSpPr>
          <p:spPr>
            <a:xfrm>
              <a:off x="6470217" y="1658054"/>
              <a:ext cx="130556" cy="106880"/>
            </a:xfrm>
            <a:custGeom>
              <a:avLst/>
              <a:gdLst/>
              <a:ahLst/>
              <a:cxnLst/>
              <a:rect l="l" t="t" r="r" b="b"/>
              <a:pathLst>
                <a:path w="1733" h="1385" extrusionOk="0">
                  <a:moveTo>
                    <a:pt x="1233" y="0"/>
                  </a:moveTo>
                  <a:cubicBezTo>
                    <a:pt x="1123" y="11"/>
                    <a:pt x="1017" y="37"/>
                    <a:pt x="887" y="79"/>
                  </a:cubicBezTo>
                  <a:cubicBezTo>
                    <a:pt x="775" y="113"/>
                    <a:pt x="660" y="166"/>
                    <a:pt x="548" y="230"/>
                  </a:cubicBezTo>
                  <a:cubicBezTo>
                    <a:pt x="309" y="365"/>
                    <a:pt x="132" y="531"/>
                    <a:pt x="17" y="725"/>
                  </a:cubicBezTo>
                  <a:cubicBezTo>
                    <a:pt x="12" y="733"/>
                    <a:pt x="9" y="744"/>
                    <a:pt x="3" y="758"/>
                  </a:cubicBezTo>
                  <a:cubicBezTo>
                    <a:pt x="0" y="772"/>
                    <a:pt x="0" y="786"/>
                    <a:pt x="3" y="800"/>
                  </a:cubicBezTo>
                  <a:cubicBezTo>
                    <a:pt x="54" y="991"/>
                    <a:pt x="127" y="1185"/>
                    <a:pt x="225" y="1384"/>
                  </a:cubicBezTo>
                  <a:cubicBezTo>
                    <a:pt x="264" y="1331"/>
                    <a:pt x="306" y="1278"/>
                    <a:pt x="351" y="1230"/>
                  </a:cubicBezTo>
                  <a:cubicBezTo>
                    <a:pt x="486" y="1078"/>
                    <a:pt x="638" y="946"/>
                    <a:pt x="800" y="834"/>
                  </a:cubicBezTo>
                  <a:cubicBezTo>
                    <a:pt x="966" y="716"/>
                    <a:pt x="1146" y="623"/>
                    <a:pt x="1334" y="545"/>
                  </a:cubicBezTo>
                  <a:cubicBezTo>
                    <a:pt x="1466" y="492"/>
                    <a:pt x="1595" y="447"/>
                    <a:pt x="1732" y="404"/>
                  </a:cubicBezTo>
                  <a:cubicBezTo>
                    <a:pt x="1592" y="281"/>
                    <a:pt x="1455" y="160"/>
                    <a:pt x="1325" y="28"/>
                  </a:cubicBezTo>
                  <a:cubicBezTo>
                    <a:pt x="1314" y="20"/>
                    <a:pt x="1303" y="14"/>
                    <a:pt x="1286" y="11"/>
                  </a:cubicBezTo>
                  <a:cubicBezTo>
                    <a:pt x="1275" y="3"/>
                    <a:pt x="1261" y="0"/>
                    <a:pt x="1247"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7" name="Google Shape;1388;p36">
              <a:extLst>
                <a:ext uri="{FF2B5EF4-FFF2-40B4-BE49-F238E27FC236}">
                  <a16:creationId xmlns:a16="http://schemas.microsoft.com/office/drawing/2014/main" id="{762A3C52-984A-BF86-FAE0-4034D1D711F4}"/>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8" name="Google Shape;1389;p36">
              <a:extLst>
                <a:ext uri="{FF2B5EF4-FFF2-40B4-BE49-F238E27FC236}">
                  <a16:creationId xmlns:a16="http://schemas.microsoft.com/office/drawing/2014/main" id="{F5992B77-817A-4FDE-69B2-8B8F98CAFD8C}"/>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9" name="Google Shape;1390;p36">
              <a:extLst>
                <a:ext uri="{FF2B5EF4-FFF2-40B4-BE49-F238E27FC236}">
                  <a16:creationId xmlns:a16="http://schemas.microsoft.com/office/drawing/2014/main" id="{E26A54C8-67D6-C4FB-2553-9A33C484D56E}"/>
                </a:ext>
              </a:extLst>
            </p:cNvPr>
            <p:cNvSpPr/>
            <p:nvPr/>
          </p:nvSpPr>
          <p:spPr>
            <a:xfrm>
              <a:off x="7427803" y="1910014"/>
              <a:ext cx="75" cy="77"/>
            </a:xfrm>
            <a:custGeom>
              <a:avLst/>
              <a:gdLst/>
              <a:ahLst/>
              <a:cxnLst/>
              <a:rect l="l" t="t" r="r" b="b"/>
              <a:pathLst>
                <a:path w="1" h="1" extrusionOk="0">
                  <a:moveTo>
                    <a:pt x="1" y="0"/>
                  </a:moveTo>
                  <a:lnTo>
                    <a:pt x="1" y="0"/>
                  </a:ln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0" name="Google Shape;1391;p36">
              <a:extLst>
                <a:ext uri="{FF2B5EF4-FFF2-40B4-BE49-F238E27FC236}">
                  <a16:creationId xmlns:a16="http://schemas.microsoft.com/office/drawing/2014/main" id="{5DB2E81C-31AA-206B-13E2-22375E689126}"/>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1" name="Google Shape;1392;p36">
              <a:extLst>
                <a:ext uri="{FF2B5EF4-FFF2-40B4-BE49-F238E27FC236}">
                  <a16:creationId xmlns:a16="http://schemas.microsoft.com/office/drawing/2014/main" id="{F14BCF09-70D5-A8B4-1139-0F961A882BE1}"/>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2" name="Google Shape;1393;p36">
              <a:extLst>
                <a:ext uri="{FF2B5EF4-FFF2-40B4-BE49-F238E27FC236}">
                  <a16:creationId xmlns:a16="http://schemas.microsoft.com/office/drawing/2014/main" id="{6A8A09F8-5185-13DE-B08D-7771D186F190}"/>
                </a:ext>
              </a:extLst>
            </p:cNvPr>
            <p:cNvSpPr/>
            <p:nvPr/>
          </p:nvSpPr>
          <p:spPr>
            <a:xfrm>
              <a:off x="7427803" y="1910014"/>
              <a:ext cx="301" cy="232"/>
            </a:xfrm>
            <a:custGeom>
              <a:avLst/>
              <a:gdLst/>
              <a:ahLst/>
              <a:cxnLst/>
              <a:rect l="l" t="t" r="r" b="b"/>
              <a:pathLst>
                <a:path w="4" h="3" extrusionOk="0">
                  <a:moveTo>
                    <a:pt x="4" y="3"/>
                  </a:moveTo>
                  <a:lnTo>
                    <a:pt x="4" y="3"/>
                  </a:lnTo>
                  <a:cubicBezTo>
                    <a:pt x="1" y="0"/>
                    <a:pt x="1" y="0"/>
                    <a:pt x="4" y="3"/>
                  </a:cubicBezTo>
                  <a:cubicBezTo>
                    <a:pt x="1" y="3"/>
                    <a:pt x="4" y="3"/>
                    <a:pt x="4" y="3"/>
                  </a:cubicBez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3" name="Google Shape;1394;p36">
              <a:extLst>
                <a:ext uri="{FF2B5EF4-FFF2-40B4-BE49-F238E27FC236}">
                  <a16:creationId xmlns:a16="http://schemas.microsoft.com/office/drawing/2014/main" id="{6CD08371-C05C-0FA8-4DE5-C0AD95F74EB4}"/>
                </a:ext>
              </a:extLst>
            </p:cNvPr>
            <p:cNvSpPr/>
            <p:nvPr/>
          </p:nvSpPr>
          <p:spPr>
            <a:xfrm>
              <a:off x="6934207" y="1799043"/>
              <a:ext cx="99292" cy="358223"/>
            </a:xfrm>
            <a:custGeom>
              <a:avLst/>
              <a:gdLst/>
              <a:ahLst/>
              <a:cxnLst/>
              <a:rect l="l" t="t" r="r" b="b"/>
              <a:pathLst>
                <a:path w="1318" h="4642" extrusionOk="0">
                  <a:moveTo>
                    <a:pt x="997" y="1"/>
                  </a:moveTo>
                  <a:cubicBezTo>
                    <a:pt x="958" y="1"/>
                    <a:pt x="921" y="6"/>
                    <a:pt x="882" y="12"/>
                  </a:cubicBezTo>
                  <a:cubicBezTo>
                    <a:pt x="843" y="20"/>
                    <a:pt x="803" y="26"/>
                    <a:pt x="770" y="37"/>
                  </a:cubicBezTo>
                  <a:cubicBezTo>
                    <a:pt x="742" y="43"/>
                    <a:pt x="716" y="54"/>
                    <a:pt x="688" y="65"/>
                  </a:cubicBezTo>
                  <a:cubicBezTo>
                    <a:pt x="506" y="371"/>
                    <a:pt x="360" y="708"/>
                    <a:pt x="242" y="1065"/>
                  </a:cubicBezTo>
                  <a:cubicBezTo>
                    <a:pt x="110" y="1480"/>
                    <a:pt x="37" y="1901"/>
                    <a:pt x="17" y="2314"/>
                  </a:cubicBezTo>
                  <a:cubicBezTo>
                    <a:pt x="1" y="2758"/>
                    <a:pt x="51" y="3170"/>
                    <a:pt x="169" y="3546"/>
                  </a:cubicBezTo>
                  <a:cubicBezTo>
                    <a:pt x="234" y="3746"/>
                    <a:pt x="312" y="3937"/>
                    <a:pt x="416" y="4108"/>
                  </a:cubicBezTo>
                  <a:cubicBezTo>
                    <a:pt x="520" y="4288"/>
                    <a:pt x="643" y="4453"/>
                    <a:pt x="787" y="4599"/>
                  </a:cubicBezTo>
                  <a:lnTo>
                    <a:pt x="829" y="4641"/>
                  </a:lnTo>
                  <a:cubicBezTo>
                    <a:pt x="823" y="4591"/>
                    <a:pt x="815" y="4543"/>
                    <a:pt x="809" y="4490"/>
                  </a:cubicBezTo>
                  <a:cubicBezTo>
                    <a:pt x="795" y="4400"/>
                    <a:pt x="784" y="4304"/>
                    <a:pt x="781" y="4212"/>
                  </a:cubicBezTo>
                  <a:cubicBezTo>
                    <a:pt x="781" y="4203"/>
                    <a:pt x="781" y="4195"/>
                    <a:pt x="775" y="4184"/>
                  </a:cubicBezTo>
                  <a:cubicBezTo>
                    <a:pt x="773" y="4153"/>
                    <a:pt x="770" y="4122"/>
                    <a:pt x="770" y="4091"/>
                  </a:cubicBezTo>
                  <a:lnTo>
                    <a:pt x="770" y="4027"/>
                  </a:lnTo>
                  <a:cubicBezTo>
                    <a:pt x="759" y="3914"/>
                    <a:pt x="756" y="3805"/>
                    <a:pt x="764" y="3692"/>
                  </a:cubicBezTo>
                  <a:lnTo>
                    <a:pt x="764" y="3648"/>
                  </a:lnTo>
                  <a:lnTo>
                    <a:pt x="764" y="3594"/>
                  </a:lnTo>
                  <a:cubicBezTo>
                    <a:pt x="764" y="3507"/>
                    <a:pt x="770" y="3420"/>
                    <a:pt x="775" y="3336"/>
                  </a:cubicBezTo>
                  <a:lnTo>
                    <a:pt x="775" y="3308"/>
                  </a:lnTo>
                  <a:cubicBezTo>
                    <a:pt x="742" y="3137"/>
                    <a:pt x="716" y="2960"/>
                    <a:pt x="705" y="2774"/>
                  </a:cubicBezTo>
                  <a:cubicBezTo>
                    <a:pt x="686" y="2359"/>
                    <a:pt x="719" y="1918"/>
                    <a:pt x="815" y="1466"/>
                  </a:cubicBezTo>
                  <a:cubicBezTo>
                    <a:pt x="913" y="1006"/>
                    <a:pt x="1065" y="571"/>
                    <a:pt x="1261" y="178"/>
                  </a:cubicBezTo>
                  <a:lnTo>
                    <a:pt x="1264" y="166"/>
                  </a:lnTo>
                  <a:lnTo>
                    <a:pt x="1306" y="91"/>
                  </a:lnTo>
                  <a:cubicBezTo>
                    <a:pt x="1314" y="79"/>
                    <a:pt x="1317" y="71"/>
                    <a:pt x="1317" y="65"/>
                  </a:cubicBezTo>
                  <a:lnTo>
                    <a:pt x="1317" y="63"/>
                  </a:lnTo>
                  <a:cubicBezTo>
                    <a:pt x="1306" y="57"/>
                    <a:pt x="1292" y="51"/>
                    <a:pt x="1281" y="49"/>
                  </a:cubicBezTo>
                  <a:cubicBezTo>
                    <a:pt x="1261" y="40"/>
                    <a:pt x="1236" y="34"/>
                    <a:pt x="1211" y="26"/>
                  </a:cubicBezTo>
                  <a:cubicBezTo>
                    <a:pt x="1174" y="20"/>
                    <a:pt x="1138" y="9"/>
                    <a:pt x="1098" y="9"/>
                  </a:cubicBezTo>
                  <a:cubicBezTo>
                    <a:pt x="1070" y="6"/>
                    <a:pt x="1042" y="6"/>
                    <a:pt x="1014" y="6"/>
                  </a:cubicBezTo>
                  <a:lnTo>
                    <a:pt x="997" y="1"/>
                  </a:ln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4" name="Google Shape;1395;p36">
              <a:extLst>
                <a:ext uri="{FF2B5EF4-FFF2-40B4-BE49-F238E27FC236}">
                  <a16:creationId xmlns:a16="http://schemas.microsoft.com/office/drawing/2014/main" id="{27F85C23-7771-9ED6-BB52-77D5B7617786}"/>
                </a:ext>
              </a:extLst>
            </p:cNvPr>
            <p:cNvSpPr/>
            <p:nvPr/>
          </p:nvSpPr>
          <p:spPr>
            <a:xfrm>
              <a:off x="7009316" y="1799043"/>
              <a:ext cx="75" cy="77"/>
            </a:xfrm>
            <a:custGeom>
              <a:avLst/>
              <a:gdLst/>
              <a:ahLst/>
              <a:cxnLst/>
              <a:rect l="l" t="t" r="r" b="b"/>
              <a:pathLst>
                <a:path w="1" h="1" extrusionOk="0">
                  <a:moveTo>
                    <a:pt x="0" y="1"/>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5" name="Google Shape;1396;p36">
              <a:extLst>
                <a:ext uri="{FF2B5EF4-FFF2-40B4-BE49-F238E27FC236}">
                  <a16:creationId xmlns:a16="http://schemas.microsoft.com/office/drawing/2014/main" id="{CD84D0BF-E1D9-5D37-772B-CE0ED28C70E1}"/>
                </a:ext>
              </a:extLst>
            </p:cNvPr>
            <p:cNvSpPr/>
            <p:nvPr/>
          </p:nvSpPr>
          <p:spPr>
            <a:xfrm>
              <a:off x="7316835" y="1661141"/>
              <a:ext cx="229470" cy="286841"/>
            </a:xfrm>
            <a:custGeom>
              <a:avLst/>
              <a:gdLst/>
              <a:ahLst/>
              <a:cxnLst/>
              <a:rect l="l" t="t" r="r" b="b"/>
              <a:pathLst>
                <a:path w="3046" h="3717" extrusionOk="0">
                  <a:moveTo>
                    <a:pt x="716" y="1"/>
                  </a:moveTo>
                  <a:cubicBezTo>
                    <a:pt x="693" y="1"/>
                    <a:pt x="672" y="4"/>
                    <a:pt x="651" y="8"/>
                  </a:cubicBezTo>
                  <a:cubicBezTo>
                    <a:pt x="609" y="14"/>
                    <a:pt x="564" y="25"/>
                    <a:pt x="522" y="36"/>
                  </a:cubicBezTo>
                  <a:cubicBezTo>
                    <a:pt x="477" y="50"/>
                    <a:pt x="432" y="67"/>
                    <a:pt x="390" y="84"/>
                  </a:cubicBezTo>
                  <a:cubicBezTo>
                    <a:pt x="348" y="101"/>
                    <a:pt x="309" y="123"/>
                    <a:pt x="270" y="148"/>
                  </a:cubicBezTo>
                  <a:lnTo>
                    <a:pt x="272" y="143"/>
                  </a:lnTo>
                  <a:lnTo>
                    <a:pt x="272" y="143"/>
                  </a:lnTo>
                  <a:cubicBezTo>
                    <a:pt x="241" y="165"/>
                    <a:pt x="208" y="185"/>
                    <a:pt x="180" y="210"/>
                  </a:cubicBezTo>
                  <a:cubicBezTo>
                    <a:pt x="152" y="235"/>
                    <a:pt x="124" y="261"/>
                    <a:pt x="95" y="289"/>
                  </a:cubicBezTo>
                  <a:lnTo>
                    <a:pt x="95" y="291"/>
                  </a:lnTo>
                  <a:lnTo>
                    <a:pt x="90" y="294"/>
                  </a:lnTo>
                  <a:cubicBezTo>
                    <a:pt x="73" y="311"/>
                    <a:pt x="56" y="334"/>
                    <a:pt x="42" y="353"/>
                  </a:cubicBezTo>
                  <a:cubicBezTo>
                    <a:pt x="31" y="409"/>
                    <a:pt x="25" y="466"/>
                    <a:pt x="17" y="527"/>
                  </a:cubicBezTo>
                  <a:cubicBezTo>
                    <a:pt x="0" y="687"/>
                    <a:pt x="0" y="864"/>
                    <a:pt x="17" y="1047"/>
                  </a:cubicBezTo>
                  <a:cubicBezTo>
                    <a:pt x="34" y="1209"/>
                    <a:pt x="70" y="1386"/>
                    <a:pt x="118" y="1566"/>
                  </a:cubicBezTo>
                  <a:cubicBezTo>
                    <a:pt x="216" y="1909"/>
                    <a:pt x="379" y="2243"/>
                    <a:pt x="592" y="2551"/>
                  </a:cubicBezTo>
                  <a:cubicBezTo>
                    <a:pt x="803" y="2857"/>
                    <a:pt x="1053" y="3113"/>
                    <a:pt x="1339" y="3312"/>
                  </a:cubicBezTo>
                  <a:cubicBezTo>
                    <a:pt x="1583" y="3483"/>
                    <a:pt x="1853" y="3604"/>
                    <a:pt x="2117" y="3666"/>
                  </a:cubicBezTo>
                  <a:cubicBezTo>
                    <a:pt x="2251" y="3700"/>
                    <a:pt x="2392" y="3716"/>
                    <a:pt x="2527" y="3716"/>
                  </a:cubicBezTo>
                  <a:lnTo>
                    <a:pt x="2541" y="3716"/>
                  </a:lnTo>
                  <a:cubicBezTo>
                    <a:pt x="2616" y="3716"/>
                    <a:pt x="2698" y="3708"/>
                    <a:pt x="2779" y="3700"/>
                  </a:cubicBezTo>
                  <a:cubicBezTo>
                    <a:pt x="2782" y="3700"/>
                    <a:pt x="2785" y="3702"/>
                    <a:pt x="2793" y="3702"/>
                  </a:cubicBezTo>
                  <a:cubicBezTo>
                    <a:pt x="2863" y="3700"/>
                    <a:pt x="2936" y="3688"/>
                    <a:pt x="3007" y="3663"/>
                  </a:cubicBezTo>
                  <a:cubicBezTo>
                    <a:pt x="3021" y="3660"/>
                    <a:pt x="3032" y="3652"/>
                    <a:pt x="3046" y="3649"/>
                  </a:cubicBezTo>
                  <a:cubicBezTo>
                    <a:pt x="3038" y="3629"/>
                    <a:pt x="3029" y="3607"/>
                    <a:pt x="3021" y="3590"/>
                  </a:cubicBezTo>
                  <a:cubicBezTo>
                    <a:pt x="3001" y="3543"/>
                    <a:pt x="2979" y="3504"/>
                    <a:pt x="2954" y="3463"/>
                  </a:cubicBezTo>
                  <a:lnTo>
                    <a:pt x="2954" y="3463"/>
                  </a:lnTo>
                  <a:cubicBezTo>
                    <a:pt x="2956" y="3464"/>
                    <a:pt x="2959" y="3464"/>
                    <a:pt x="2959" y="3464"/>
                  </a:cubicBezTo>
                  <a:cubicBezTo>
                    <a:pt x="2934" y="3422"/>
                    <a:pt x="2906" y="3382"/>
                    <a:pt x="2875" y="3343"/>
                  </a:cubicBezTo>
                  <a:cubicBezTo>
                    <a:pt x="2841" y="3307"/>
                    <a:pt x="2811" y="3271"/>
                    <a:pt x="2778" y="3238"/>
                  </a:cubicBezTo>
                  <a:lnTo>
                    <a:pt x="2778" y="3238"/>
                  </a:lnTo>
                  <a:cubicBezTo>
                    <a:pt x="2778" y="3238"/>
                    <a:pt x="2779" y="3239"/>
                    <a:pt x="2779" y="3239"/>
                  </a:cubicBezTo>
                  <a:lnTo>
                    <a:pt x="2777" y="3236"/>
                  </a:lnTo>
                  <a:lnTo>
                    <a:pt x="2777" y="3236"/>
                  </a:lnTo>
                  <a:cubicBezTo>
                    <a:pt x="2777" y="3237"/>
                    <a:pt x="2777" y="3237"/>
                    <a:pt x="2778" y="3238"/>
                  </a:cubicBezTo>
                  <a:lnTo>
                    <a:pt x="2778" y="3238"/>
                  </a:lnTo>
                  <a:cubicBezTo>
                    <a:pt x="2739" y="3199"/>
                    <a:pt x="2700" y="3166"/>
                    <a:pt x="2656" y="3133"/>
                  </a:cubicBezTo>
                  <a:cubicBezTo>
                    <a:pt x="2616" y="3104"/>
                    <a:pt x="2580" y="3082"/>
                    <a:pt x="2538" y="3057"/>
                  </a:cubicBezTo>
                  <a:lnTo>
                    <a:pt x="2532" y="3057"/>
                  </a:lnTo>
                  <a:cubicBezTo>
                    <a:pt x="2510" y="3043"/>
                    <a:pt x="2484" y="3029"/>
                    <a:pt x="2456" y="3017"/>
                  </a:cubicBezTo>
                  <a:cubicBezTo>
                    <a:pt x="2327" y="2987"/>
                    <a:pt x="2201" y="2942"/>
                    <a:pt x="2080" y="2880"/>
                  </a:cubicBezTo>
                  <a:cubicBezTo>
                    <a:pt x="1940" y="2810"/>
                    <a:pt x="1808" y="2720"/>
                    <a:pt x="1684" y="2613"/>
                  </a:cubicBezTo>
                  <a:lnTo>
                    <a:pt x="1673" y="2608"/>
                  </a:lnTo>
                  <a:cubicBezTo>
                    <a:pt x="1522" y="2473"/>
                    <a:pt x="1387" y="2316"/>
                    <a:pt x="1263" y="2130"/>
                  </a:cubicBezTo>
                  <a:cubicBezTo>
                    <a:pt x="1129" y="1925"/>
                    <a:pt x="1022" y="1706"/>
                    <a:pt x="940" y="1468"/>
                  </a:cubicBezTo>
                  <a:cubicBezTo>
                    <a:pt x="940" y="1462"/>
                    <a:pt x="938" y="1459"/>
                    <a:pt x="938" y="1457"/>
                  </a:cubicBezTo>
                  <a:cubicBezTo>
                    <a:pt x="856" y="1204"/>
                    <a:pt x="803" y="948"/>
                    <a:pt x="789" y="690"/>
                  </a:cubicBezTo>
                  <a:cubicBezTo>
                    <a:pt x="778" y="477"/>
                    <a:pt x="792" y="266"/>
                    <a:pt x="831" y="73"/>
                  </a:cubicBezTo>
                  <a:lnTo>
                    <a:pt x="834" y="58"/>
                  </a:lnTo>
                  <a:lnTo>
                    <a:pt x="831" y="67"/>
                  </a:lnTo>
                  <a:cubicBezTo>
                    <a:pt x="834" y="50"/>
                    <a:pt x="842" y="28"/>
                    <a:pt x="845" y="11"/>
                  </a:cubicBezTo>
                  <a:cubicBezTo>
                    <a:pt x="832" y="11"/>
                    <a:pt x="816" y="10"/>
                    <a:pt x="801" y="10"/>
                  </a:cubicBezTo>
                  <a:cubicBezTo>
                    <a:pt x="795" y="10"/>
                    <a:pt x="789" y="10"/>
                    <a:pt x="784" y="10"/>
                  </a:cubicBezTo>
                  <a:lnTo>
                    <a:pt x="784" y="10"/>
                  </a:lnTo>
                  <a:cubicBezTo>
                    <a:pt x="759" y="4"/>
                    <a:pt x="737" y="1"/>
                    <a:pt x="71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6" name="Google Shape;1397;p36">
              <a:extLst>
                <a:ext uri="{FF2B5EF4-FFF2-40B4-BE49-F238E27FC236}">
                  <a16:creationId xmlns:a16="http://schemas.microsoft.com/office/drawing/2014/main" id="{FC0B2037-E1C1-1069-2AFE-911AD0038618}"/>
                </a:ext>
              </a:extLst>
            </p:cNvPr>
            <p:cNvSpPr/>
            <p:nvPr/>
          </p:nvSpPr>
          <p:spPr>
            <a:xfrm>
              <a:off x="7356310" y="1663919"/>
              <a:ext cx="75" cy="77"/>
            </a:xfrm>
            <a:custGeom>
              <a:avLst/>
              <a:gdLst/>
              <a:ahLst/>
              <a:cxnLst/>
              <a:rect l="l" t="t" r="r" b="b"/>
              <a:pathLst>
                <a:path w="1" h="1" extrusionOk="0">
                  <a:moveTo>
                    <a:pt x="1" y="0"/>
                  </a:moveTo>
                  <a:lnTo>
                    <a:pt x="1" y="0"/>
                  </a:lnTo>
                  <a:lnTo>
                    <a:pt x="1"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7" name="Google Shape;1398;p36">
              <a:extLst>
                <a:ext uri="{FF2B5EF4-FFF2-40B4-BE49-F238E27FC236}">
                  <a16:creationId xmlns:a16="http://schemas.microsoft.com/office/drawing/2014/main" id="{4E405E34-B258-EE71-D8AD-9D6127F708E7}"/>
                </a:ext>
              </a:extLst>
            </p:cNvPr>
            <p:cNvSpPr/>
            <p:nvPr/>
          </p:nvSpPr>
          <p:spPr>
            <a:xfrm>
              <a:off x="7323539" y="1683674"/>
              <a:ext cx="301" cy="232"/>
            </a:xfrm>
            <a:custGeom>
              <a:avLst/>
              <a:gdLst/>
              <a:ahLst/>
              <a:cxnLst/>
              <a:rect l="l" t="t" r="r" b="b"/>
              <a:pathLst>
                <a:path w="4" h="3" extrusionOk="0">
                  <a:moveTo>
                    <a:pt x="3" y="0"/>
                  </a:moveTo>
                  <a:cubicBezTo>
                    <a:pt x="2" y="0"/>
                    <a:pt x="1" y="1"/>
                    <a:pt x="1" y="2"/>
                  </a:cubicBezTo>
                  <a:cubicBezTo>
                    <a:pt x="4" y="1"/>
                    <a:pt x="4" y="0"/>
                    <a:pt x="3" y="0"/>
                  </a:cubicBez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8" name="Google Shape;1399;p36">
              <a:extLst>
                <a:ext uri="{FF2B5EF4-FFF2-40B4-BE49-F238E27FC236}">
                  <a16:creationId xmlns:a16="http://schemas.microsoft.com/office/drawing/2014/main" id="{0735656F-90CF-DC41-A97F-FB82B54F02C1}"/>
                </a:ext>
              </a:extLst>
            </p:cNvPr>
            <p:cNvSpPr/>
            <p:nvPr/>
          </p:nvSpPr>
          <p:spPr>
            <a:xfrm>
              <a:off x="7507583" y="1896355"/>
              <a:ext cx="75" cy="77"/>
            </a:xfrm>
            <a:custGeom>
              <a:avLst/>
              <a:gdLst/>
              <a:ahLst/>
              <a:cxnLst/>
              <a:rect l="l" t="t" r="r" b="b"/>
              <a:pathLst>
                <a:path w="1" h="1" extrusionOk="0">
                  <a:moveTo>
                    <a:pt x="0" y="0"/>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9" name="Google Shape;1400;p36">
              <a:extLst>
                <a:ext uri="{FF2B5EF4-FFF2-40B4-BE49-F238E27FC236}">
                  <a16:creationId xmlns:a16="http://schemas.microsoft.com/office/drawing/2014/main" id="{6BF33BC4-4099-4793-EF75-C84AFA8A3360}"/>
                </a:ext>
              </a:extLst>
            </p:cNvPr>
            <p:cNvSpPr/>
            <p:nvPr/>
          </p:nvSpPr>
          <p:spPr>
            <a:xfrm>
              <a:off x="7507131" y="1896123"/>
              <a:ext cx="75" cy="77"/>
            </a:xfrm>
            <a:custGeom>
              <a:avLst/>
              <a:gdLst/>
              <a:ahLst/>
              <a:cxnLst/>
              <a:rect l="l" t="t" r="r" b="b"/>
              <a:pathLst>
                <a:path w="1" h="1" extrusionOk="0">
                  <a:moveTo>
                    <a:pt x="1" y="0"/>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0" name="Google Shape;1401;p36">
              <a:extLst>
                <a:ext uri="{FF2B5EF4-FFF2-40B4-BE49-F238E27FC236}">
                  <a16:creationId xmlns:a16="http://schemas.microsoft.com/office/drawing/2014/main" id="{91A5ADF2-62E7-1EE6-07E8-7A2CA2BA6388}"/>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1" name="Google Shape;1402;p36">
              <a:extLst>
                <a:ext uri="{FF2B5EF4-FFF2-40B4-BE49-F238E27FC236}">
                  <a16:creationId xmlns:a16="http://schemas.microsoft.com/office/drawing/2014/main" id="{6576C078-D493-17AB-2A2C-E1B5C56BD16E}"/>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2" name="Google Shape;1403;p36">
              <a:extLst>
                <a:ext uri="{FF2B5EF4-FFF2-40B4-BE49-F238E27FC236}">
                  <a16:creationId xmlns:a16="http://schemas.microsoft.com/office/drawing/2014/main" id="{B023EFE6-F0C2-3A06-772F-2D245BD704FB}"/>
                </a:ext>
              </a:extLst>
            </p:cNvPr>
            <p:cNvSpPr/>
            <p:nvPr/>
          </p:nvSpPr>
          <p:spPr>
            <a:xfrm>
              <a:off x="7507357" y="1896355"/>
              <a:ext cx="301" cy="77"/>
            </a:xfrm>
            <a:custGeom>
              <a:avLst/>
              <a:gdLst/>
              <a:ahLst/>
              <a:cxnLst/>
              <a:rect l="l" t="t" r="r" b="b"/>
              <a:pathLst>
                <a:path w="4" h="1" extrusionOk="0">
                  <a:moveTo>
                    <a:pt x="3" y="0"/>
                  </a:moveTo>
                  <a:lnTo>
                    <a:pt x="3" y="0"/>
                  </a:lnTo>
                  <a:cubicBezTo>
                    <a:pt x="0" y="0"/>
                    <a:pt x="0" y="0"/>
                    <a:pt x="3" y="0"/>
                  </a:cubicBezTo>
                  <a:cubicBezTo>
                    <a:pt x="0" y="0"/>
                    <a:pt x="0" y="0"/>
                    <a:pt x="3" y="0"/>
                  </a:cubicBez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3" name="Google Shape;1404;p36">
              <a:extLst>
                <a:ext uri="{FF2B5EF4-FFF2-40B4-BE49-F238E27FC236}">
                  <a16:creationId xmlns:a16="http://schemas.microsoft.com/office/drawing/2014/main" id="{297C467A-7191-DA0C-3221-02B07DE8A403}"/>
                </a:ext>
              </a:extLst>
            </p:cNvPr>
            <p:cNvSpPr/>
            <p:nvPr/>
          </p:nvSpPr>
          <p:spPr>
            <a:xfrm>
              <a:off x="7507583" y="1896355"/>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4" name="Google Shape;1405;p36">
              <a:extLst>
                <a:ext uri="{FF2B5EF4-FFF2-40B4-BE49-F238E27FC236}">
                  <a16:creationId xmlns:a16="http://schemas.microsoft.com/office/drawing/2014/main" id="{37B88EF7-D32C-01D0-B8FD-18056438F4FC}"/>
                </a:ext>
              </a:extLst>
            </p:cNvPr>
            <p:cNvSpPr/>
            <p:nvPr/>
          </p:nvSpPr>
          <p:spPr>
            <a:xfrm>
              <a:off x="4707825" y="2161280"/>
              <a:ext cx="1327629" cy="1395079"/>
            </a:xfrm>
            <a:custGeom>
              <a:avLst/>
              <a:gdLst/>
              <a:ahLst/>
              <a:cxnLst/>
              <a:rect l="l" t="t" r="r" b="b"/>
              <a:pathLst>
                <a:path w="17623" h="18078" extrusionOk="0">
                  <a:moveTo>
                    <a:pt x="4588" y="3243"/>
                  </a:moveTo>
                  <a:lnTo>
                    <a:pt x="4588" y="3243"/>
                  </a:lnTo>
                  <a:cubicBezTo>
                    <a:pt x="4580" y="3254"/>
                    <a:pt x="4568" y="3263"/>
                    <a:pt x="4557" y="3271"/>
                  </a:cubicBezTo>
                  <a:lnTo>
                    <a:pt x="4580" y="3249"/>
                  </a:lnTo>
                  <a:lnTo>
                    <a:pt x="4583" y="3246"/>
                  </a:lnTo>
                  <a:lnTo>
                    <a:pt x="4588" y="3243"/>
                  </a:lnTo>
                  <a:close/>
                  <a:moveTo>
                    <a:pt x="12283" y="1"/>
                  </a:moveTo>
                  <a:cubicBezTo>
                    <a:pt x="12117" y="1"/>
                    <a:pt x="11949" y="6"/>
                    <a:pt x="11780" y="26"/>
                  </a:cubicBezTo>
                  <a:cubicBezTo>
                    <a:pt x="11362" y="62"/>
                    <a:pt x="10930" y="147"/>
                    <a:pt x="10453" y="287"/>
                  </a:cubicBezTo>
                  <a:cubicBezTo>
                    <a:pt x="10037" y="411"/>
                    <a:pt x="9616" y="576"/>
                    <a:pt x="9167" y="781"/>
                  </a:cubicBezTo>
                  <a:cubicBezTo>
                    <a:pt x="8583" y="1053"/>
                    <a:pt x="7996" y="1390"/>
                    <a:pt x="7426" y="1786"/>
                  </a:cubicBezTo>
                  <a:cubicBezTo>
                    <a:pt x="7412" y="1772"/>
                    <a:pt x="7393" y="1761"/>
                    <a:pt x="7373" y="1761"/>
                  </a:cubicBezTo>
                  <a:cubicBezTo>
                    <a:pt x="7005" y="1786"/>
                    <a:pt x="6615" y="1882"/>
                    <a:pt x="6211" y="2042"/>
                  </a:cubicBezTo>
                  <a:cubicBezTo>
                    <a:pt x="5840" y="2193"/>
                    <a:pt x="5461" y="2395"/>
                    <a:pt x="5091" y="2656"/>
                  </a:cubicBezTo>
                  <a:cubicBezTo>
                    <a:pt x="4745" y="2898"/>
                    <a:pt x="4428" y="3179"/>
                    <a:pt x="4156" y="3482"/>
                  </a:cubicBezTo>
                  <a:cubicBezTo>
                    <a:pt x="4024" y="3625"/>
                    <a:pt x="3906" y="3776"/>
                    <a:pt x="3799" y="3937"/>
                  </a:cubicBezTo>
                  <a:cubicBezTo>
                    <a:pt x="3684" y="4111"/>
                    <a:pt x="3583" y="4301"/>
                    <a:pt x="3496" y="4526"/>
                  </a:cubicBezTo>
                  <a:cubicBezTo>
                    <a:pt x="3375" y="4821"/>
                    <a:pt x="3300" y="5130"/>
                    <a:pt x="3229" y="5422"/>
                  </a:cubicBezTo>
                  <a:lnTo>
                    <a:pt x="3190" y="5593"/>
                  </a:lnTo>
                  <a:cubicBezTo>
                    <a:pt x="3134" y="5837"/>
                    <a:pt x="3075" y="6090"/>
                    <a:pt x="2999" y="6334"/>
                  </a:cubicBezTo>
                  <a:cubicBezTo>
                    <a:pt x="2954" y="6486"/>
                    <a:pt x="2907" y="6623"/>
                    <a:pt x="2850" y="6755"/>
                  </a:cubicBezTo>
                  <a:cubicBezTo>
                    <a:pt x="2786" y="6904"/>
                    <a:pt x="2713" y="7047"/>
                    <a:pt x="2631" y="7176"/>
                  </a:cubicBezTo>
                  <a:cubicBezTo>
                    <a:pt x="2570" y="7272"/>
                    <a:pt x="2502" y="7367"/>
                    <a:pt x="2424" y="7454"/>
                  </a:cubicBezTo>
                  <a:cubicBezTo>
                    <a:pt x="2354" y="7536"/>
                    <a:pt x="2275" y="7623"/>
                    <a:pt x="2177" y="7712"/>
                  </a:cubicBezTo>
                  <a:cubicBezTo>
                    <a:pt x="1989" y="7881"/>
                    <a:pt x="1789" y="8035"/>
                    <a:pt x="1593" y="8184"/>
                  </a:cubicBezTo>
                  <a:cubicBezTo>
                    <a:pt x="1483" y="8265"/>
                    <a:pt x="1377" y="8350"/>
                    <a:pt x="1270" y="8434"/>
                  </a:cubicBezTo>
                  <a:cubicBezTo>
                    <a:pt x="1071" y="8591"/>
                    <a:pt x="927" y="8723"/>
                    <a:pt x="804" y="8861"/>
                  </a:cubicBezTo>
                  <a:cubicBezTo>
                    <a:pt x="675" y="9004"/>
                    <a:pt x="554" y="9169"/>
                    <a:pt x="442" y="9363"/>
                  </a:cubicBezTo>
                  <a:cubicBezTo>
                    <a:pt x="242" y="9706"/>
                    <a:pt x="105" y="10099"/>
                    <a:pt x="43" y="10534"/>
                  </a:cubicBezTo>
                  <a:cubicBezTo>
                    <a:pt x="15" y="10727"/>
                    <a:pt x="1" y="10938"/>
                    <a:pt x="7" y="11160"/>
                  </a:cubicBezTo>
                  <a:cubicBezTo>
                    <a:pt x="9" y="11368"/>
                    <a:pt x="37" y="11572"/>
                    <a:pt x="80" y="11775"/>
                  </a:cubicBezTo>
                  <a:cubicBezTo>
                    <a:pt x="155" y="12106"/>
                    <a:pt x="290" y="12437"/>
                    <a:pt x="484" y="12746"/>
                  </a:cubicBezTo>
                  <a:cubicBezTo>
                    <a:pt x="664" y="13029"/>
                    <a:pt x="894" y="13299"/>
                    <a:pt x="1180" y="13543"/>
                  </a:cubicBezTo>
                  <a:cubicBezTo>
                    <a:pt x="1306" y="13650"/>
                    <a:pt x="1450" y="13757"/>
                    <a:pt x="1604" y="13855"/>
                  </a:cubicBezTo>
                  <a:cubicBezTo>
                    <a:pt x="1680" y="13903"/>
                    <a:pt x="1750" y="13945"/>
                    <a:pt x="1820" y="13984"/>
                  </a:cubicBezTo>
                  <a:cubicBezTo>
                    <a:pt x="1899" y="14026"/>
                    <a:pt x="1980" y="14065"/>
                    <a:pt x="2050" y="14093"/>
                  </a:cubicBezTo>
                  <a:cubicBezTo>
                    <a:pt x="2140" y="14136"/>
                    <a:pt x="2236" y="14175"/>
                    <a:pt x="2331" y="14209"/>
                  </a:cubicBezTo>
                  <a:cubicBezTo>
                    <a:pt x="2536" y="14293"/>
                    <a:pt x="2755" y="14380"/>
                    <a:pt x="2951" y="14500"/>
                  </a:cubicBezTo>
                  <a:cubicBezTo>
                    <a:pt x="3061" y="14568"/>
                    <a:pt x="3151" y="14641"/>
                    <a:pt x="3229" y="14725"/>
                  </a:cubicBezTo>
                  <a:cubicBezTo>
                    <a:pt x="3288" y="14792"/>
                    <a:pt x="3336" y="14857"/>
                    <a:pt x="3378" y="14936"/>
                  </a:cubicBezTo>
                  <a:cubicBezTo>
                    <a:pt x="3454" y="15082"/>
                    <a:pt x="3513" y="15250"/>
                    <a:pt x="3561" y="15447"/>
                  </a:cubicBezTo>
                  <a:lnTo>
                    <a:pt x="3558" y="15430"/>
                  </a:lnTo>
                  <a:lnTo>
                    <a:pt x="3558" y="15430"/>
                  </a:lnTo>
                  <a:cubicBezTo>
                    <a:pt x="3594" y="15584"/>
                    <a:pt x="3617" y="15741"/>
                    <a:pt x="3645" y="15893"/>
                  </a:cubicBezTo>
                  <a:cubicBezTo>
                    <a:pt x="3656" y="15949"/>
                    <a:pt x="3665" y="16005"/>
                    <a:pt x="3673" y="16059"/>
                  </a:cubicBezTo>
                  <a:cubicBezTo>
                    <a:pt x="3721" y="16311"/>
                    <a:pt x="3768" y="16505"/>
                    <a:pt x="3836" y="16676"/>
                  </a:cubicBezTo>
                  <a:cubicBezTo>
                    <a:pt x="3869" y="16766"/>
                    <a:pt x="3917" y="16859"/>
                    <a:pt x="3976" y="16960"/>
                  </a:cubicBezTo>
                  <a:cubicBezTo>
                    <a:pt x="4029" y="17055"/>
                    <a:pt x="4100" y="17145"/>
                    <a:pt x="4190" y="17252"/>
                  </a:cubicBezTo>
                  <a:cubicBezTo>
                    <a:pt x="4324" y="17406"/>
                    <a:pt x="4473" y="17538"/>
                    <a:pt x="4647" y="17650"/>
                  </a:cubicBezTo>
                  <a:cubicBezTo>
                    <a:pt x="4950" y="17855"/>
                    <a:pt x="5315" y="17984"/>
                    <a:pt x="5736" y="18043"/>
                  </a:cubicBezTo>
                  <a:cubicBezTo>
                    <a:pt x="5896" y="18066"/>
                    <a:pt x="6065" y="18077"/>
                    <a:pt x="6250" y="18077"/>
                  </a:cubicBezTo>
                  <a:lnTo>
                    <a:pt x="6337" y="18077"/>
                  </a:lnTo>
                  <a:cubicBezTo>
                    <a:pt x="6536" y="18071"/>
                    <a:pt x="6755" y="18055"/>
                    <a:pt x="6977" y="18024"/>
                  </a:cubicBezTo>
                  <a:cubicBezTo>
                    <a:pt x="7233" y="17987"/>
                    <a:pt x="7497" y="17925"/>
                    <a:pt x="7755" y="17844"/>
                  </a:cubicBezTo>
                  <a:cubicBezTo>
                    <a:pt x="7996" y="17768"/>
                    <a:pt x="8246" y="17664"/>
                    <a:pt x="8496" y="17535"/>
                  </a:cubicBezTo>
                  <a:cubicBezTo>
                    <a:pt x="8920" y="17322"/>
                    <a:pt x="9344" y="17038"/>
                    <a:pt x="9872" y="16623"/>
                  </a:cubicBezTo>
                  <a:cubicBezTo>
                    <a:pt x="9877" y="16620"/>
                    <a:pt x="9883" y="16612"/>
                    <a:pt x="9888" y="16606"/>
                  </a:cubicBezTo>
                  <a:cubicBezTo>
                    <a:pt x="10304" y="16370"/>
                    <a:pt x="10756" y="16216"/>
                    <a:pt x="11256" y="16056"/>
                  </a:cubicBezTo>
                  <a:lnTo>
                    <a:pt x="11326" y="16033"/>
                  </a:lnTo>
                  <a:cubicBezTo>
                    <a:pt x="11533" y="15966"/>
                    <a:pt x="11752" y="15896"/>
                    <a:pt x="11963" y="15820"/>
                  </a:cubicBezTo>
                  <a:cubicBezTo>
                    <a:pt x="12137" y="15755"/>
                    <a:pt x="12319" y="15685"/>
                    <a:pt x="12516" y="15601"/>
                  </a:cubicBezTo>
                  <a:cubicBezTo>
                    <a:pt x="13268" y="15284"/>
                    <a:pt x="13976" y="14885"/>
                    <a:pt x="14624" y="14422"/>
                  </a:cubicBezTo>
                  <a:cubicBezTo>
                    <a:pt x="15309" y="13931"/>
                    <a:pt x="15899" y="13380"/>
                    <a:pt x="16370" y="12780"/>
                  </a:cubicBezTo>
                  <a:cubicBezTo>
                    <a:pt x="16609" y="12476"/>
                    <a:pt x="16822" y="12145"/>
                    <a:pt x="17005" y="11803"/>
                  </a:cubicBezTo>
                  <a:cubicBezTo>
                    <a:pt x="17182" y="11466"/>
                    <a:pt x="17325" y="11104"/>
                    <a:pt x="17429" y="10725"/>
                  </a:cubicBezTo>
                  <a:cubicBezTo>
                    <a:pt x="17535" y="10348"/>
                    <a:pt x="17594" y="9955"/>
                    <a:pt x="17608" y="9551"/>
                  </a:cubicBezTo>
                  <a:cubicBezTo>
                    <a:pt x="17623" y="9144"/>
                    <a:pt x="17583" y="8723"/>
                    <a:pt x="17499" y="8299"/>
                  </a:cubicBezTo>
                  <a:cubicBezTo>
                    <a:pt x="17462" y="8103"/>
                    <a:pt x="17401" y="7909"/>
                    <a:pt x="17325" y="7721"/>
                  </a:cubicBezTo>
                  <a:cubicBezTo>
                    <a:pt x="17258" y="7558"/>
                    <a:pt x="17176" y="7390"/>
                    <a:pt x="17061" y="7187"/>
                  </a:cubicBezTo>
                  <a:cubicBezTo>
                    <a:pt x="16957" y="7005"/>
                    <a:pt x="16845" y="6822"/>
                    <a:pt x="16733" y="6646"/>
                  </a:cubicBezTo>
                  <a:cubicBezTo>
                    <a:pt x="16640" y="6500"/>
                    <a:pt x="16542" y="6348"/>
                    <a:pt x="16455" y="6196"/>
                  </a:cubicBezTo>
                  <a:lnTo>
                    <a:pt x="16446" y="6191"/>
                  </a:lnTo>
                  <a:lnTo>
                    <a:pt x="16446" y="6188"/>
                  </a:lnTo>
                  <a:cubicBezTo>
                    <a:pt x="16446" y="6188"/>
                    <a:pt x="16443" y="6182"/>
                    <a:pt x="16443" y="6180"/>
                  </a:cubicBezTo>
                  <a:cubicBezTo>
                    <a:pt x="16261" y="5860"/>
                    <a:pt x="16143" y="5590"/>
                    <a:pt x="16073" y="5326"/>
                  </a:cubicBezTo>
                  <a:cubicBezTo>
                    <a:pt x="16022" y="5135"/>
                    <a:pt x="15997" y="4933"/>
                    <a:pt x="15997" y="4737"/>
                  </a:cubicBezTo>
                  <a:cubicBezTo>
                    <a:pt x="16003" y="4652"/>
                    <a:pt x="16008" y="4565"/>
                    <a:pt x="16017" y="4481"/>
                  </a:cubicBezTo>
                  <a:lnTo>
                    <a:pt x="16020" y="4453"/>
                  </a:lnTo>
                  <a:cubicBezTo>
                    <a:pt x="16025" y="4355"/>
                    <a:pt x="16034" y="4254"/>
                    <a:pt x="16039" y="4133"/>
                  </a:cubicBezTo>
                  <a:cubicBezTo>
                    <a:pt x="16048" y="3934"/>
                    <a:pt x="16048" y="3732"/>
                    <a:pt x="16036" y="3527"/>
                  </a:cubicBezTo>
                  <a:cubicBezTo>
                    <a:pt x="16017" y="3117"/>
                    <a:pt x="15941" y="2721"/>
                    <a:pt x="15826" y="2356"/>
                  </a:cubicBezTo>
                  <a:cubicBezTo>
                    <a:pt x="15702" y="1971"/>
                    <a:pt x="15520" y="1623"/>
                    <a:pt x="15281" y="1320"/>
                  </a:cubicBezTo>
                  <a:cubicBezTo>
                    <a:pt x="15166" y="1168"/>
                    <a:pt x="15026" y="1025"/>
                    <a:pt x="14866" y="885"/>
                  </a:cubicBezTo>
                  <a:cubicBezTo>
                    <a:pt x="14717" y="759"/>
                    <a:pt x="14546" y="638"/>
                    <a:pt x="14338" y="520"/>
                  </a:cubicBezTo>
                  <a:cubicBezTo>
                    <a:pt x="13970" y="309"/>
                    <a:pt x="13552" y="161"/>
                    <a:pt x="13100" y="76"/>
                  </a:cubicBezTo>
                  <a:cubicBezTo>
                    <a:pt x="12836" y="26"/>
                    <a:pt x="12567" y="1"/>
                    <a:pt x="12283" y="1"/>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5" name="Google Shape;1406;p36">
              <a:extLst>
                <a:ext uri="{FF2B5EF4-FFF2-40B4-BE49-F238E27FC236}">
                  <a16:creationId xmlns:a16="http://schemas.microsoft.com/office/drawing/2014/main" id="{9A88E4D4-6FE1-9A7B-2C40-8F6EAB461280}"/>
                </a:ext>
              </a:extLst>
            </p:cNvPr>
            <p:cNvSpPr/>
            <p:nvPr/>
          </p:nvSpPr>
          <p:spPr>
            <a:xfrm>
              <a:off x="5058510" y="2369484"/>
              <a:ext cx="916676" cy="1147441"/>
            </a:xfrm>
            <a:custGeom>
              <a:avLst/>
              <a:gdLst/>
              <a:ahLst/>
              <a:cxnLst/>
              <a:rect l="l" t="t" r="r" b="b"/>
              <a:pathLst>
                <a:path w="12168" h="14869" extrusionOk="0">
                  <a:moveTo>
                    <a:pt x="2920" y="2294"/>
                  </a:moveTo>
                  <a:cubicBezTo>
                    <a:pt x="2918" y="2298"/>
                    <a:pt x="2918" y="2299"/>
                    <a:pt x="2917" y="2301"/>
                  </a:cubicBezTo>
                  <a:lnTo>
                    <a:pt x="2917" y="2301"/>
                  </a:lnTo>
                  <a:cubicBezTo>
                    <a:pt x="2918" y="2298"/>
                    <a:pt x="2919" y="2296"/>
                    <a:pt x="2920" y="2294"/>
                  </a:cubicBezTo>
                  <a:close/>
                  <a:moveTo>
                    <a:pt x="7816" y="0"/>
                  </a:moveTo>
                  <a:cubicBezTo>
                    <a:pt x="7673" y="23"/>
                    <a:pt x="7530" y="26"/>
                    <a:pt x="7384" y="29"/>
                  </a:cubicBezTo>
                  <a:cubicBezTo>
                    <a:pt x="7168" y="34"/>
                    <a:pt x="6949" y="45"/>
                    <a:pt x="6732" y="54"/>
                  </a:cubicBezTo>
                  <a:cubicBezTo>
                    <a:pt x="6606" y="57"/>
                    <a:pt x="6483" y="65"/>
                    <a:pt x="6356" y="71"/>
                  </a:cubicBezTo>
                  <a:cubicBezTo>
                    <a:pt x="6230" y="82"/>
                    <a:pt x="6104" y="90"/>
                    <a:pt x="5977" y="110"/>
                  </a:cubicBezTo>
                  <a:lnTo>
                    <a:pt x="5980" y="110"/>
                  </a:lnTo>
                  <a:cubicBezTo>
                    <a:pt x="5767" y="138"/>
                    <a:pt x="5556" y="175"/>
                    <a:pt x="5348" y="231"/>
                  </a:cubicBezTo>
                  <a:cubicBezTo>
                    <a:pt x="5250" y="256"/>
                    <a:pt x="5149" y="287"/>
                    <a:pt x="5051" y="321"/>
                  </a:cubicBezTo>
                  <a:cubicBezTo>
                    <a:pt x="4957" y="351"/>
                    <a:pt x="4866" y="384"/>
                    <a:pt x="4772" y="422"/>
                  </a:cubicBezTo>
                  <a:lnTo>
                    <a:pt x="4772" y="422"/>
                  </a:lnTo>
                  <a:cubicBezTo>
                    <a:pt x="4772" y="422"/>
                    <a:pt x="4773" y="422"/>
                    <a:pt x="4773" y="422"/>
                  </a:cubicBezTo>
                  <a:lnTo>
                    <a:pt x="4773" y="422"/>
                  </a:lnTo>
                  <a:cubicBezTo>
                    <a:pt x="4633" y="481"/>
                    <a:pt x="4495" y="548"/>
                    <a:pt x="4366" y="621"/>
                  </a:cubicBezTo>
                  <a:cubicBezTo>
                    <a:pt x="4301" y="660"/>
                    <a:pt x="4234" y="702"/>
                    <a:pt x="4167" y="744"/>
                  </a:cubicBezTo>
                  <a:cubicBezTo>
                    <a:pt x="4110" y="784"/>
                    <a:pt x="4051" y="826"/>
                    <a:pt x="3998" y="868"/>
                  </a:cubicBezTo>
                  <a:lnTo>
                    <a:pt x="3995" y="871"/>
                  </a:lnTo>
                  <a:cubicBezTo>
                    <a:pt x="3883" y="958"/>
                    <a:pt x="3776" y="1050"/>
                    <a:pt x="3675" y="1151"/>
                  </a:cubicBezTo>
                  <a:cubicBezTo>
                    <a:pt x="3577" y="1250"/>
                    <a:pt x="3487" y="1351"/>
                    <a:pt x="3403" y="1460"/>
                  </a:cubicBezTo>
                  <a:lnTo>
                    <a:pt x="3403" y="1463"/>
                  </a:lnTo>
                  <a:cubicBezTo>
                    <a:pt x="3308" y="1589"/>
                    <a:pt x="3221" y="1719"/>
                    <a:pt x="3142" y="1853"/>
                  </a:cubicBezTo>
                  <a:cubicBezTo>
                    <a:pt x="3100" y="1926"/>
                    <a:pt x="3058" y="2005"/>
                    <a:pt x="3018" y="2081"/>
                  </a:cubicBezTo>
                  <a:cubicBezTo>
                    <a:pt x="2985" y="2154"/>
                    <a:pt x="2948" y="2230"/>
                    <a:pt x="2917" y="2302"/>
                  </a:cubicBezTo>
                  <a:cubicBezTo>
                    <a:pt x="2917" y="2302"/>
                    <a:pt x="2917" y="2301"/>
                    <a:pt x="2917" y="2301"/>
                  </a:cubicBezTo>
                  <a:lnTo>
                    <a:pt x="2917" y="2301"/>
                  </a:lnTo>
                  <a:cubicBezTo>
                    <a:pt x="2879" y="2391"/>
                    <a:pt x="2846" y="2484"/>
                    <a:pt x="2811" y="2575"/>
                  </a:cubicBezTo>
                  <a:cubicBezTo>
                    <a:pt x="2777" y="2676"/>
                    <a:pt x="2746" y="2769"/>
                    <a:pt x="2721" y="2872"/>
                  </a:cubicBezTo>
                  <a:cubicBezTo>
                    <a:pt x="2696" y="2973"/>
                    <a:pt x="2670" y="3072"/>
                    <a:pt x="2653" y="3173"/>
                  </a:cubicBezTo>
                  <a:cubicBezTo>
                    <a:pt x="2637" y="3268"/>
                    <a:pt x="2623" y="3364"/>
                    <a:pt x="2609" y="3456"/>
                  </a:cubicBezTo>
                  <a:cubicBezTo>
                    <a:pt x="2578" y="3689"/>
                    <a:pt x="2558" y="3917"/>
                    <a:pt x="2541" y="4147"/>
                  </a:cubicBezTo>
                  <a:cubicBezTo>
                    <a:pt x="2513" y="4560"/>
                    <a:pt x="2496" y="4969"/>
                    <a:pt x="2440" y="5379"/>
                  </a:cubicBezTo>
                  <a:cubicBezTo>
                    <a:pt x="2412" y="5579"/>
                    <a:pt x="2376" y="5784"/>
                    <a:pt x="2325" y="5980"/>
                  </a:cubicBezTo>
                  <a:cubicBezTo>
                    <a:pt x="2297" y="6081"/>
                    <a:pt x="2269" y="6179"/>
                    <a:pt x="2232" y="6278"/>
                  </a:cubicBezTo>
                  <a:cubicBezTo>
                    <a:pt x="2201" y="6362"/>
                    <a:pt x="2171" y="6443"/>
                    <a:pt x="2131" y="6525"/>
                  </a:cubicBezTo>
                  <a:cubicBezTo>
                    <a:pt x="2086" y="6617"/>
                    <a:pt x="2036" y="6710"/>
                    <a:pt x="1980" y="6794"/>
                  </a:cubicBezTo>
                  <a:cubicBezTo>
                    <a:pt x="1932" y="6870"/>
                    <a:pt x="1879" y="6946"/>
                    <a:pt x="1820" y="7016"/>
                  </a:cubicBezTo>
                  <a:cubicBezTo>
                    <a:pt x="1749" y="7100"/>
                    <a:pt x="1674" y="7179"/>
                    <a:pt x="1598" y="7257"/>
                  </a:cubicBezTo>
                  <a:cubicBezTo>
                    <a:pt x="1525" y="7328"/>
                    <a:pt x="1449" y="7395"/>
                    <a:pt x="1373" y="7460"/>
                  </a:cubicBezTo>
                  <a:cubicBezTo>
                    <a:pt x="1210" y="7597"/>
                    <a:pt x="1048" y="7732"/>
                    <a:pt x="888" y="7872"/>
                  </a:cubicBezTo>
                  <a:cubicBezTo>
                    <a:pt x="809" y="7945"/>
                    <a:pt x="725" y="8018"/>
                    <a:pt x="649" y="8097"/>
                  </a:cubicBezTo>
                  <a:cubicBezTo>
                    <a:pt x="615" y="8131"/>
                    <a:pt x="579" y="8170"/>
                    <a:pt x="548" y="8209"/>
                  </a:cubicBezTo>
                  <a:lnTo>
                    <a:pt x="452" y="8324"/>
                  </a:lnTo>
                  <a:cubicBezTo>
                    <a:pt x="396" y="8400"/>
                    <a:pt x="340" y="8479"/>
                    <a:pt x="295" y="8563"/>
                  </a:cubicBezTo>
                  <a:cubicBezTo>
                    <a:pt x="276" y="8602"/>
                    <a:pt x="250" y="8644"/>
                    <a:pt x="234" y="8681"/>
                  </a:cubicBezTo>
                  <a:cubicBezTo>
                    <a:pt x="214" y="8720"/>
                    <a:pt x="194" y="8762"/>
                    <a:pt x="177" y="8801"/>
                  </a:cubicBezTo>
                  <a:lnTo>
                    <a:pt x="177" y="8799"/>
                  </a:lnTo>
                  <a:cubicBezTo>
                    <a:pt x="138" y="8891"/>
                    <a:pt x="102" y="8987"/>
                    <a:pt x="79" y="9085"/>
                  </a:cubicBezTo>
                  <a:cubicBezTo>
                    <a:pt x="68" y="9133"/>
                    <a:pt x="54" y="9172"/>
                    <a:pt x="45" y="9220"/>
                  </a:cubicBezTo>
                  <a:cubicBezTo>
                    <a:pt x="37" y="9265"/>
                    <a:pt x="29" y="9310"/>
                    <a:pt x="23" y="9357"/>
                  </a:cubicBezTo>
                  <a:lnTo>
                    <a:pt x="23" y="9349"/>
                  </a:lnTo>
                  <a:cubicBezTo>
                    <a:pt x="12" y="9442"/>
                    <a:pt x="1" y="9531"/>
                    <a:pt x="1" y="9624"/>
                  </a:cubicBezTo>
                  <a:cubicBezTo>
                    <a:pt x="1" y="9669"/>
                    <a:pt x="1" y="9714"/>
                    <a:pt x="3" y="9759"/>
                  </a:cubicBezTo>
                  <a:cubicBezTo>
                    <a:pt x="9" y="9795"/>
                    <a:pt x="12" y="9826"/>
                    <a:pt x="15" y="9863"/>
                  </a:cubicBezTo>
                  <a:cubicBezTo>
                    <a:pt x="26" y="9941"/>
                    <a:pt x="40" y="10025"/>
                    <a:pt x="59" y="10104"/>
                  </a:cubicBezTo>
                  <a:cubicBezTo>
                    <a:pt x="71" y="10138"/>
                    <a:pt x="79" y="10174"/>
                    <a:pt x="93" y="10208"/>
                  </a:cubicBezTo>
                  <a:cubicBezTo>
                    <a:pt x="101" y="10240"/>
                    <a:pt x="114" y="10270"/>
                    <a:pt x="125" y="10299"/>
                  </a:cubicBezTo>
                  <a:lnTo>
                    <a:pt x="125" y="10299"/>
                  </a:lnTo>
                  <a:cubicBezTo>
                    <a:pt x="125" y="10299"/>
                    <a:pt x="125" y="10298"/>
                    <a:pt x="124" y="10298"/>
                  </a:cubicBezTo>
                  <a:lnTo>
                    <a:pt x="124" y="10298"/>
                  </a:lnTo>
                  <a:cubicBezTo>
                    <a:pt x="141" y="10334"/>
                    <a:pt x="158" y="10376"/>
                    <a:pt x="183" y="10413"/>
                  </a:cubicBezTo>
                  <a:cubicBezTo>
                    <a:pt x="205" y="10447"/>
                    <a:pt x="225" y="10480"/>
                    <a:pt x="250" y="10511"/>
                  </a:cubicBezTo>
                  <a:cubicBezTo>
                    <a:pt x="276" y="10539"/>
                    <a:pt x="298" y="10570"/>
                    <a:pt x="323" y="10595"/>
                  </a:cubicBezTo>
                  <a:cubicBezTo>
                    <a:pt x="349" y="10621"/>
                    <a:pt x="377" y="10643"/>
                    <a:pt x="405" y="10666"/>
                  </a:cubicBezTo>
                  <a:cubicBezTo>
                    <a:pt x="450" y="10699"/>
                    <a:pt x="495" y="10733"/>
                    <a:pt x="545" y="10755"/>
                  </a:cubicBezTo>
                  <a:cubicBezTo>
                    <a:pt x="598" y="10783"/>
                    <a:pt x="649" y="10809"/>
                    <a:pt x="702" y="10831"/>
                  </a:cubicBezTo>
                  <a:lnTo>
                    <a:pt x="697" y="10826"/>
                  </a:lnTo>
                  <a:lnTo>
                    <a:pt x="697" y="10826"/>
                  </a:lnTo>
                  <a:cubicBezTo>
                    <a:pt x="798" y="10868"/>
                    <a:pt x="907" y="10904"/>
                    <a:pt x="1011" y="10943"/>
                  </a:cubicBezTo>
                  <a:cubicBezTo>
                    <a:pt x="1121" y="10980"/>
                    <a:pt x="1225" y="11016"/>
                    <a:pt x="1331" y="11061"/>
                  </a:cubicBezTo>
                  <a:cubicBezTo>
                    <a:pt x="1446" y="11112"/>
                    <a:pt x="1556" y="11162"/>
                    <a:pt x="1660" y="11233"/>
                  </a:cubicBezTo>
                  <a:cubicBezTo>
                    <a:pt x="1716" y="11272"/>
                    <a:pt x="1772" y="11311"/>
                    <a:pt x="1822" y="11356"/>
                  </a:cubicBezTo>
                  <a:cubicBezTo>
                    <a:pt x="1862" y="11395"/>
                    <a:pt x="1898" y="11438"/>
                    <a:pt x="1926" y="11485"/>
                  </a:cubicBezTo>
                  <a:cubicBezTo>
                    <a:pt x="1960" y="11536"/>
                    <a:pt x="1988" y="11589"/>
                    <a:pt x="2005" y="11645"/>
                  </a:cubicBezTo>
                  <a:cubicBezTo>
                    <a:pt x="2022" y="11701"/>
                    <a:pt x="2036" y="11760"/>
                    <a:pt x="2044" y="11817"/>
                  </a:cubicBezTo>
                  <a:cubicBezTo>
                    <a:pt x="2050" y="11884"/>
                    <a:pt x="2053" y="11946"/>
                    <a:pt x="2050" y="12013"/>
                  </a:cubicBezTo>
                  <a:cubicBezTo>
                    <a:pt x="2047" y="12075"/>
                    <a:pt x="2039" y="12137"/>
                    <a:pt x="2033" y="12198"/>
                  </a:cubicBezTo>
                  <a:cubicBezTo>
                    <a:pt x="2016" y="12327"/>
                    <a:pt x="1988" y="12459"/>
                    <a:pt x="1963" y="12589"/>
                  </a:cubicBezTo>
                  <a:cubicBezTo>
                    <a:pt x="1935" y="12726"/>
                    <a:pt x="1907" y="12858"/>
                    <a:pt x="1890" y="12996"/>
                  </a:cubicBezTo>
                  <a:cubicBezTo>
                    <a:pt x="1881" y="13066"/>
                    <a:pt x="1876" y="13136"/>
                    <a:pt x="1870" y="13203"/>
                  </a:cubicBezTo>
                  <a:lnTo>
                    <a:pt x="1870" y="13304"/>
                  </a:lnTo>
                  <a:cubicBezTo>
                    <a:pt x="1876" y="13338"/>
                    <a:pt x="1876" y="13372"/>
                    <a:pt x="1881" y="13405"/>
                  </a:cubicBezTo>
                  <a:lnTo>
                    <a:pt x="1881" y="13403"/>
                  </a:lnTo>
                  <a:cubicBezTo>
                    <a:pt x="1884" y="13428"/>
                    <a:pt x="1890" y="13450"/>
                    <a:pt x="1895" y="13476"/>
                  </a:cubicBezTo>
                  <a:cubicBezTo>
                    <a:pt x="1898" y="13492"/>
                    <a:pt x="1904" y="13512"/>
                    <a:pt x="1909" y="13529"/>
                  </a:cubicBezTo>
                  <a:cubicBezTo>
                    <a:pt x="1921" y="13563"/>
                    <a:pt x="1926" y="13596"/>
                    <a:pt x="1938" y="13630"/>
                  </a:cubicBezTo>
                  <a:cubicBezTo>
                    <a:pt x="1960" y="13695"/>
                    <a:pt x="1980" y="13756"/>
                    <a:pt x="2008" y="13815"/>
                  </a:cubicBezTo>
                  <a:cubicBezTo>
                    <a:pt x="2039" y="13886"/>
                    <a:pt x="2072" y="13956"/>
                    <a:pt x="2109" y="14023"/>
                  </a:cubicBezTo>
                  <a:cubicBezTo>
                    <a:pt x="2148" y="14088"/>
                    <a:pt x="2187" y="14147"/>
                    <a:pt x="2232" y="14206"/>
                  </a:cubicBezTo>
                  <a:lnTo>
                    <a:pt x="2235" y="14208"/>
                  </a:lnTo>
                  <a:cubicBezTo>
                    <a:pt x="2277" y="14259"/>
                    <a:pt x="2319" y="14307"/>
                    <a:pt x="2367" y="14354"/>
                  </a:cubicBezTo>
                  <a:cubicBezTo>
                    <a:pt x="2412" y="14399"/>
                    <a:pt x="2460" y="14441"/>
                    <a:pt x="2513" y="14481"/>
                  </a:cubicBezTo>
                  <a:cubicBezTo>
                    <a:pt x="2572" y="14526"/>
                    <a:pt x="2634" y="14565"/>
                    <a:pt x="2696" y="14599"/>
                  </a:cubicBezTo>
                  <a:cubicBezTo>
                    <a:pt x="2754" y="14635"/>
                    <a:pt x="2819" y="14663"/>
                    <a:pt x="2881" y="14691"/>
                  </a:cubicBezTo>
                  <a:cubicBezTo>
                    <a:pt x="2976" y="14728"/>
                    <a:pt x="3072" y="14761"/>
                    <a:pt x="3170" y="14789"/>
                  </a:cubicBezTo>
                  <a:cubicBezTo>
                    <a:pt x="3271" y="14812"/>
                    <a:pt x="3372" y="14834"/>
                    <a:pt x="3479" y="14848"/>
                  </a:cubicBezTo>
                  <a:lnTo>
                    <a:pt x="3476" y="14848"/>
                  </a:lnTo>
                  <a:cubicBezTo>
                    <a:pt x="3555" y="14860"/>
                    <a:pt x="3639" y="14865"/>
                    <a:pt x="3720" y="14868"/>
                  </a:cubicBezTo>
                  <a:cubicBezTo>
                    <a:pt x="3760" y="14851"/>
                    <a:pt x="3793" y="14834"/>
                    <a:pt x="3833" y="14812"/>
                  </a:cubicBezTo>
                  <a:cubicBezTo>
                    <a:pt x="4256" y="14599"/>
                    <a:pt x="4683" y="14315"/>
                    <a:pt x="5208" y="13900"/>
                  </a:cubicBezTo>
                  <a:cubicBezTo>
                    <a:pt x="5217" y="13894"/>
                    <a:pt x="5222" y="13886"/>
                    <a:pt x="5225" y="13880"/>
                  </a:cubicBezTo>
                  <a:cubicBezTo>
                    <a:pt x="5638" y="13647"/>
                    <a:pt x="6090" y="13492"/>
                    <a:pt x="6595" y="13330"/>
                  </a:cubicBezTo>
                  <a:lnTo>
                    <a:pt x="6665" y="13307"/>
                  </a:lnTo>
                  <a:cubicBezTo>
                    <a:pt x="6878" y="13237"/>
                    <a:pt x="7092" y="13170"/>
                    <a:pt x="7300" y="13094"/>
                  </a:cubicBezTo>
                  <a:cubicBezTo>
                    <a:pt x="7479" y="13029"/>
                    <a:pt x="7659" y="12959"/>
                    <a:pt x="7855" y="12875"/>
                  </a:cubicBezTo>
                  <a:cubicBezTo>
                    <a:pt x="8605" y="12558"/>
                    <a:pt x="9318" y="12159"/>
                    <a:pt x="9964" y="11696"/>
                  </a:cubicBezTo>
                  <a:cubicBezTo>
                    <a:pt x="10651" y="11205"/>
                    <a:pt x="11238" y="10654"/>
                    <a:pt x="11707" y="10054"/>
                  </a:cubicBezTo>
                  <a:cubicBezTo>
                    <a:pt x="11808" y="9924"/>
                    <a:pt x="11904" y="9792"/>
                    <a:pt x="11996" y="9655"/>
                  </a:cubicBezTo>
                  <a:cubicBezTo>
                    <a:pt x="12027" y="9489"/>
                    <a:pt x="12055" y="9324"/>
                    <a:pt x="12080" y="9155"/>
                  </a:cubicBezTo>
                  <a:lnTo>
                    <a:pt x="12080" y="9164"/>
                  </a:lnTo>
                  <a:cubicBezTo>
                    <a:pt x="12139" y="8706"/>
                    <a:pt x="12167" y="8243"/>
                    <a:pt x="12159" y="7785"/>
                  </a:cubicBezTo>
                  <a:cubicBezTo>
                    <a:pt x="12156" y="7552"/>
                    <a:pt x="12151" y="7325"/>
                    <a:pt x="12131" y="7092"/>
                  </a:cubicBezTo>
                  <a:cubicBezTo>
                    <a:pt x="12114" y="6864"/>
                    <a:pt x="12097" y="6637"/>
                    <a:pt x="12066" y="6412"/>
                  </a:cubicBezTo>
                  <a:lnTo>
                    <a:pt x="12066" y="6418"/>
                  </a:lnTo>
                  <a:cubicBezTo>
                    <a:pt x="12033" y="6191"/>
                    <a:pt x="11991" y="5966"/>
                    <a:pt x="11940" y="5741"/>
                  </a:cubicBezTo>
                  <a:cubicBezTo>
                    <a:pt x="11889" y="5534"/>
                    <a:pt x="11833" y="5329"/>
                    <a:pt x="11772" y="5124"/>
                  </a:cubicBezTo>
                  <a:cubicBezTo>
                    <a:pt x="11640" y="4703"/>
                    <a:pt x="11485" y="4290"/>
                    <a:pt x="11339" y="3875"/>
                  </a:cubicBezTo>
                  <a:cubicBezTo>
                    <a:pt x="11297" y="3759"/>
                    <a:pt x="11255" y="3647"/>
                    <a:pt x="11216" y="3532"/>
                  </a:cubicBezTo>
                  <a:cubicBezTo>
                    <a:pt x="11176" y="3423"/>
                    <a:pt x="11146" y="3316"/>
                    <a:pt x="11117" y="3209"/>
                  </a:cubicBezTo>
                  <a:cubicBezTo>
                    <a:pt x="11059" y="2990"/>
                    <a:pt x="11014" y="2769"/>
                    <a:pt x="10972" y="2550"/>
                  </a:cubicBezTo>
                  <a:cubicBezTo>
                    <a:pt x="10924" y="2328"/>
                    <a:pt x="10882" y="2106"/>
                    <a:pt x="10831" y="1890"/>
                  </a:cubicBezTo>
                  <a:cubicBezTo>
                    <a:pt x="10803" y="1780"/>
                    <a:pt x="10775" y="1671"/>
                    <a:pt x="10741" y="1561"/>
                  </a:cubicBezTo>
                  <a:cubicBezTo>
                    <a:pt x="10727" y="1516"/>
                    <a:pt x="10713" y="1472"/>
                    <a:pt x="10696" y="1429"/>
                  </a:cubicBezTo>
                  <a:cubicBezTo>
                    <a:pt x="10685" y="1399"/>
                    <a:pt x="10671" y="1365"/>
                    <a:pt x="10657" y="1334"/>
                  </a:cubicBezTo>
                  <a:cubicBezTo>
                    <a:pt x="10621" y="1247"/>
                    <a:pt x="10581" y="1160"/>
                    <a:pt x="10531" y="1078"/>
                  </a:cubicBezTo>
                  <a:cubicBezTo>
                    <a:pt x="10489" y="1008"/>
                    <a:pt x="10444" y="941"/>
                    <a:pt x="10396" y="874"/>
                  </a:cubicBezTo>
                  <a:cubicBezTo>
                    <a:pt x="10345" y="812"/>
                    <a:pt x="10292" y="753"/>
                    <a:pt x="10233" y="697"/>
                  </a:cubicBezTo>
                  <a:cubicBezTo>
                    <a:pt x="10180" y="646"/>
                    <a:pt x="10129" y="598"/>
                    <a:pt x="10068" y="551"/>
                  </a:cubicBezTo>
                  <a:cubicBezTo>
                    <a:pt x="9995" y="495"/>
                    <a:pt x="9913" y="444"/>
                    <a:pt x="9835" y="394"/>
                  </a:cubicBezTo>
                  <a:cubicBezTo>
                    <a:pt x="9753" y="349"/>
                    <a:pt x="9672" y="309"/>
                    <a:pt x="9590" y="276"/>
                  </a:cubicBezTo>
                  <a:lnTo>
                    <a:pt x="9590" y="276"/>
                  </a:lnTo>
                  <a:lnTo>
                    <a:pt x="9599" y="278"/>
                  </a:lnTo>
                  <a:cubicBezTo>
                    <a:pt x="9461" y="222"/>
                    <a:pt x="9321" y="172"/>
                    <a:pt x="9178" y="138"/>
                  </a:cubicBezTo>
                  <a:cubicBezTo>
                    <a:pt x="9034" y="102"/>
                    <a:pt x="8888" y="73"/>
                    <a:pt x="8745" y="57"/>
                  </a:cubicBezTo>
                  <a:lnTo>
                    <a:pt x="8754" y="57"/>
                  </a:lnTo>
                  <a:cubicBezTo>
                    <a:pt x="8445" y="15"/>
                    <a:pt x="8130" y="0"/>
                    <a:pt x="7816"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6" name="Google Shape;1407;p36">
              <a:extLst>
                <a:ext uri="{FF2B5EF4-FFF2-40B4-BE49-F238E27FC236}">
                  <a16:creationId xmlns:a16="http://schemas.microsoft.com/office/drawing/2014/main" id="{D0FC0FF8-C511-DCE1-AB01-69DE6EA59B87}"/>
                </a:ext>
              </a:extLst>
            </p:cNvPr>
            <p:cNvSpPr/>
            <p:nvPr/>
          </p:nvSpPr>
          <p:spPr>
            <a:xfrm>
              <a:off x="5359701" y="2436622"/>
              <a:ext cx="75" cy="77"/>
            </a:xfrm>
            <a:custGeom>
              <a:avLst/>
              <a:gdLst/>
              <a:ahLst/>
              <a:cxnLst/>
              <a:rect l="l" t="t" r="r" b="b"/>
              <a:pathLst>
                <a:path w="1" h="1" extrusionOk="0">
                  <a:moveTo>
                    <a:pt x="0" y="1"/>
                  </a:moveTo>
                  <a:lnTo>
                    <a:pt x="0" y="1"/>
                  </a:lnTo>
                  <a:lnTo>
                    <a:pt x="0" y="1"/>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7" name="Google Shape;1408;p36">
              <a:extLst>
                <a:ext uri="{FF2B5EF4-FFF2-40B4-BE49-F238E27FC236}">
                  <a16:creationId xmlns:a16="http://schemas.microsoft.com/office/drawing/2014/main" id="{313EC72C-3A3E-2D02-95FD-90D1349C68A8}"/>
                </a:ext>
              </a:extLst>
            </p:cNvPr>
            <p:cNvSpPr/>
            <p:nvPr/>
          </p:nvSpPr>
          <p:spPr>
            <a:xfrm>
              <a:off x="5315027" y="2482384"/>
              <a:ext cx="75" cy="77"/>
            </a:xfrm>
            <a:custGeom>
              <a:avLst/>
              <a:gdLst/>
              <a:ahLst/>
              <a:cxnLst/>
              <a:rect l="l" t="t" r="r" b="b"/>
              <a:pathLst>
                <a:path w="1" h="1" extrusionOk="0">
                  <a:moveTo>
                    <a:pt x="1" y="0"/>
                  </a:moveTo>
                  <a:lnTo>
                    <a:pt x="1" y="0"/>
                  </a:lnTo>
                  <a:lnTo>
                    <a:pt x="1" y="0"/>
                  </a:lnTo>
                  <a:lnTo>
                    <a:pt x="1" y="0"/>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8" name="Google Shape;1409;p36">
              <a:extLst>
                <a:ext uri="{FF2B5EF4-FFF2-40B4-BE49-F238E27FC236}">
                  <a16:creationId xmlns:a16="http://schemas.microsoft.com/office/drawing/2014/main" id="{FF622F57-1958-3EAD-7CEC-E3FD18A5A89C}"/>
                </a:ext>
              </a:extLst>
            </p:cNvPr>
            <p:cNvSpPr/>
            <p:nvPr/>
          </p:nvSpPr>
          <p:spPr>
            <a:xfrm>
              <a:off x="5315027" y="2482384"/>
              <a:ext cx="75" cy="463"/>
            </a:xfrm>
            <a:custGeom>
              <a:avLst/>
              <a:gdLst/>
              <a:ahLst/>
              <a:cxnLst/>
              <a:rect l="l" t="t" r="r" b="b"/>
              <a:pathLst>
                <a:path w="1" h="6" extrusionOk="0">
                  <a:moveTo>
                    <a:pt x="1" y="6"/>
                  </a:moveTo>
                  <a:lnTo>
                    <a:pt x="1" y="6"/>
                  </a:lnTo>
                  <a:cubicBezTo>
                    <a:pt x="1" y="0"/>
                    <a:pt x="1" y="0"/>
                    <a:pt x="1" y="6"/>
                  </a:cubicBezTo>
                  <a:cubicBezTo>
                    <a:pt x="1" y="0"/>
                    <a:pt x="1" y="6"/>
                    <a:pt x="1" y="6"/>
                  </a:cubicBez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9" name="Google Shape;1410;p36">
              <a:extLst>
                <a:ext uri="{FF2B5EF4-FFF2-40B4-BE49-F238E27FC236}">
                  <a16:creationId xmlns:a16="http://schemas.microsoft.com/office/drawing/2014/main" id="{D832BB7D-D28E-81D7-5BC5-99695984D794}"/>
                </a:ext>
              </a:extLst>
            </p:cNvPr>
            <p:cNvSpPr/>
            <p:nvPr/>
          </p:nvSpPr>
          <p:spPr>
            <a:xfrm>
              <a:off x="5254533" y="3388978"/>
              <a:ext cx="75" cy="77"/>
            </a:xfrm>
            <a:custGeom>
              <a:avLst/>
              <a:gdLst/>
              <a:ahLst/>
              <a:cxnLst/>
              <a:rect l="l" t="t" r="r" b="b"/>
              <a:pathLst>
                <a:path w="1" h="1" extrusionOk="0">
                  <a:moveTo>
                    <a:pt x="1" y="1"/>
                  </a:moveTo>
                  <a:lnTo>
                    <a:pt x="1" y="1"/>
                  </a:lnTo>
                  <a:lnTo>
                    <a:pt x="1" y="1"/>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0" name="Google Shape;1411;p36">
              <a:extLst>
                <a:ext uri="{FF2B5EF4-FFF2-40B4-BE49-F238E27FC236}">
                  <a16:creationId xmlns:a16="http://schemas.microsoft.com/office/drawing/2014/main" id="{551C08D1-7CD6-2265-AAA2-573A901AD238}"/>
                </a:ext>
              </a:extLst>
            </p:cNvPr>
            <p:cNvSpPr/>
            <p:nvPr/>
          </p:nvSpPr>
          <p:spPr>
            <a:xfrm>
              <a:off x="5780749" y="3383113"/>
              <a:ext cx="668372" cy="527843"/>
            </a:xfrm>
            <a:custGeom>
              <a:avLst/>
              <a:gdLst/>
              <a:ahLst/>
              <a:cxnLst/>
              <a:rect l="l" t="t" r="r" b="b"/>
              <a:pathLst>
                <a:path w="8872" h="6840" extrusionOk="0">
                  <a:moveTo>
                    <a:pt x="6974" y="1"/>
                  </a:moveTo>
                  <a:cubicBezTo>
                    <a:pt x="6598" y="1"/>
                    <a:pt x="6191" y="54"/>
                    <a:pt x="5694" y="167"/>
                  </a:cubicBezTo>
                  <a:cubicBezTo>
                    <a:pt x="5483" y="212"/>
                    <a:pt x="5256" y="270"/>
                    <a:pt x="4978" y="352"/>
                  </a:cubicBezTo>
                  <a:cubicBezTo>
                    <a:pt x="4697" y="433"/>
                    <a:pt x="4450" y="512"/>
                    <a:pt x="4223" y="593"/>
                  </a:cubicBezTo>
                  <a:cubicBezTo>
                    <a:pt x="3678" y="787"/>
                    <a:pt x="3178" y="1017"/>
                    <a:pt x="2729" y="1278"/>
                  </a:cubicBezTo>
                  <a:cubicBezTo>
                    <a:pt x="2241" y="1562"/>
                    <a:pt x="1806" y="1896"/>
                    <a:pt x="1432" y="2275"/>
                  </a:cubicBezTo>
                  <a:cubicBezTo>
                    <a:pt x="1264" y="2446"/>
                    <a:pt x="1101" y="2640"/>
                    <a:pt x="938" y="2850"/>
                  </a:cubicBezTo>
                  <a:cubicBezTo>
                    <a:pt x="803" y="3030"/>
                    <a:pt x="674" y="3221"/>
                    <a:pt x="559" y="3417"/>
                  </a:cubicBezTo>
                  <a:cubicBezTo>
                    <a:pt x="433" y="3634"/>
                    <a:pt x="321" y="3850"/>
                    <a:pt x="236" y="4060"/>
                  </a:cubicBezTo>
                  <a:cubicBezTo>
                    <a:pt x="141" y="4296"/>
                    <a:pt x="73" y="4526"/>
                    <a:pt x="40" y="4743"/>
                  </a:cubicBezTo>
                  <a:cubicBezTo>
                    <a:pt x="0" y="4976"/>
                    <a:pt x="3" y="5206"/>
                    <a:pt x="45" y="5411"/>
                  </a:cubicBezTo>
                  <a:cubicBezTo>
                    <a:pt x="71" y="5523"/>
                    <a:pt x="102" y="5630"/>
                    <a:pt x="149" y="5731"/>
                  </a:cubicBezTo>
                  <a:cubicBezTo>
                    <a:pt x="197" y="5837"/>
                    <a:pt x="256" y="5936"/>
                    <a:pt x="326" y="6028"/>
                  </a:cubicBezTo>
                  <a:cubicBezTo>
                    <a:pt x="394" y="6113"/>
                    <a:pt x="475" y="6197"/>
                    <a:pt x="576" y="6287"/>
                  </a:cubicBezTo>
                  <a:cubicBezTo>
                    <a:pt x="655" y="6351"/>
                    <a:pt x="742" y="6416"/>
                    <a:pt x="834" y="6475"/>
                  </a:cubicBezTo>
                  <a:cubicBezTo>
                    <a:pt x="921" y="6531"/>
                    <a:pt x="1008" y="6581"/>
                    <a:pt x="1101" y="6618"/>
                  </a:cubicBezTo>
                  <a:cubicBezTo>
                    <a:pt x="1185" y="6657"/>
                    <a:pt x="1278" y="6694"/>
                    <a:pt x="1385" y="6727"/>
                  </a:cubicBezTo>
                  <a:cubicBezTo>
                    <a:pt x="1620" y="6800"/>
                    <a:pt x="1879" y="6840"/>
                    <a:pt x="2157" y="6840"/>
                  </a:cubicBezTo>
                  <a:cubicBezTo>
                    <a:pt x="2300" y="6840"/>
                    <a:pt x="2448" y="6828"/>
                    <a:pt x="2603" y="6812"/>
                  </a:cubicBezTo>
                  <a:cubicBezTo>
                    <a:pt x="3004" y="6764"/>
                    <a:pt x="3425" y="6646"/>
                    <a:pt x="3894" y="6458"/>
                  </a:cubicBezTo>
                  <a:cubicBezTo>
                    <a:pt x="4293" y="6295"/>
                    <a:pt x="4703" y="6093"/>
                    <a:pt x="5146" y="5829"/>
                  </a:cubicBezTo>
                  <a:cubicBezTo>
                    <a:pt x="5511" y="5613"/>
                    <a:pt x="5879" y="5363"/>
                    <a:pt x="6241" y="5093"/>
                  </a:cubicBezTo>
                  <a:cubicBezTo>
                    <a:pt x="6561" y="4855"/>
                    <a:pt x="6828" y="4630"/>
                    <a:pt x="7061" y="4411"/>
                  </a:cubicBezTo>
                  <a:cubicBezTo>
                    <a:pt x="7328" y="4161"/>
                    <a:pt x="7583" y="3889"/>
                    <a:pt x="7822" y="3594"/>
                  </a:cubicBezTo>
                  <a:cubicBezTo>
                    <a:pt x="8116" y="3235"/>
                    <a:pt x="8349" y="2893"/>
                    <a:pt x="8532" y="2547"/>
                  </a:cubicBezTo>
                  <a:cubicBezTo>
                    <a:pt x="8577" y="2466"/>
                    <a:pt x="8616" y="2384"/>
                    <a:pt x="8650" y="2303"/>
                  </a:cubicBezTo>
                  <a:cubicBezTo>
                    <a:pt x="8644" y="2295"/>
                    <a:pt x="8641" y="2281"/>
                    <a:pt x="8647" y="2275"/>
                  </a:cubicBezTo>
                  <a:cubicBezTo>
                    <a:pt x="8661" y="2247"/>
                    <a:pt x="8678" y="2219"/>
                    <a:pt x="8692" y="2193"/>
                  </a:cubicBezTo>
                  <a:cubicBezTo>
                    <a:pt x="8684" y="2185"/>
                    <a:pt x="8678" y="2171"/>
                    <a:pt x="8686" y="2163"/>
                  </a:cubicBezTo>
                  <a:cubicBezTo>
                    <a:pt x="8720" y="2101"/>
                    <a:pt x="8748" y="2042"/>
                    <a:pt x="8773" y="1980"/>
                  </a:cubicBezTo>
                  <a:cubicBezTo>
                    <a:pt x="8785" y="1955"/>
                    <a:pt x="8790" y="1930"/>
                    <a:pt x="8799" y="1904"/>
                  </a:cubicBezTo>
                  <a:cubicBezTo>
                    <a:pt x="8827" y="1806"/>
                    <a:pt x="8844" y="1705"/>
                    <a:pt x="8855" y="1601"/>
                  </a:cubicBezTo>
                  <a:lnTo>
                    <a:pt x="8855" y="1598"/>
                  </a:lnTo>
                  <a:cubicBezTo>
                    <a:pt x="8869" y="1480"/>
                    <a:pt x="8872" y="1365"/>
                    <a:pt x="8866" y="1247"/>
                  </a:cubicBezTo>
                  <a:cubicBezTo>
                    <a:pt x="8858" y="1172"/>
                    <a:pt x="8846" y="1101"/>
                    <a:pt x="8838" y="1028"/>
                  </a:cubicBezTo>
                  <a:cubicBezTo>
                    <a:pt x="8832" y="1012"/>
                    <a:pt x="8832" y="998"/>
                    <a:pt x="8830" y="981"/>
                  </a:cubicBezTo>
                  <a:cubicBezTo>
                    <a:pt x="8824" y="944"/>
                    <a:pt x="8813" y="911"/>
                    <a:pt x="8804" y="874"/>
                  </a:cubicBezTo>
                  <a:cubicBezTo>
                    <a:pt x="8801" y="860"/>
                    <a:pt x="8799" y="849"/>
                    <a:pt x="8796" y="835"/>
                  </a:cubicBezTo>
                  <a:lnTo>
                    <a:pt x="8757" y="720"/>
                  </a:lnTo>
                  <a:cubicBezTo>
                    <a:pt x="8712" y="630"/>
                    <a:pt x="8655" y="537"/>
                    <a:pt x="8588" y="456"/>
                  </a:cubicBezTo>
                  <a:cubicBezTo>
                    <a:pt x="8515" y="366"/>
                    <a:pt x="8422" y="279"/>
                    <a:pt x="8319" y="197"/>
                  </a:cubicBezTo>
                  <a:cubicBezTo>
                    <a:pt x="8305" y="186"/>
                    <a:pt x="8285" y="181"/>
                    <a:pt x="8271" y="181"/>
                  </a:cubicBezTo>
                  <a:cubicBezTo>
                    <a:pt x="8251" y="181"/>
                    <a:pt x="8234" y="186"/>
                    <a:pt x="8220" y="203"/>
                  </a:cubicBezTo>
                  <a:cubicBezTo>
                    <a:pt x="8209" y="217"/>
                    <a:pt x="8201" y="231"/>
                    <a:pt x="8201" y="254"/>
                  </a:cubicBezTo>
                  <a:cubicBezTo>
                    <a:pt x="8122" y="212"/>
                    <a:pt x="8032" y="175"/>
                    <a:pt x="7948" y="147"/>
                  </a:cubicBezTo>
                  <a:cubicBezTo>
                    <a:pt x="7729" y="71"/>
                    <a:pt x="7482" y="26"/>
                    <a:pt x="7218" y="7"/>
                  </a:cubicBezTo>
                  <a:cubicBezTo>
                    <a:pt x="7139" y="4"/>
                    <a:pt x="7055" y="1"/>
                    <a:pt x="6974"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1" name="Google Shape;1412;p36">
              <a:extLst>
                <a:ext uri="{FF2B5EF4-FFF2-40B4-BE49-F238E27FC236}">
                  <a16:creationId xmlns:a16="http://schemas.microsoft.com/office/drawing/2014/main" id="{2E199294-DADD-D13F-EABD-826BDAE2E9BA}"/>
                </a:ext>
              </a:extLst>
            </p:cNvPr>
            <p:cNvSpPr/>
            <p:nvPr/>
          </p:nvSpPr>
          <p:spPr>
            <a:xfrm>
              <a:off x="6441439" y="3535678"/>
              <a:ext cx="75" cy="77"/>
            </a:xfrm>
            <a:custGeom>
              <a:avLst/>
              <a:gdLst/>
              <a:ahLst/>
              <a:cxnLst/>
              <a:rect l="l" t="t" r="r" b="b"/>
              <a:pathLst>
                <a:path w="1" h="1" extrusionOk="0">
                  <a:moveTo>
                    <a:pt x="1" y="0"/>
                  </a:moveTo>
                  <a:lnTo>
                    <a:pt x="1" y="0"/>
                  </a:lnTo>
                  <a:close/>
                </a:path>
              </a:pathLst>
            </a:custGeom>
            <a:solidFill>
              <a:srgbClr val="C2345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2" name="Google Shape;1413;p36">
              <a:extLst>
                <a:ext uri="{FF2B5EF4-FFF2-40B4-BE49-F238E27FC236}">
                  <a16:creationId xmlns:a16="http://schemas.microsoft.com/office/drawing/2014/main" id="{FB607811-D772-B427-0AC3-487FA8F828DE}"/>
                </a:ext>
              </a:extLst>
            </p:cNvPr>
            <p:cNvSpPr/>
            <p:nvPr/>
          </p:nvSpPr>
          <p:spPr>
            <a:xfrm>
              <a:off x="6447767" y="3505736"/>
              <a:ext cx="75" cy="309"/>
            </a:xfrm>
            <a:custGeom>
              <a:avLst/>
              <a:gdLst/>
              <a:ahLst/>
              <a:cxnLst/>
              <a:rect l="l" t="t" r="r" b="b"/>
              <a:pathLst>
                <a:path w="1" h="4" extrusionOk="0">
                  <a:moveTo>
                    <a:pt x="1" y="4"/>
                  </a:moveTo>
                  <a:cubicBezTo>
                    <a:pt x="1" y="4"/>
                    <a:pt x="1" y="1"/>
                    <a:pt x="1" y="4"/>
                  </a:cubicBezTo>
                  <a:cubicBezTo>
                    <a:pt x="1" y="1"/>
                    <a:pt x="1" y="4"/>
                    <a:pt x="1" y="4"/>
                  </a:cubicBezTo>
                  <a:close/>
                </a:path>
              </a:pathLst>
            </a:custGeom>
            <a:solidFill>
              <a:srgbClr val="C2345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3" name="Google Shape;1414;p36">
              <a:extLst>
                <a:ext uri="{FF2B5EF4-FFF2-40B4-BE49-F238E27FC236}">
                  <a16:creationId xmlns:a16="http://schemas.microsoft.com/office/drawing/2014/main" id="{A4B1FF9A-B0B6-32B6-CEA0-B1B585FF4538}"/>
                </a:ext>
              </a:extLst>
            </p:cNvPr>
            <p:cNvSpPr/>
            <p:nvPr/>
          </p:nvSpPr>
          <p:spPr>
            <a:xfrm>
              <a:off x="5452966" y="2946408"/>
              <a:ext cx="333960" cy="288847"/>
            </a:xfrm>
            <a:custGeom>
              <a:avLst/>
              <a:gdLst/>
              <a:ahLst/>
              <a:cxnLst/>
              <a:rect l="l" t="t" r="r" b="b"/>
              <a:pathLst>
                <a:path w="4433" h="3743" extrusionOk="0">
                  <a:moveTo>
                    <a:pt x="2521" y="0"/>
                  </a:moveTo>
                  <a:cubicBezTo>
                    <a:pt x="2490" y="0"/>
                    <a:pt x="2454" y="0"/>
                    <a:pt x="2420" y="3"/>
                  </a:cubicBezTo>
                  <a:cubicBezTo>
                    <a:pt x="2274" y="14"/>
                    <a:pt x="2128" y="45"/>
                    <a:pt x="1977" y="101"/>
                  </a:cubicBezTo>
                  <a:cubicBezTo>
                    <a:pt x="1766" y="174"/>
                    <a:pt x="1578" y="281"/>
                    <a:pt x="1409" y="416"/>
                  </a:cubicBezTo>
                  <a:cubicBezTo>
                    <a:pt x="1300" y="506"/>
                    <a:pt x="1213" y="598"/>
                    <a:pt x="1148" y="702"/>
                  </a:cubicBezTo>
                  <a:cubicBezTo>
                    <a:pt x="1146" y="680"/>
                    <a:pt x="1137" y="663"/>
                    <a:pt x="1134" y="640"/>
                  </a:cubicBezTo>
                  <a:lnTo>
                    <a:pt x="1129" y="621"/>
                  </a:lnTo>
                  <a:lnTo>
                    <a:pt x="1120" y="598"/>
                  </a:lnTo>
                  <a:cubicBezTo>
                    <a:pt x="1109" y="567"/>
                    <a:pt x="1081" y="548"/>
                    <a:pt x="1050" y="548"/>
                  </a:cubicBezTo>
                  <a:cubicBezTo>
                    <a:pt x="1044" y="548"/>
                    <a:pt x="1036" y="548"/>
                    <a:pt x="1033" y="551"/>
                  </a:cubicBezTo>
                  <a:cubicBezTo>
                    <a:pt x="1016" y="553"/>
                    <a:pt x="997" y="567"/>
                    <a:pt x="991" y="584"/>
                  </a:cubicBezTo>
                  <a:cubicBezTo>
                    <a:pt x="980" y="604"/>
                    <a:pt x="980" y="621"/>
                    <a:pt x="983" y="638"/>
                  </a:cubicBezTo>
                  <a:cubicBezTo>
                    <a:pt x="1022" y="764"/>
                    <a:pt x="1047" y="871"/>
                    <a:pt x="1061" y="975"/>
                  </a:cubicBezTo>
                  <a:lnTo>
                    <a:pt x="1061" y="958"/>
                  </a:lnTo>
                  <a:cubicBezTo>
                    <a:pt x="1073" y="1053"/>
                    <a:pt x="1073" y="1132"/>
                    <a:pt x="1064" y="1210"/>
                  </a:cubicBezTo>
                  <a:cubicBezTo>
                    <a:pt x="1059" y="1258"/>
                    <a:pt x="1044" y="1300"/>
                    <a:pt x="1030" y="1342"/>
                  </a:cubicBezTo>
                  <a:cubicBezTo>
                    <a:pt x="1016" y="1376"/>
                    <a:pt x="997" y="1407"/>
                    <a:pt x="977" y="1438"/>
                  </a:cubicBezTo>
                  <a:cubicBezTo>
                    <a:pt x="952" y="1466"/>
                    <a:pt x="927" y="1494"/>
                    <a:pt x="896" y="1519"/>
                  </a:cubicBezTo>
                  <a:cubicBezTo>
                    <a:pt x="856" y="1547"/>
                    <a:pt x="811" y="1575"/>
                    <a:pt x="764" y="1595"/>
                  </a:cubicBezTo>
                  <a:cubicBezTo>
                    <a:pt x="674" y="1631"/>
                    <a:pt x="573" y="1657"/>
                    <a:pt x="447" y="1674"/>
                  </a:cubicBezTo>
                  <a:lnTo>
                    <a:pt x="458" y="1674"/>
                  </a:lnTo>
                  <a:cubicBezTo>
                    <a:pt x="351" y="1685"/>
                    <a:pt x="236" y="1690"/>
                    <a:pt x="98" y="1690"/>
                  </a:cubicBezTo>
                  <a:cubicBezTo>
                    <a:pt x="62" y="1690"/>
                    <a:pt x="28" y="1721"/>
                    <a:pt x="28" y="1761"/>
                  </a:cubicBezTo>
                  <a:cubicBezTo>
                    <a:pt x="23" y="1772"/>
                    <a:pt x="20" y="1786"/>
                    <a:pt x="14" y="1800"/>
                  </a:cubicBezTo>
                  <a:cubicBezTo>
                    <a:pt x="0" y="1982"/>
                    <a:pt x="20" y="2162"/>
                    <a:pt x="65" y="2328"/>
                  </a:cubicBezTo>
                  <a:cubicBezTo>
                    <a:pt x="107" y="2485"/>
                    <a:pt x="177" y="2634"/>
                    <a:pt x="275" y="2774"/>
                  </a:cubicBezTo>
                  <a:cubicBezTo>
                    <a:pt x="455" y="3029"/>
                    <a:pt x="713" y="3246"/>
                    <a:pt x="1047" y="3414"/>
                  </a:cubicBezTo>
                  <a:cubicBezTo>
                    <a:pt x="1348" y="3563"/>
                    <a:pt x="1690" y="3667"/>
                    <a:pt x="2064" y="3714"/>
                  </a:cubicBezTo>
                  <a:cubicBezTo>
                    <a:pt x="2210" y="3731"/>
                    <a:pt x="2353" y="3743"/>
                    <a:pt x="2493" y="3743"/>
                  </a:cubicBezTo>
                  <a:cubicBezTo>
                    <a:pt x="2687" y="3743"/>
                    <a:pt x="2875" y="3726"/>
                    <a:pt x="3052" y="3686"/>
                  </a:cubicBezTo>
                  <a:cubicBezTo>
                    <a:pt x="3254" y="3644"/>
                    <a:pt x="3448" y="3569"/>
                    <a:pt x="3622" y="3459"/>
                  </a:cubicBezTo>
                  <a:cubicBezTo>
                    <a:pt x="3706" y="3406"/>
                    <a:pt x="3787" y="3344"/>
                    <a:pt x="3869" y="3274"/>
                  </a:cubicBezTo>
                  <a:cubicBezTo>
                    <a:pt x="3936" y="3209"/>
                    <a:pt x="4001" y="3136"/>
                    <a:pt x="4071" y="3049"/>
                  </a:cubicBezTo>
                  <a:cubicBezTo>
                    <a:pt x="4307" y="2743"/>
                    <a:pt x="4433" y="2339"/>
                    <a:pt x="4427" y="1918"/>
                  </a:cubicBezTo>
                  <a:cubicBezTo>
                    <a:pt x="4422" y="1761"/>
                    <a:pt x="4402" y="1595"/>
                    <a:pt x="4360" y="1429"/>
                  </a:cubicBezTo>
                  <a:cubicBezTo>
                    <a:pt x="4335" y="1339"/>
                    <a:pt x="4304" y="1244"/>
                    <a:pt x="4262" y="1140"/>
                  </a:cubicBezTo>
                  <a:cubicBezTo>
                    <a:pt x="4217" y="1031"/>
                    <a:pt x="4163" y="930"/>
                    <a:pt x="4104" y="837"/>
                  </a:cubicBezTo>
                  <a:cubicBezTo>
                    <a:pt x="4090" y="817"/>
                    <a:pt x="4065" y="803"/>
                    <a:pt x="4040" y="803"/>
                  </a:cubicBezTo>
                  <a:cubicBezTo>
                    <a:pt x="4026" y="803"/>
                    <a:pt x="4015" y="806"/>
                    <a:pt x="4006" y="812"/>
                  </a:cubicBezTo>
                  <a:cubicBezTo>
                    <a:pt x="3987" y="795"/>
                    <a:pt x="3967" y="784"/>
                    <a:pt x="3942" y="784"/>
                  </a:cubicBezTo>
                  <a:cubicBezTo>
                    <a:pt x="3928" y="784"/>
                    <a:pt x="3916" y="789"/>
                    <a:pt x="3908" y="795"/>
                  </a:cubicBezTo>
                  <a:cubicBezTo>
                    <a:pt x="3852" y="826"/>
                    <a:pt x="3804" y="848"/>
                    <a:pt x="3762" y="868"/>
                  </a:cubicBezTo>
                  <a:cubicBezTo>
                    <a:pt x="3700" y="893"/>
                    <a:pt x="3644" y="910"/>
                    <a:pt x="3591" y="918"/>
                  </a:cubicBezTo>
                  <a:cubicBezTo>
                    <a:pt x="3574" y="921"/>
                    <a:pt x="3557" y="921"/>
                    <a:pt x="3537" y="921"/>
                  </a:cubicBezTo>
                  <a:cubicBezTo>
                    <a:pt x="3523" y="921"/>
                    <a:pt x="3506" y="921"/>
                    <a:pt x="3492" y="918"/>
                  </a:cubicBezTo>
                  <a:cubicBezTo>
                    <a:pt x="3467" y="916"/>
                    <a:pt x="3448" y="907"/>
                    <a:pt x="3425" y="902"/>
                  </a:cubicBezTo>
                  <a:cubicBezTo>
                    <a:pt x="3405" y="890"/>
                    <a:pt x="3389" y="879"/>
                    <a:pt x="3369" y="865"/>
                  </a:cubicBezTo>
                  <a:lnTo>
                    <a:pt x="3318" y="812"/>
                  </a:lnTo>
                  <a:cubicBezTo>
                    <a:pt x="3296" y="784"/>
                    <a:pt x="3279" y="750"/>
                    <a:pt x="3262" y="713"/>
                  </a:cubicBezTo>
                  <a:lnTo>
                    <a:pt x="3254" y="697"/>
                  </a:lnTo>
                  <a:cubicBezTo>
                    <a:pt x="3262" y="685"/>
                    <a:pt x="3262" y="677"/>
                    <a:pt x="3262" y="666"/>
                  </a:cubicBezTo>
                  <a:cubicBezTo>
                    <a:pt x="3254" y="503"/>
                    <a:pt x="3212" y="368"/>
                    <a:pt x="3139" y="264"/>
                  </a:cubicBezTo>
                  <a:cubicBezTo>
                    <a:pt x="3099" y="214"/>
                    <a:pt x="3055" y="172"/>
                    <a:pt x="2998" y="130"/>
                  </a:cubicBezTo>
                  <a:cubicBezTo>
                    <a:pt x="2953" y="96"/>
                    <a:pt x="2897" y="68"/>
                    <a:pt x="2830" y="48"/>
                  </a:cubicBezTo>
                  <a:cubicBezTo>
                    <a:pt x="2777" y="31"/>
                    <a:pt x="2715" y="17"/>
                    <a:pt x="2633" y="9"/>
                  </a:cubicBezTo>
                  <a:cubicBezTo>
                    <a:pt x="2591" y="3"/>
                    <a:pt x="2555" y="0"/>
                    <a:pt x="252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4" name="Google Shape;1415;p36">
              <a:extLst>
                <a:ext uri="{FF2B5EF4-FFF2-40B4-BE49-F238E27FC236}">
                  <a16:creationId xmlns:a16="http://schemas.microsoft.com/office/drawing/2014/main" id="{49DD94E4-9A61-48A1-D439-06A71B2DF570}"/>
                </a:ext>
              </a:extLst>
            </p:cNvPr>
            <p:cNvSpPr/>
            <p:nvPr/>
          </p:nvSpPr>
          <p:spPr>
            <a:xfrm>
              <a:off x="5543669" y="3016401"/>
              <a:ext cx="301" cy="463"/>
            </a:xfrm>
            <a:custGeom>
              <a:avLst/>
              <a:gdLst/>
              <a:ahLst/>
              <a:cxnLst/>
              <a:rect l="l" t="t" r="r" b="b"/>
              <a:pathLst>
                <a:path w="4" h="6" extrusionOk="0">
                  <a:moveTo>
                    <a:pt x="3" y="6"/>
                  </a:moveTo>
                  <a:lnTo>
                    <a:pt x="3" y="6"/>
                  </a:lnTo>
                  <a:cubicBezTo>
                    <a:pt x="0" y="6"/>
                    <a:pt x="0" y="6"/>
                    <a:pt x="3" y="6"/>
                  </a:cubicBezTo>
                  <a:cubicBezTo>
                    <a:pt x="0" y="0"/>
                    <a:pt x="0" y="0"/>
                    <a:pt x="3" y="6"/>
                  </a:cubicBezTo>
                  <a:cubicBezTo>
                    <a:pt x="0" y="6"/>
                    <a:pt x="0" y="6"/>
                    <a:pt x="3" y="6"/>
                  </a:cubicBez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5" name="Google Shape;1416;p36">
              <a:extLst>
                <a:ext uri="{FF2B5EF4-FFF2-40B4-BE49-F238E27FC236}">
                  <a16:creationId xmlns:a16="http://schemas.microsoft.com/office/drawing/2014/main" id="{14B9C415-6F6B-5D16-8DCA-D18139595B74}"/>
                </a:ext>
              </a:extLst>
            </p:cNvPr>
            <p:cNvSpPr/>
            <p:nvPr/>
          </p:nvSpPr>
          <p:spPr>
            <a:xfrm>
              <a:off x="5361810" y="2603001"/>
              <a:ext cx="75" cy="309"/>
            </a:xfrm>
            <a:custGeom>
              <a:avLst/>
              <a:gdLst/>
              <a:ahLst/>
              <a:cxnLst/>
              <a:rect l="l" t="t" r="r" b="b"/>
              <a:pathLst>
                <a:path w="1" h="4" extrusionOk="0">
                  <a:moveTo>
                    <a:pt x="0" y="1"/>
                  </a:moveTo>
                  <a:lnTo>
                    <a:pt x="0" y="4"/>
                  </a:lnTo>
                  <a:lnTo>
                    <a:pt x="0" y="1"/>
                  </a:lnTo>
                  <a:lnTo>
                    <a:pt x="0" y="1"/>
                  </a:ln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6" name="Google Shape;1417;p36">
              <a:extLst>
                <a:ext uri="{FF2B5EF4-FFF2-40B4-BE49-F238E27FC236}">
                  <a16:creationId xmlns:a16="http://schemas.microsoft.com/office/drawing/2014/main" id="{A9A12A79-1162-7727-BD8F-B1C23FE5F5CB}"/>
                </a:ext>
              </a:extLst>
            </p:cNvPr>
            <p:cNvSpPr/>
            <p:nvPr/>
          </p:nvSpPr>
          <p:spPr>
            <a:xfrm>
              <a:off x="5300487" y="2778100"/>
              <a:ext cx="75" cy="77"/>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7" name="Google Shape;1418;p36">
              <a:extLst>
                <a:ext uri="{FF2B5EF4-FFF2-40B4-BE49-F238E27FC236}">
                  <a16:creationId xmlns:a16="http://schemas.microsoft.com/office/drawing/2014/main" id="{9791236F-E71E-3B12-5190-019B11B4D2FA}"/>
                </a:ext>
              </a:extLst>
            </p:cNvPr>
            <p:cNvSpPr/>
            <p:nvPr/>
          </p:nvSpPr>
          <p:spPr>
            <a:xfrm>
              <a:off x="5438953" y="2544737"/>
              <a:ext cx="301" cy="77"/>
            </a:xfrm>
            <a:custGeom>
              <a:avLst/>
              <a:gdLst/>
              <a:ahLst/>
              <a:cxnLst/>
              <a:rect l="l" t="t" r="r" b="b"/>
              <a:pathLst>
                <a:path w="4" h="1" extrusionOk="0">
                  <a:moveTo>
                    <a:pt x="1" y="1"/>
                  </a:moveTo>
                  <a:cubicBezTo>
                    <a:pt x="1" y="1"/>
                    <a:pt x="4" y="1"/>
                    <a:pt x="1" y="1"/>
                  </a:cubicBezTo>
                  <a:cubicBezTo>
                    <a:pt x="4" y="1"/>
                    <a:pt x="1" y="1"/>
                    <a:pt x="1" y="1"/>
                  </a:cubicBez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8" name="Google Shape;1419;p36">
              <a:extLst>
                <a:ext uri="{FF2B5EF4-FFF2-40B4-BE49-F238E27FC236}">
                  <a16:creationId xmlns:a16="http://schemas.microsoft.com/office/drawing/2014/main" id="{6580BE3D-0131-180D-6A1D-758646296A40}"/>
                </a:ext>
              </a:extLst>
            </p:cNvPr>
            <p:cNvSpPr/>
            <p:nvPr/>
          </p:nvSpPr>
          <p:spPr>
            <a:xfrm>
              <a:off x="6083823" y="3436206"/>
              <a:ext cx="626109" cy="755957"/>
            </a:xfrm>
            <a:custGeom>
              <a:avLst/>
              <a:gdLst/>
              <a:ahLst/>
              <a:cxnLst/>
              <a:rect l="l" t="t" r="r" b="b"/>
              <a:pathLst>
                <a:path w="8311" h="9796" extrusionOk="0">
                  <a:moveTo>
                    <a:pt x="2322" y="1"/>
                  </a:moveTo>
                  <a:cubicBezTo>
                    <a:pt x="2193" y="4"/>
                    <a:pt x="2055" y="29"/>
                    <a:pt x="1918" y="71"/>
                  </a:cubicBezTo>
                  <a:cubicBezTo>
                    <a:pt x="1662" y="155"/>
                    <a:pt x="1410" y="310"/>
                    <a:pt x="1165" y="534"/>
                  </a:cubicBezTo>
                  <a:cubicBezTo>
                    <a:pt x="941" y="736"/>
                    <a:pt x="733" y="989"/>
                    <a:pt x="553" y="1284"/>
                  </a:cubicBezTo>
                  <a:cubicBezTo>
                    <a:pt x="382" y="1567"/>
                    <a:pt x="253" y="1870"/>
                    <a:pt x="172" y="2176"/>
                  </a:cubicBezTo>
                  <a:cubicBezTo>
                    <a:pt x="132" y="2328"/>
                    <a:pt x="104" y="2477"/>
                    <a:pt x="90" y="2628"/>
                  </a:cubicBezTo>
                  <a:cubicBezTo>
                    <a:pt x="79" y="2772"/>
                    <a:pt x="85" y="2918"/>
                    <a:pt x="104" y="3061"/>
                  </a:cubicBezTo>
                  <a:cubicBezTo>
                    <a:pt x="121" y="3193"/>
                    <a:pt x="160" y="3325"/>
                    <a:pt x="219" y="3451"/>
                  </a:cubicBezTo>
                  <a:cubicBezTo>
                    <a:pt x="278" y="3569"/>
                    <a:pt x="351" y="3678"/>
                    <a:pt x="450" y="3777"/>
                  </a:cubicBezTo>
                  <a:cubicBezTo>
                    <a:pt x="509" y="3836"/>
                    <a:pt x="581" y="3895"/>
                    <a:pt x="660" y="3945"/>
                  </a:cubicBezTo>
                  <a:lnTo>
                    <a:pt x="638" y="3945"/>
                  </a:lnTo>
                  <a:cubicBezTo>
                    <a:pt x="542" y="3945"/>
                    <a:pt x="450" y="3948"/>
                    <a:pt x="351" y="3948"/>
                  </a:cubicBezTo>
                  <a:cubicBezTo>
                    <a:pt x="256" y="3951"/>
                    <a:pt x="160" y="3951"/>
                    <a:pt x="71" y="3956"/>
                  </a:cubicBezTo>
                  <a:cubicBezTo>
                    <a:pt x="31" y="3956"/>
                    <a:pt x="0" y="3987"/>
                    <a:pt x="0" y="4026"/>
                  </a:cubicBezTo>
                  <a:cubicBezTo>
                    <a:pt x="0" y="4063"/>
                    <a:pt x="31" y="4097"/>
                    <a:pt x="71" y="4097"/>
                  </a:cubicBezTo>
                  <a:cubicBezTo>
                    <a:pt x="160" y="4097"/>
                    <a:pt x="253" y="4091"/>
                    <a:pt x="343" y="4088"/>
                  </a:cubicBezTo>
                  <a:cubicBezTo>
                    <a:pt x="492" y="4085"/>
                    <a:pt x="638" y="4083"/>
                    <a:pt x="781" y="4083"/>
                  </a:cubicBezTo>
                  <a:cubicBezTo>
                    <a:pt x="1033" y="4083"/>
                    <a:pt x="1238" y="4091"/>
                    <a:pt x="1426" y="4116"/>
                  </a:cubicBezTo>
                  <a:lnTo>
                    <a:pt x="1438" y="4116"/>
                  </a:lnTo>
                  <a:cubicBezTo>
                    <a:pt x="1671" y="4147"/>
                    <a:pt x="1870" y="4203"/>
                    <a:pt x="2058" y="4282"/>
                  </a:cubicBezTo>
                  <a:cubicBezTo>
                    <a:pt x="2218" y="4349"/>
                    <a:pt x="2364" y="4436"/>
                    <a:pt x="2502" y="4540"/>
                  </a:cubicBezTo>
                  <a:cubicBezTo>
                    <a:pt x="2639" y="4650"/>
                    <a:pt x="2768" y="4779"/>
                    <a:pt x="2883" y="4928"/>
                  </a:cubicBezTo>
                  <a:cubicBezTo>
                    <a:pt x="3055" y="5152"/>
                    <a:pt x="3206" y="5422"/>
                    <a:pt x="3358" y="5775"/>
                  </a:cubicBezTo>
                  <a:lnTo>
                    <a:pt x="3364" y="5789"/>
                  </a:lnTo>
                  <a:cubicBezTo>
                    <a:pt x="3456" y="6011"/>
                    <a:pt x="3540" y="6236"/>
                    <a:pt x="3608" y="6427"/>
                  </a:cubicBezTo>
                  <a:cubicBezTo>
                    <a:pt x="3653" y="6556"/>
                    <a:pt x="3692" y="6693"/>
                    <a:pt x="3723" y="6809"/>
                  </a:cubicBezTo>
                  <a:cubicBezTo>
                    <a:pt x="3765" y="6963"/>
                    <a:pt x="3804" y="7117"/>
                    <a:pt x="3841" y="7272"/>
                  </a:cubicBezTo>
                  <a:cubicBezTo>
                    <a:pt x="3889" y="7446"/>
                    <a:pt x="3931" y="7623"/>
                    <a:pt x="3978" y="7797"/>
                  </a:cubicBezTo>
                  <a:cubicBezTo>
                    <a:pt x="4060" y="8089"/>
                    <a:pt x="4172" y="8470"/>
                    <a:pt x="4338" y="8833"/>
                  </a:cubicBezTo>
                  <a:cubicBezTo>
                    <a:pt x="4411" y="8998"/>
                    <a:pt x="4486" y="9139"/>
                    <a:pt x="4576" y="9262"/>
                  </a:cubicBezTo>
                  <a:cubicBezTo>
                    <a:pt x="4669" y="9397"/>
                    <a:pt x="4764" y="9506"/>
                    <a:pt x="4871" y="9591"/>
                  </a:cubicBezTo>
                  <a:cubicBezTo>
                    <a:pt x="4986" y="9683"/>
                    <a:pt x="5110" y="9745"/>
                    <a:pt x="5239" y="9776"/>
                  </a:cubicBezTo>
                  <a:cubicBezTo>
                    <a:pt x="5292" y="9790"/>
                    <a:pt x="5343" y="9796"/>
                    <a:pt x="5410" y="9796"/>
                  </a:cubicBezTo>
                  <a:lnTo>
                    <a:pt x="5466" y="9796"/>
                  </a:lnTo>
                  <a:cubicBezTo>
                    <a:pt x="5576" y="9790"/>
                    <a:pt x="5685" y="9776"/>
                    <a:pt x="5764" y="9767"/>
                  </a:cubicBezTo>
                  <a:cubicBezTo>
                    <a:pt x="5890" y="9748"/>
                    <a:pt x="6016" y="9731"/>
                    <a:pt x="6157" y="9703"/>
                  </a:cubicBezTo>
                  <a:cubicBezTo>
                    <a:pt x="6460" y="9647"/>
                    <a:pt x="6752" y="9577"/>
                    <a:pt x="7027" y="9492"/>
                  </a:cubicBezTo>
                  <a:cubicBezTo>
                    <a:pt x="7179" y="9447"/>
                    <a:pt x="7316" y="9402"/>
                    <a:pt x="7448" y="9349"/>
                  </a:cubicBezTo>
                  <a:cubicBezTo>
                    <a:pt x="7594" y="9293"/>
                    <a:pt x="7715" y="9240"/>
                    <a:pt x="7824" y="9181"/>
                  </a:cubicBezTo>
                  <a:cubicBezTo>
                    <a:pt x="7937" y="9122"/>
                    <a:pt x="8032" y="9057"/>
                    <a:pt x="8108" y="8990"/>
                  </a:cubicBezTo>
                  <a:cubicBezTo>
                    <a:pt x="8147" y="8959"/>
                    <a:pt x="8175" y="8928"/>
                    <a:pt x="8203" y="8897"/>
                  </a:cubicBezTo>
                  <a:cubicBezTo>
                    <a:pt x="8217" y="8878"/>
                    <a:pt x="8231" y="8858"/>
                    <a:pt x="8245" y="8835"/>
                  </a:cubicBezTo>
                  <a:cubicBezTo>
                    <a:pt x="8259" y="8816"/>
                    <a:pt x="8268" y="8793"/>
                    <a:pt x="8276" y="8774"/>
                  </a:cubicBezTo>
                  <a:cubicBezTo>
                    <a:pt x="8310" y="8701"/>
                    <a:pt x="8310" y="8611"/>
                    <a:pt x="8276" y="8538"/>
                  </a:cubicBezTo>
                  <a:cubicBezTo>
                    <a:pt x="8240" y="8440"/>
                    <a:pt x="8158" y="8350"/>
                    <a:pt x="8043" y="8280"/>
                  </a:cubicBezTo>
                  <a:cubicBezTo>
                    <a:pt x="7987" y="8243"/>
                    <a:pt x="7925" y="8218"/>
                    <a:pt x="7878" y="8198"/>
                  </a:cubicBezTo>
                  <a:cubicBezTo>
                    <a:pt x="7822" y="8176"/>
                    <a:pt x="7757" y="8159"/>
                    <a:pt x="7684" y="8145"/>
                  </a:cubicBezTo>
                  <a:cubicBezTo>
                    <a:pt x="7572" y="8125"/>
                    <a:pt x="7448" y="8114"/>
                    <a:pt x="7308" y="8114"/>
                  </a:cubicBezTo>
                  <a:lnTo>
                    <a:pt x="7263" y="8114"/>
                  </a:lnTo>
                  <a:cubicBezTo>
                    <a:pt x="7069" y="8117"/>
                    <a:pt x="6859" y="8136"/>
                    <a:pt x="6600" y="8184"/>
                  </a:cubicBezTo>
                  <a:cubicBezTo>
                    <a:pt x="6589" y="8021"/>
                    <a:pt x="6578" y="7861"/>
                    <a:pt x="6564" y="7698"/>
                  </a:cubicBezTo>
                  <a:cubicBezTo>
                    <a:pt x="6499" y="6755"/>
                    <a:pt x="6429" y="5775"/>
                    <a:pt x="6266" y="4824"/>
                  </a:cubicBezTo>
                  <a:cubicBezTo>
                    <a:pt x="6219" y="4535"/>
                    <a:pt x="6157" y="4245"/>
                    <a:pt x="6092" y="3973"/>
                  </a:cubicBezTo>
                  <a:cubicBezTo>
                    <a:pt x="6059" y="3836"/>
                    <a:pt x="6022" y="3695"/>
                    <a:pt x="5980" y="3555"/>
                  </a:cubicBezTo>
                  <a:cubicBezTo>
                    <a:pt x="5938" y="3414"/>
                    <a:pt x="5901" y="3302"/>
                    <a:pt x="5862" y="3201"/>
                  </a:cubicBezTo>
                  <a:cubicBezTo>
                    <a:pt x="5705" y="2780"/>
                    <a:pt x="5469" y="2359"/>
                    <a:pt x="5160" y="1952"/>
                  </a:cubicBezTo>
                  <a:cubicBezTo>
                    <a:pt x="4857" y="1548"/>
                    <a:pt x="4501" y="1188"/>
                    <a:pt x="4107" y="879"/>
                  </a:cubicBezTo>
                  <a:cubicBezTo>
                    <a:pt x="3700" y="565"/>
                    <a:pt x="3277" y="324"/>
                    <a:pt x="2844" y="169"/>
                  </a:cubicBezTo>
                  <a:cubicBezTo>
                    <a:pt x="2822" y="161"/>
                    <a:pt x="2796" y="150"/>
                    <a:pt x="2771" y="144"/>
                  </a:cubicBezTo>
                  <a:cubicBezTo>
                    <a:pt x="2782" y="105"/>
                    <a:pt x="2760" y="65"/>
                    <a:pt x="2723" y="57"/>
                  </a:cubicBezTo>
                  <a:cubicBezTo>
                    <a:pt x="2600" y="20"/>
                    <a:pt x="2474" y="1"/>
                    <a:pt x="2344" y="1"/>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9" name="Google Shape;1420;p36">
              <a:extLst>
                <a:ext uri="{FF2B5EF4-FFF2-40B4-BE49-F238E27FC236}">
                  <a16:creationId xmlns:a16="http://schemas.microsoft.com/office/drawing/2014/main" id="{4339521C-58B1-85D7-9CD1-3F3B75EF5C51}"/>
                </a:ext>
              </a:extLst>
            </p:cNvPr>
            <p:cNvSpPr/>
            <p:nvPr/>
          </p:nvSpPr>
          <p:spPr>
            <a:xfrm>
              <a:off x="6254307" y="3676513"/>
              <a:ext cx="226" cy="77"/>
            </a:xfrm>
            <a:custGeom>
              <a:avLst/>
              <a:gdLst/>
              <a:ahLst/>
              <a:cxnLst/>
              <a:rect l="l" t="t" r="r" b="b"/>
              <a:pathLst>
                <a:path w="3" h="1" extrusionOk="0">
                  <a:moveTo>
                    <a:pt x="3" y="0"/>
                  </a:moveTo>
                  <a:lnTo>
                    <a:pt x="3" y="0"/>
                  </a:lnTo>
                  <a:cubicBezTo>
                    <a:pt x="0" y="0"/>
                    <a:pt x="3" y="0"/>
                    <a:pt x="3" y="0"/>
                  </a:cubicBezTo>
                  <a:close/>
                </a:path>
              </a:pathLst>
            </a:custGeom>
            <a:solidFill>
              <a:srgbClr val="E58F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0" name="Google Shape;1421;p36">
              <a:extLst>
                <a:ext uri="{FF2B5EF4-FFF2-40B4-BE49-F238E27FC236}">
                  <a16:creationId xmlns:a16="http://schemas.microsoft.com/office/drawing/2014/main" id="{8E1CD89D-D734-8841-B7B6-5171AC938DEB}"/>
                </a:ext>
              </a:extLst>
            </p:cNvPr>
            <p:cNvSpPr/>
            <p:nvPr/>
          </p:nvSpPr>
          <p:spPr>
            <a:xfrm>
              <a:off x="6442494" y="4061437"/>
              <a:ext cx="267213" cy="131189"/>
            </a:xfrm>
            <a:custGeom>
              <a:avLst/>
              <a:gdLst/>
              <a:ahLst/>
              <a:cxnLst/>
              <a:rect l="l" t="t" r="r" b="b"/>
              <a:pathLst>
                <a:path w="3547" h="1700" extrusionOk="0">
                  <a:moveTo>
                    <a:pt x="2544" y="1"/>
                  </a:moveTo>
                  <a:lnTo>
                    <a:pt x="2499" y="15"/>
                  </a:lnTo>
                  <a:cubicBezTo>
                    <a:pt x="2460" y="15"/>
                    <a:pt x="2423" y="18"/>
                    <a:pt x="2381" y="18"/>
                  </a:cubicBezTo>
                  <a:cubicBezTo>
                    <a:pt x="2362" y="43"/>
                    <a:pt x="2347" y="71"/>
                    <a:pt x="2339" y="99"/>
                  </a:cubicBezTo>
                  <a:lnTo>
                    <a:pt x="2342" y="93"/>
                  </a:lnTo>
                  <a:lnTo>
                    <a:pt x="2342" y="93"/>
                  </a:lnTo>
                  <a:cubicBezTo>
                    <a:pt x="2317" y="152"/>
                    <a:pt x="2303" y="211"/>
                    <a:pt x="2291" y="276"/>
                  </a:cubicBezTo>
                  <a:cubicBezTo>
                    <a:pt x="2283" y="363"/>
                    <a:pt x="2283" y="450"/>
                    <a:pt x="2291" y="543"/>
                  </a:cubicBezTo>
                  <a:cubicBezTo>
                    <a:pt x="2303" y="630"/>
                    <a:pt x="2325" y="717"/>
                    <a:pt x="2359" y="798"/>
                  </a:cubicBezTo>
                  <a:lnTo>
                    <a:pt x="2356" y="790"/>
                  </a:lnTo>
                  <a:lnTo>
                    <a:pt x="2356" y="790"/>
                  </a:lnTo>
                  <a:cubicBezTo>
                    <a:pt x="2373" y="832"/>
                    <a:pt x="2398" y="874"/>
                    <a:pt x="2426" y="913"/>
                  </a:cubicBezTo>
                  <a:cubicBezTo>
                    <a:pt x="2432" y="922"/>
                    <a:pt x="2437" y="927"/>
                    <a:pt x="2443" y="936"/>
                  </a:cubicBezTo>
                  <a:cubicBezTo>
                    <a:pt x="2446" y="938"/>
                    <a:pt x="2451" y="938"/>
                    <a:pt x="2451" y="941"/>
                  </a:cubicBezTo>
                  <a:cubicBezTo>
                    <a:pt x="2454" y="950"/>
                    <a:pt x="2454" y="952"/>
                    <a:pt x="2454" y="958"/>
                  </a:cubicBezTo>
                  <a:cubicBezTo>
                    <a:pt x="2454" y="966"/>
                    <a:pt x="2446" y="969"/>
                    <a:pt x="2443" y="972"/>
                  </a:cubicBezTo>
                  <a:cubicBezTo>
                    <a:pt x="2230" y="1065"/>
                    <a:pt x="2008" y="1146"/>
                    <a:pt x="1780" y="1208"/>
                  </a:cubicBezTo>
                  <a:cubicBezTo>
                    <a:pt x="1665" y="1239"/>
                    <a:pt x="1547" y="1267"/>
                    <a:pt x="1432" y="1289"/>
                  </a:cubicBezTo>
                  <a:cubicBezTo>
                    <a:pt x="1371" y="1300"/>
                    <a:pt x="1309" y="1309"/>
                    <a:pt x="1247" y="1320"/>
                  </a:cubicBezTo>
                  <a:cubicBezTo>
                    <a:pt x="1194" y="1329"/>
                    <a:pt x="1146" y="1334"/>
                    <a:pt x="1093" y="1343"/>
                  </a:cubicBezTo>
                  <a:cubicBezTo>
                    <a:pt x="871" y="1371"/>
                    <a:pt x="655" y="1402"/>
                    <a:pt x="433" y="1413"/>
                  </a:cubicBezTo>
                  <a:cubicBezTo>
                    <a:pt x="383" y="1415"/>
                    <a:pt x="333" y="1416"/>
                    <a:pt x="283" y="1416"/>
                  </a:cubicBezTo>
                  <a:cubicBezTo>
                    <a:pt x="188" y="1416"/>
                    <a:pt x="94" y="1412"/>
                    <a:pt x="1" y="1399"/>
                  </a:cubicBezTo>
                  <a:lnTo>
                    <a:pt x="1" y="1399"/>
                  </a:lnTo>
                  <a:cubicBezTo>
                    <a:pt x="37" y="1432"/>
                    <a:pt x="68" y="1461"/>
                    <a:pt x="102" y="1489"/>
                  </a:cubicBezTo>
                  <a:cubicBezTo>
                    <a:pt x="222" y="1584"/>
                    <a:pt x="346" y="1646"/>
                    <a:pt x="472" y="1679"/>
                  </a:cubicBezTo>
                  <a:cubicBezTo>
                    <a:pt x="523" y="1694"/>
                    <a:pt x="579" y="1699"/>
                    <a:pt x="646" y="1699"/>
                  </a:cubicBezTo>
                  <a:lnTo>
                    <a:pt x="702" y="1699"/>
                  </a:lnTo>
                  <a:cubicBezTo>
                    <a:pt x="742" y="1699"/>
                    <a:pt x="775" y="1696"/>
                    <a:pt x="812" y="1694"/>
                  </a:cubicBezTo>
                  <a:cubicBezTo>
                    <a:pt x="879" y="1682"/>
                    <a:pt x="944" y="1674"/>
                    <a:pt x="1000" y="1668"/>
                  </a:cubicBezTo>
                  <a:cubicBezTo>
                    <a:pt x="1126" y="1651"/>
                    <a:pt x="1253" y="1632"/>
                    <a:pt x="1393" y="1604"/>
                  </a:cubicBezTo>
                  <a:cubicBezTo>
                    <a:pt x="1696" y="1548"/>
                    <a:pt x="1991" y="1475"/>
                    <a:pt x="2263" y="1393"/>
                  </a:cubicBezTo>
                  <a:cubicBezTo>
                    <a:pt x="2418" y="1348"/>
                    <a:pt x="2555" y="1300"/>
                    <a:pt x="2684" y="1250"/>
                  </a:cubicBezTo>
                  <a:cubicBezTo>
                    <a:pt x="2830" y="1194"/>
                    <a:pt x="2951" y="1140"/>
                    <a:pt x="3061" y="1082"/>
                  </a:cubicBezTo>
                  <a:cubicBezTo>
                    <a:pt x="3173" y="1023"/>
                    <a:pt x="3268" y="958"/>
                    <a:pt x="3344" y="893"/>
                  </a:cubicBezTo>
                  <a:cubicBezTo>
                    <a:pt x="3383" y="857"/>
                    <a:pt x="3414" y="826"/>
                    <a:pt x="3440" y="795"/>
                  </a:cubicBezTo>
                  <a:cubicBezTo>
                    <a:pt x="3454" y="776"/>
                    <a:pt x="3468" y="756"/>
                    <a:pt x="3482" y="733"/>
                  </a:cubicBezTo>
                  <a:cubicBezTo>
                    <a:pt x="3496" y="714"/>
                    <a:pt x="3504" y="691"/>
                    <a:pt x="3513" y="669"/>
                  </a:cubicBezTo>
                  <a:cubicBezTo>
                    <a:pt x="3546" y="593"/>
                    <a:pt x="3546" y="506"/>
                    <a:pt x="3513" y="430"/>
                  </a:cubicBezTo>
                  <a:cubicBezTo>
                    <a:pt x="3476" y="329"/>
                    <a:pt x="3395" y="239"/>
                    <a:pt x="3280" y="166"/>
                  </a:cubicBezTo>
                  <a:cubicBezTo>
                    <a:pt x="3223" y="130"/>
                    <a:pt x="3162" y="102"/>
                    <a:pt x="3114" y="85"/>
                  </a:cubicBezTo>
                  <a:cubicBezTo>
                    <a:pt x="3058" y="62"/>
                    <a:pt x="2999" y="46"/>
                    <a:pt x="2920" y="32"/>
                  </a:cubicBezTo>
                  <a:cubicBezTo>
                    <a:pt x="2805" y="12"/>
                    <a:pt x="2682" y="1"/>
                    <a:pt x="2544"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1" name="Google Shape;1422;p36">
              <a:extLst>
                <a:ext uri="{FF2B5EF4-FFF2-40B4-BE49-F238E27FC236}">
                  <a16:creationId xmlns:a16="http://schemas.microsoft.com/office/drawing/2014/main" id="{C29756E1-431B-0D22-CA83-8537618B8DBA}"/>
                </a:ext>
              </a:extLst>
            </p:cNvPr>
            <p:cNvSpPr/>
            <p:nvPr/>
          </p:nvSpPr>
          <p:spPr>
            <a:xfrm>
              <a:off x="6615087" y="4082659"/>
              <a:ext cx="75" cy="77"/>
            </a:xfrm>
            <a:custGeom>
              <a:avLst/>
              <a:gdLst/>
              <a:ahLst/>
              <a:cxnLst/>
              <a:rect l="l" t="t" r="r" b="b"/>
              <a:pathLst>
                <a:path w="1" h="1" extrusionOk="0">
                  <a:moveTo>
                    <a:pt x="0" y="1"/>
                  </a:moveTo>
                  <a:lnTo>
                    <a:pt x="0" y="1"/>
                  </a:lnTo>
                  <a:lnTo>
                    <a:pt x="0" y="1"/>
                  </a:lnTo>
                  <a:close/>
                </a:path>
              </a:pathLst>
            </a:custGeom>
            <a:solidFill>
              <a:srgbClr val="360605"/>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2" name="Google Shape;1423;p36">
              <a:extLst>
                <a:ext uri="{FF2B5EF4-FFF2-40B4-BE49-F238E27FC236}">
                  <a16:creationId xmlns:a16="http://schemas.microsoft.com/office/drawing/2014/main" id="{8DD6843A-C153-4075-8BEA-1024A3C264A3}"/>
                </a:ext>
              </a:extLst>
            </p:cNvPr>
            <p:cNvSpPr/>
            <p:nvPr/>
          </p:nvSpPr>
          <p:spPr>
            <a:xfrm>
              <a:off x="5684697" y="3681915"/>
              <a:ext cx="494574" cy="749629"/>
            </a:xfrm>
            <a:custGeom>
              <a:avLst/>
              <a:gdLst/>
              <a:ahLst/>
              <a:cxnLst/>
              <a:rect l="l" t="t" r="r" b="b"/>
              <a:pathLst>
                <a:path w="6565" h="9714" extrusionOk="0">
                  <a:moveTo>
                    <a:pt x="4453" y="0"/>
                  </a:moveTo>
                  <a:cubicBezTo>
                    <a:pt x="4372" y="0"/>
                    <a:pt x="4285" y="6"/>
                    <a:pt x="4189" y="28"/>
                  </a:cubicBezTo>
                  <a:cubicBezTo>
                    <a:pt x="3990" y="62"/>
                    <a:pt x="3782" y="149"/>
                    <a:pt x="3569" y="281"/>
                  </a:cubicBezTo>
                  <a:cubicBezTo>
                    <a:pt x="3381" y="393"/>
                    <a:pt x="3199" y="539"/>
                    <a:pt x="3027" y="716"/>
                  </a:cubicBezTo>
                  <a:cubicBezTo>
                    <a:pt x="2873" y="873"/>
                    <a:pt x="2735" y="1045"/>
                    <a:pt x="2623" y="1230"/>
                  </a:cubicBezTo>
                  <a:cubicBezTo>
                    <a:pt x="2483" y="1463"/>
                    <a:pt x="2382" y="1718"/>
                    <a:pt x="2334" y="1974"/>
                  </a:cubicBezTo>
                  <a:cubicBezTo>
                    <a:pt x="2309" y="2100"/>
                    <a:pt x="2295" y="2238"/>
                    <a:pt x="2295" y="2378"/>
                  </a:cubicBezTo>
                  <a:cubicBezTo>
                    <a:pt x="2295" y="2502"/>
                    <a:pt x="2309" y="2634"/>
                    <a:pt x="2334" y="2782"/>
                  </a:cubicBezTo>
                  <a:cubicBezTo>
                    <a:pt x="2342" y="2836"/>
                    <a:pt x="2351" y="2883"/>
                    <a:pt x="2365" y="2934"/>
                  </a:cubicBezTo>
                  <a:cubicBezTo>
                    <a:pt x="2348" y="2942"/>
                    <a:pt x="2334" y="2956"/>
                    <a:pt x="2328" y="2979"/>
                  </a:cubicBezTo>
                  <a:cubicBezTo>
                    <a:pt x="2325" y="2996"/>
                    <a:pt x="2325" y="3018"/>
                    <a:pt x="2337" y="3032"/>
                  </a:cubicBezTo>
                  <a:cubicBezTo>
                    <a:pt x="2382" y="3108"/>
                    <a:pt x="2424" y="3187"/>
                    <a:pt x="2460" y="3262"/>
                  </a:cubicBezTo>
                  <a:cubicBezTo>
                    <a:pt x="2488" y="3344"/>
                    <a:pt x="2516" y="3420"/>
                    <a:pt x="2547" y="3495"/>
                  </a:cubicBezTo>
                  <a:cubicBezTo>
                    <a:pt x="2567" y="3568"/>
                    <a:pt x="2587" y="3636"/>
                    <a:pt x="2595" y="3706"/>
                  </a:cubicBezTo>
                  <a:cubicBezTo>
                    <a:pt x="2609" y="3813"/>
                    <a:pt x="2609" y="3916"/>
                    <a:pt x="2601" y="4015"/>
                  </a:cubicBezTo>
                  <a:cubicBezTo>
                    <a:pt x="2587" y="4121"/>
                    <a:pt x="2553" y="4234"/>
                    <a:pt x="2508" y="4343"/>
                  </a:cubicBezTo>
                  <a:cubicBezTo>
                    <a:pt x="2455" y="4464"/>
                    <a:pt x="2384" y="4582"/>
                    <a:pt x="2295" y="4703"/>
                  </a:cubicBezTo>
                  <a:cubicBezTo>
                    <a:pt x="2073" y="4986"/>
                    <a:pt x="1792" y="5216"/>
                    <a:pt x="1523" y="5427"/>
                  </a:cubicBezTo>
                  <a:cubicBezTo>
                    <a:pt x="1438" y="5494"/>
                    <a:pt x="1346" y="5562"/>
                    <a:pt x="1259" y="5623"/>
                  </a:cubicBezTo>
                  <a:cubicBezTo>
                    <a:pt x="1172" y="5682"/>
                    <a:pt x="1076" y="5741"/>
                    <a:pt x="989" y="5797"/>
                  </a:cubicBezTo>
                  <a:lnTo>
                    <a:pt x="941" y="5825"/>
                  </a:lnTo>
                  <a:cubicBezTo>
                    <a:pt x="756" y="5932"/>
                    <a:pt x="568" y="6044"/>
                    <a:pt x="400" y="6185"/>
                  </a:cubicBezTo>
                  <a:cubicBezTo>
                    <a:pt x="315" y="6255"/>
                    <a:pt x="240" y="6334"/>
                    <a:pt x="181" y="6415"/>
                  </a:cubicBezTo>
                  <a:cubicBezTo>
                    <a:pt x="119" y="6499"/>
                    <a:pt x="71" y="6603"/>
                    <a:pt x="49" y="6713"/>
                  </a:cubicBezTo>
                  <a:cubicBezTo>
                    <a:pt x="1" y="6901"/>
                    <a:pt x="23" y="7120"/>
                    <a:pt x="105" y="7355"/>
                  </a:cubicBezTo>
                  <a:cubicBezTo>
                    <a:pt x="169" y="7544"/>
                    <a:pt x="268" y="7740"/>
                    <a:pt x="425" y="7967"/>
                  </a:cubicBezTo>
                  <a:cubicBezTo>
                    <a:pt x="529" y="8130"/>
                    <a:pt x="647" y="8285"/>
                    <a:pt x="765" y="8436"/>
                  </a:cubicBezTo>
                  <a:lnTo>
                    <a:pt x="793" y="8473"/>
                  </a:lnTo>
                  <a:cubicBezTo>
                    <a:pt x="927" y="8652"/>
                    <a:pt x="1076" y="8843"/>
                    <a:pt x="1233" y="9026"/>
                  </a:cubicBezTo>
                  <a:cubicBezTo>
                    <a:pt x="1421" y="9236"/>
                    <a:pt x="1590" y="9391"/>
                    <a:pt x="1758" y="9509"/>
                  </a:cubicBezTo>
                  <a:cubicBezTo>
                    <a:pt x="1840" y="9568"/>
                    <a:pt x="1935" y="9618"/>
                    <a:pt x="2033" y="9657"/>
                  </a:cubicBezTo>
                  <a:cubicBezTo>
                    <a:pt x="2120" y="9691"/>
                    <a:pt x="2199" y="9708"/>
                    <a:pt x="2275" y="9714"/>
                  </a:cubicBezTo>
                  <a:lnTo>
                    <a:pt x="2295" y="9714"/>
                  </a:lnTo>
                  <a:cubicBezTo>
                    <a:pt x="2354" y="9714"/>
                    <a:pt x="2410" y="9700"/>
                    <a:pt x="2455" y="9671"/>
                  </a:cubicBezTo>
                  <a:cubicBezTo>
                    <a:pt x="2499" y="9646"/>
                    <a:pt x="2539" y="9601"/>
                    <a:pt x="2567" y="9548"/>
                  </a:cubicBezTo>
                  <a:cubicBezTo>
                    <a:pt x="2592" y="9497"/>
                    <a:pt x="2606" y="9441"/>
                    <a:pt x="2612" y="9368"/>
                  </a:cubicBezTo>
                  <a:cubicBezTo>
                    <a:pt x="2620" y="9312"/>
                    <a:pt x="2617" y="9253"/>
                    <a:pt x="2609" y="9172"/>
                  </a:cubicBezTo>
                  <a:cubicBezTo>
                    <a:pt x="2595" y="9040"/>
                    <a:pt x="2567" y="8902"/>
                    <a:pt x="2519" y="8725"/>
                  </a:cubicBezTo>
                  <a:cubicBezTo>
                    <a:pt x="2494" y="8641"/>
                    <a:pt x="2466" y="8554"/>
                    <a:pt x="2429" y="8453"/>
                  </a:cubicBezTo>
                  <a:cubicBezTo>
                    <a:pt x="2410" y="8389"/>
                    <a:pt x="2384" y="8327"/>
                    <a:pt x="2359" y="8262"/>
                  </a:cubicBezTo>
                  <a:cubicBezTo>
                    <a:pt x="2337" y="8200"/>
                    <a:pt x="2309" y="8133"/>
                    <a:pt x="2281" y="8071"/>
                  </a:cubicBezTo>
                  <a:lnTo>
                    <a:pt x="2238" y="7976"/>
                  </a:lnTo>
                  <a:cubicBezTo>
                    <a:pt x="2219" y="7937"/>
                    <a:pt x="2205" y="7897"/>
                    <a:pt x="2191" y="7861"/>
                  </a:cubicBezTo>
                  <a:cubicBezTo>
                    <a:pt x="2421" y="7751"/>
                    <a:pt x="2609" y="7659"/>
                    <a:pt x="2800" y="7560"/>
                  </a:cubicBezTo>
                  <a:cubicBezTo>
                    <a:pt x="3038" y="7440"/>
                    <a:pt x="3280" y="7305"/>
                    <a:pt x="3521" y="7162"/>
                  </a:cubicBezTo>
                  <a:cubicBezTo>
                    <a:pt x="4001" y="6878"/>
                    <a:pt x="4437" y="6572"/>
                    <a:pt x="4824" y="6255"/>
                  </a:cubicBezTo>
                  <a:cubicBezTo>
                    <a:pt x="5248" y="5904"/>
                    <a:pt x="5618" y="5522"/>
                    <a:pt x="5919" y="5126"/>
                  </a:cubicBezTo>
                  <a:cubicBezTo>
                    <a:pt x="6000" y="5020"/>
                    <a:pt x="6065" y="4922"/>
                    <a:pt x="6121" y="4823"/>
                  </a:cubicBezTo>
                  <a:cubicBezTo>
                    <a:pt x="6180" y="4731"/>
                    <a:pt x="6230" y="4624"/>
                    <a:pt x="6281" y="4514"/>
                  </a:cubicBezTo>
                  <a:cubicBezTo>
                    <a:pt x="6371" y="4310"/>
                    <a:pt x="6438" y="4088"/>
                    <a:pt x="6483" y="3860"/>
                  </a:cubicBezTo>
                  <a:cubicBezTo>
                    <a:pt x="6564" y="3425"/>
                    <a:pt x="6562" y="2965"/>
                    <a:pt x="6463" y="2485"/>
                  </a:cubicBezTo>
                  <a:cubicBezTo>
                    <a:pt x="6374" y="2038"/>
                    <a:pt x="6205" y="1600"/>
                    <a:pt x="5967" y="1179"/>
                  </a:cubicBezTo>
                  <a:cubicBezTo>
                    <a:pt x="5826" y="929"/>
                    <a:pt x="5658" y="694"/>
                    <a:pt x="5470" y="478"/>
                  </a:cubicBezTo>
                  <a:cubicBezTo>
                    <a:pt x="5458" y="466"/>
                    <a:pt x="5444" y="458"/>
                    <a:pt x="5430" y="455"/>
                  </a:cubicBezTo>
                  <a:cubicBezTo>
                    <a:pt x="5256" y="275"/>
                    <a:pt x="5060" y="146"/>
                    <a:pt x="4844" y="73"/>
                  </a:cubicBezTo>
                  <a:cubicBezTo>
                    <a:pt x="4745" y="37"/>
                    <a:pt x="4639" y="17"/>
                    <a:pt x="4518" y="9"/>
                  </a:cubicBezTo>
                  <a:cubicBezTo>
                    <a:pt x="4495" y="0"/>
                    <a:pt x="4473" y="0"/>
                    <a:pt x="4453"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3" name="Google Shape;1424;p36">
              <a:extLst>
                <a:ext uri="{FF2B5EF4-FFF2-40B4-BE49-F238E27FC236}">
                  <a16:creationId xmlns:a16="http://schemas.microsoft.com/office/drawing/2014/main" id="{3A365EF6-A99C-7A9C-B6E6-24F9F7073D55}"/>
                </a:ext>
              </a:extLst>
            </p:cNvPr>
            <p:cNvSpPr/>
            <p:nvPr/>
          </p:nvSpPr>
          <p:spPr>
            <a:xfrm>
              <a:off x="5684546" y="4177115"/>
              <a:ext cx="197754" cy="253966"/>
            </a:xfrm>
            <a:custGeom>
              <a:avLst/>
              <a:gdLst/>
              <a:ahLst/>
              <a:cxnLst/>
              <a:rect l="l" t="t" r="r" b="b"/>
              <a:pathLst>
                <a:path w="2625" h="3291" extrusionOk="0">
                  <a:moveTo>
                    <a:pt x="1485" y="2188"/>
                  </a:moveTo>
                  <a:lnTo>
                    <a:pt x="1485" y="2188"/>
                  </a:lnTo>
                  <a:cubicBezTo>
                    <a:pt x="1484" y="2188"/>
                    <a:pt x="1482" y="2188"/>
                    <a:pt x="1482" y="2191"/>
                  </a:cubicBezTo>
                  <a:cubicBezTo>
                    <a:pt x="1483" y="2190"/>
                    <a:pt x="1484" y="2189"/>
                    <a:pt x="1485" y="2188"/>
                  </a:cubicBezTo>
                  <a:close/>
                  <a:moveTo>
                    <a:pt x="166" y="1"/>
                  </a:moveTo>
                  <a:cubicBezTo>
                    <a:pt x="110" y="88"/>
                    <a:pt x="68" y="183"/>
                    <a:pt x="42" y="287"/>
                  </a:cubicBezTo>
                  <a:cubicBezTo>
                    <a:pt x="0" y="464"/>
                    <a:pt x="14" y="663"/>
                    <a:pt x="82" y="882"/>
                  </a:cubicBezTo>
                  <a:cubicBezTo>
                    <a:pt x="90" y="899"/>
                    <a:pt x="93" y="916"/>
                    <a:pt x="98" y="933"/>
                  </a:cubicBezTo>
                  <a:cubicBezTo>
                    <a:pt x="166" y="1124"/>
                    <a:pt x="267" y="1320"/>
                    <a:pt x="418" y="1548"/>
                  </a:cubicBezTo>
                  <a:cubicBezTo>
                    <a:pt x="525" y="1710"/>
                    <a:pt x="643" y="1868"/>
                    <a:pt x="753" y="2005"/>
                  </a:cubicBezTo>
                  <a:lnTo>
                    <a:pt x="786" y="2053"/>
                  </a:lnTo>
                  <a:cubicBezTo>
                    <a:pt x="924" y="2233"/>
                    <a:pt x="1075" y="2426"/>
                    <a:pt x="1233" y="2603"/>
                  </a:cubicBezTo>
                  <a:cubicBezTo>
                    <a:pt x="1418" y="2814"/>
                    <a:pt x="1586" y="2968"/>
                    <a:pt x="1755" y="3089"/>
                  </a:cubicBezTo>
                  <a:cubicBezTo>
                    <a:pt x="1839" y="3148"/>
                    <a:pt x="1934" y="3198"/>
                    <a:pt x="2033" y="3235"/>
                  </a:cubicBezTo>
                  <a:cubicBezTo>
                    <a:pt x="2117" y="3271"/>
                    <a:pt x="2198" y="3288"/>
                    <a:pt x="2280" y="3291"/>
                  </a:cubicBezTo>
                  <a:lnTo>
                    <a:pt x="2297" y="3291"/>
                  </a:lnTo>
                  <a:cubicBezTo>
                    <a:pt x="2356" y="3291"/>
                    <a:pt x="2412" y="3277"/>
                    <a:pt x="2462" y="3249"/>
                  </a:cubicBezTo>
                  <a:cubicBezTo>
                    <a:pt x="2507" y="3226"/>
                    <a:pt x="2544" y="3184"/>
                    <a:pt x="2572" y="3128"/>
                  </a:cubicBezTo>
                  <a:cubicBezTo>
                    <a:pt x="2597" y="3078"/>
                    <a:pt x="2611" y="3021"/>
                    <a:pt x="2619" y="2946"/>
                  </a:cubicBezTo>
                  <a:cubicBezTo>
                    <a:pt x="2625" y="2884"/>
                    <a:pt x="2622" y="2825"/>
                    <a:pt x="2614" y="2749"/>
                  </a:cubicBezTo>
                  <a:cubicBezTo>
                    <a:pt x="2603" y="2614"/>
                    <a:pt x="2572" y="2477"/>
                    <a:pt x="2524" y="2300"/>
                  </a:cubicBezTo>
                  <a:cubicBezTo>
                    <a:pt x="2501" y="2219"/>
                    <a:pt x="2471" y="2126"/>
                    <a:pt x="2437" y="2025"/>
                  </a:cubicBezTo>
                  <a:cubicBezTo>
                    <a:pt x="2414" y="1963"/>
                    <a:pt x="2389" y="1899"/>
                    <a:pt x="2367" y="1837"/>
                  </a:cubicBezTo>
                  <a:lnTo>
                    <a:pt x="2344" y="1783"/>
                  </a:lnTo>
                  <a:cubicBezTo>
                    <a:pt x="2333" y="1783"/>
                    <a:pt x="2319" y="1781"/>
                    <a:pt x="2311" y="1781"/>
                  </a:cubicBezTo>
                  <a:lnTo>
                    <a:pt x="2229" y="1781"/>
                  </a:lnTo>
                  <a:cubicBezTo>
                    <a:pt x="2190" y="1783"/>
                    <a:pt x="2148" y="1789"/>
                    <a:pt x="2108" y="1797"/>
                  </a:cubicBezTo>
                  <a:cubicBezTo>
                    <a:pt x="2068" y="1808"/>
                    <a:pt x="2033" y="1817"/>
                    <a:pt x="1995" y="1830"/>
                  </a:cubicBezTo>
                  <a:lnTo>
                    <a:pt x="1995" y="1830"/>
                  </a:lnTo>
                  <a:cubicBezTo>
                    <a:pt x="1995" y="1829"/>
                    <a:pt x="1996" y="1829"/>
                    <a:pt x="1996" y="1828"/>
                  </a:cubicBezTo>
                  <a:lnTo>
                    <a:pt x="1996" y="1828"/>
                  </a:lnTo>
                  <a:cubicBezTo>
                    <a:pt x="1948" y="1845"/>
                    <a:pt x="1904" y="1868"/>
                    <a:pt x="1853" y="1893"/>
                  </a:cubicBezTo>
                  <a:cubicBezTo>
                    <a:pt x="1808" y="1915"/>
                    <a:pt x="1766" y="1941"/>
                    <a:pt x="1724" y="1972"/>
                  </a:cubicBezTo>
                  <a:cubicBezTo>
                    <a:pt x="1638" y="2035"/>
                    <a:pt x="1554" y="2105"/>
                    <a:pt x="1485" y="2188"/>
                  </a:cubicBezTo>
                  <a:lnTo>
                    <a:pt x="1485" y="2188"/>
                  </a:lnTo>
                  <a:cubicBezTo>
                    <a:pt x="1485" y="2188"/>
                    <a:pt x="1485" y="2188"/>
                    <a:pt x="1485" y="2188"/>
                  </a:cubicBezTo>
                  <a:lnTo>
                    <a:pt x="1485" y="2188"/>
                  </a:lnTo>
                  <a:lnTo>
                    <a:pt x="1468" y="2207"/>
                  </a:lnTo>
                  <a:cubicBezTo>
                    <a:pt x="1463" y="2210"/>
                    <a:pt x="1460" y="2219"/>
                    <a:pt x="1454" y="2219"/>
                  </a:cubicBezTo>
                  <a:lnTo>
                    <a:pt x="1443" y="2219"/>
                  </a:lnTo>
                  <a:cubicBezTo>
                    <a:pt x="1443" y="2219"/>
                    <a:pt x="1443" y="2221"/>
                    <a:pt x="1440" y="2221"/>
                  </a:cubicBezTo>
                  <a:cubicBezTo>
                    <a:pt x="1435" y="2226"/>
                    <a:pt x="1430" y="2229"/>
                    <a:pt x="1425" y="2229"/>
                  </a:cubicBezTo>
                  <a:cubicBezTo>
                    <a:pt x="1418" y="2229"/>
                    <a:pt x="1413" y="2225"/>
                    <a:pt x="1409" y="2219"/>
                  </a:cubicBezTo>
                  <a:cubicBezTo>
                    <a:pt x="1247" y="2064"/>
                    <a:pt x="1103" y="1893"/>
                    <a:pt x="969" y="1713"/>
                  </a:cubicBezTo>
                  <a:cubicBezTo>
                    <a:pt x="828" y="1522"/>
                    <a:pt x="699" y="1326"/>
                    <a:pt x="587" y="1121"/>
                  </a:cubicBezTo>
                  <a:cubicBezTo>
                    <a:pt x="475" y="913"/>
                    <a:pt x="376" y="703"/>
                    <a:pt x="301" y="481"/>
                  </a:cubicBezTo>
                  <a:cubicBezTo>
                    <a:pt x="244" y="324"/>
                    <a:pt x="197" y="161"/>
                    <a:pt x="16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4" name="Google Shape;1425;p36">
              <a:extLst>
                <a:ext uri="{FF2B5EF4-FFF2-40B4-BE49-F238E27FC236}">
                  <a16:creationId xmlns:a16="http://schemas.microsoft.com/office/drawing/2014/main" id="{54936A03-7FC0-0741-4200-6DD7DE7F5E00}"/>
                </a:ext>
              </a:extLst>
            </p:cNvPr>
            <p:cNvSpPr/>
            <p:nvPr/>
          </p:nvSpPr>
          <p:spPr>
            <a:xfrm>
              <a:off x="4812993" y="2820080"/>
              <a:ext cx="498115" cy="442030"/>
            </a:xfrm>
            <a:custGeom>
              <a:avLst/>
              <a:gdLst/>
              <a:ahLst/>
              <a:cxnLst/>
              <a:rect l="l" t="t" r="r" b="b"/>
              <a:pathLst>
                <a:path w="6612" h="5728" extrusionOk="0">
                  <a:moveTo>
                    <a:pt x="1923" y="1"/>
                  </a:moveTo>
                  <a:cubicBezTo>
                    <a:pt x="1859" y="1"/>
                    <a:pt x="1794" y="29"/>
                    <a:pt x="1749" y="74"/>
                  </a:cubicBezTo>
                  <a:cubicBezTo>
                    <a:pt x="1724" y="99"/>
                    <a:pt x="1701" y="127"/>
                    <a:pt x="1682" y="161"/>
                  </a:cubicBezTo>
                  <a:cubicBezTo>
                    <a:pt x="1665" y="192"/>
                    <a:pt x="1654" y="223"/>
                    <a:pt x="1643" y="256"/>
                  </a:cubicBezTo>
                  <a:cubicBezTo>
                    <a:pt x="1623" y="326"/>
                    <a:pt x="1612" y="405"/>
                    <a:pt x="1609" y="495"/>
                  </a:cubicBezTo>
                  <a:cubicBezTo>
                    <a:pt x="1609" y="545"/>
                    <a:pt x="1612" y="590"/>
                    <a:pt x="1614" y="635"/>
                  </a:cubicBezTo>
                  <a:cubicBezTo>
                    <a:pt x="1519" y="554"/>
                    <a:pt x="1421" y="481"/>
                    <a:pt x="1317" y="419"/>
                  </a:cubicBezTo>
                  <a:cubicBezTo>
                    <a:pt x="1207" y="352"/>
                    <a:pt x="1106" y="307"/>
                    <a:pt x="1002" y="276"/>
                  </a:cubicBezTo>
                  <a:cubicBezTo>
                    <a:pt x="924" y="251"/>
                    <a:pt x="845" y="237"/>
                    <a:pt x="769" y="237"/>
                  </a:cubicBezTo>
                  <a:cubicBezTo>
                    <a:pt x="744" y="237"/>
                    <a:pt x="716" y="237"/>
                    <a:pt x="691" y="239"/>
                  </a:cubicBezTo>
                  <a:cubicBezTo>
                    <a:pt x="649" y="245"/>
                    <a:pt x="604" y="253"/>
                    <a:pt x="550" y="270"/>
                  </a:cubicBezTo>
                  <a:cubicBezTo>
                    <a:pt x="514" y="281"/>
                    <a:pt x="477" y="298"/>
                    <a:pt x="444" y="321"/>
                  </a:cubicBezTo>
                  <a:cubicBezTo>
                    <a:pt x="390" y="352"/>
                    <a:pt x="351" y="405"/>
                    <a:pt x="346" y="464"/>
                  </a:cubicBezTo>
                  <a:cubicBezTo>
                    <a:pt x="334" y="528"/>
                    <a:pt x="362" y="587"/>
                    <a:pt x="390" y="632"/>
                  </a:cubicBezTo>
                  <a:cubicBezTo>
                    <a:pt x="424" y="689"/>
                    <a:pt x="475" y="739"/>
                    <a:pt x="522" y="784"/>
                  </a:cubicBezTo>
                  <a:cubicBezTo>
                    <a:pt x="573" y="829"/>
                    <a:pt x="629" y="871"/>
                    <a:pt x="696" y="916"/>
                  </a:cubicBezTo>
                  <a:cubicBezTo>
                    <a:pt x="660" y="910"/>
                    <a:pt x="626" y="910"/>
                    <a:pt x="590" y="907"/>
                  </a:cubicBezTo>
                  <a:cubicBezTo>
                    <a:pt x="564" y="907"/>
                    <a:pt x="542" y="902"/>
                    <a:pt x="517" y="902"/>
                  </a:cubicBezTo>
                  <a:cubicBezTo>
                    <a:pt x="461" y="902"/>
                    <a:pt x="410" y="907"/>
                    <a:pt x="362" y="913"/>
                  </a:cubicBezTo>
                  <a:cubicBezTo>
                    <a:pt x="284" y="924"/>
                    <a:pt x="219" y="944"/>
                    <a:pt x="163" y="980"/>
                  </a:cubicBezTo>
                  <a:cubicBezTo>
                    <a:pt x="107" y="1011"/>
                    <a:pt x="65" y="1062"/>
                    <a:pt x="37" y="1118"/>
                  </a:cubicBezTo>
                  <a:cubicBezTo>
                    <a:pt x="0" y="1191"/>
                    <a:pt x="9" y="1272"/>
                    <a:pt x="14" y="1329"/>
                  </a:cubicBezTo>
                  <a:cubicBezTo>
                    <a:pt x="23" y="1365"/>
                    <a:pt x="31" y="1399"/>
                    <a:pt x="51" y="1430"/>
                  </a:cubicBezTo>
                  <a:cubicBezTo>
                    <a:pt x="59" y="1446"/>
                    <a:pt x="68" y="1463"/>
                    <a:pt x="82" y="1477"/>
                  </a:cubicBezTo>
                  <a:cubicBezTo>
                    <a:pt x="93" y="1491"/>
                    <a:pt x="107" y="1505"/>
                    <a:pt x="121" y="1519"/>
                  </a:cubicBezTo>
                  <a:lnTo>
                    <a:pt x="127" y="1528"/>
                  </a:lnTo>
                  <a:cubicBezTo>
                    <a:pt x="157" y="1556"/>
                    <a:pt x="194" y="1581"/>
                    <a:pt x="228" y="1598"/>
                  </a:cubicBezTo>
                  <a:cubicBezTo>
                    <a:pt x="264" y="1615"/>
                    <a:pt x="303" y="1632"/>
                    <a:pt x="351" y="1651"/>
                  </a:cubicBezTo>
                  <a:cubicBezTo>
                    <a:pt x="438" y="1680"/>
                    <a:pt x="534" y="1694"/>
                    <a:pt x="654" y="1702"/>
                  </a:cubicBezTo>
                  <a:cubicBezTo>
                    <a:pt x="677" y="1708"/>
                    <a:pt x="705" y="1708"/>
                    <a:pt x="730" y="1708"/>
                  </a:cubicBezTo>
                  <a:cubicBezTo>
                    <a:pt x="643" y="1752"/>
                    <a:pt x="576" y="1795"/>
                    <a:pt x="520" y="1842"/>
                  </a:cubicBezTo>
                  <a:cubicBezTo>
                    <a:pt x="452" y="1904"/>
                    <a:pt x="416" y="1960"/>
                    <a:pt x="396" y="2019"/>
                  </a:cubicBezTo>
                  <a:cubicBezTo>
                    <a:pt x="388" y="2053"/>
                    <a:pt x="382" y="2089"/>
                    <a:pt x="388" y="2123"/>
                  </a:cubicBezTo>
                  <a:cubicBezTo>
                    <a:pt x="390" y="2160"/>
                    <a:pt x="404" y="2193"/>
                    <a:pt x="433" y="2235"/>
                  </a:cubicBezTo>
                  <a:cubicBezTo>
                    <a:pt x="458" y="2275"/>
                    <a:pt x="492" y="2303"/>
                    <a:pt x="520" y="2328"/>
                  </a:cubicBezTo>
                  <a:cubicBezTo>
                    <a:pt x="556" y="2356"/>
                    <a:pt x="590" y="2376"/>
                    <a:pt x="629" y="2390"/>
                  </a:cubicBezTo>
                  <a:cubicBezTo>
                    <a:pt x="674" y="2404"/>
                    <a:pt x="719" y="2412"/>
                    <a:pt x="775" y="2412"/>
                  </a:cubicBezTo>
                  <a:cubicBezTo>
                    <a:pt x="809" y="2412"/>
                    <a:pt x="842" y="2409"/>
                    <a:pt x="882" y="2404"/>
                  </a:cubicBezTo>
                  <a:cubicBezTo>
                    <a:pt x="980" y="2390"/>
                    <a:pt x="1075" y="2359"/>
                    <a:pt x="1162" y="2331"/>
                  </a:cubicBezTo>
                  <a:cubicBezTo>
                    <a:pt x="1235" y="2306"/>
                    <a:pt x="1306" y="2277"/>
                    <a:pt x="1379" y="2247"/>
                  </a:cubicBezTo>
                  <a:lnTo>
                    <a:pt x="1438" y="2221"/>
                  </a:lnTo>
                  <a:cubicBezTo>
                    <a:pt x="1519" y="2190"/>
                    <a:pt x="1603" y="2160"/>
                    <a:pt x="1687" y="2134"/>
                  </a:cubicBezTo>
                  <a:cubicBezTo>
                    <a:pt x="1701" y="2131"/>
                    <a:pt x="1715" y="2129"/>
                    <a:pt x="1730" y="2129"/>
                  </a:cubicBezTo>
                  <a:cubicBezTo>
                    <a:pt x="2123" y="2988"/>
                    <a:pt x="2684" y="3785"/>
                    <a:pt x="3355" y="4431"/>
                  </a:cubicBezTo>
                  <a:cubicBezTo>
                    <a:pt x="4012" y="5062"/>
                    <a:pt x="4753" y="5506"/>
                    <a:pt x="5500" y="5722"/>
                  </a:cubicBezTo>
                  <a:cubicBezTo>
                    <a:pt x="5508" y="5725"/>
                    <a:pt x="5519" y="5728"/>
                    <a:pt x="5531" y="5728"/>
                  </a:cubicBezTo>
                  <a:cubicBezTo>
                    <a:pt x="5536" y="5728"/>
                    <a:pt x="5547" y="5728"/>
                    <a:pt x="5556" y="5725"/>
                  </a:cubicBezTo>
                  <a:cubicBezTo>
                    <a:pt x="5573" y="5716"/>
                    <a:pt x="5587" y="5702"/>
                    <a:pt x="5592" y="5686"/>
                  </a:cubicBezTo>
                  <a:cubicBezTo>
                    <a:pt x="5601" y="5669"/>
                    <a:pt x="5601" y="5652"/>
                    <a:pt x="5592" y="5632"/>
                  </a:cubicBezTo>
                  <a:cubicBezTo>
                    <a:pt x="5587" y="5618"/>
                    <a:pt x="5573" y="5599"/>
                    <a:pt x="5556" y="5596"/>
                  </a:cubicBezTo>
                  <a:cubicBezTo>
                    <a:pt x="5404" y="5554"/>
                    <a:pt x="5250" y="5497"/>
                    <a:pt x="5098" y="5436"/>
                  </a:cubicBezTo>
                  <a:cubicBezTo>
                    <a:pt x="5154" y="5430"/>
                    <a:pt x="5208" y="5419"/>
                    <a:pt x="5264" y="5399"/>
                  </a:cubicBezTo>
                  <a:cubicBezTo>
                    <a:pt x="5340" y="5374"/>
                    <a:pt x="5418" y="5332"/>
                    <a:pt x="5494" y="5273"/>
                  </a:cubicBezTo>
                  <a:cubicBezTo>
                    <a:pt x="5562" y="5222"/>
                    <a:pt x="5629" y="5161"/>
                    <a:pt x="5691" y="5082"/>
                  </a:cubicBezTo>
                  <a:cubicBezTo>
                    <a:pt x="5747" y="5015"/>
                    <a:pt x="5797" y="4939"/>
                    <a:pt x="5845" y="4846"/>
                  </a:cubicBezTo>
                  <a:cubicBezTo>
                    <a:pt x="5887" y="4770"/>
                    <a:pt x="5924" y="4686"/>
                    <a:pt x="5955" y="4588"/>
                  </a:cubicBezTo>
                  <a:cubicBezTo>
                    <a:pt x="6013" y="4403"/>
                    <a:pt x="6039" y="4215"/>
                    <a:pt x="6028" y="4029"/>
                  </a:cubicBezTo>
                  <a:cubicBezTo>
                    <a:pt x="6025" y="3948"/>
                    <a:pt x="6008" y="3864"/>
                    <a:pt x="5983" y="3777"/>
                  </a:cubicBezTo>
                  <a:cubicBezTo>
                    <a:pt x="5957" y="3687"/>
                    <a:pt x="5915" y="3597"/>
                    <a:pt x="5856" y="3493"/>
                  </a:cubicBezTo>
                  <a:cubicBezTo>
                    <a:pt x="5797" y="3395"/>
                    <a:pt x="5724" y="3294"/>
                    <a:pt x="5632" y="3198"/>
                  </a:cubicBezTo>
                  <a:lnTo>
                    <a:pt x="5632" y="3198"/>
                  </a:lnTo>
                  <a:cubicBezTo>
                    <a:pt x="5926" y="3299"/>
                    <a:pt x="6230" y="3372"/>
                    <a:pt x="6524" y="3420"/>
                  </a:cubicBezTo>
                  <a:lnTo>
                    <a:pt x="6533" y="3420"/>
                  </a:lnTo>
                  <a:cubicBezTo>
                    <a:pt x="6569" y="3420"/>
                    <a:pt x="6600" y="3392"/>
                    <a:pt x="6603" y="3358"/>
                  </a:cubicBezTo>
                  <a:cubicBezTo>
                    <a:pt x="6611" y="3322"/>
                    <a:pt x="6583" y="3285"/>
                    <a:pt x="6544" y="3280"/>
                  </a:cubicBezTo>
                  <a:cubicBezTo>
                    <a:pt x="6364" y="3252"/>
                    <a:pt x="6176" y="3212"/>
                    <a:pt x="5985" y="3159"/>
                  </a:cubicBezTo>
                  <a:cubicBezTo>
                    <a:pt x="5500" y="3021"/>
                    <a:pt x="5008" y="2811"/>
                    <a:pt x="4520" y="2530"/>
                  </a:cubicBezTo>
                  <a:cubicBezTo>
                    <a:pt x="4242" y="2370"/>
                    <a:pt x="3973" y="2188"/>
                    <a:pt x="3711" y="1988"/>
                  </a:cubicBezTo>
                  <a:cubicBezTo>
                    <a:pt x="3605" y="1904"/>
                    <a:pt x="3484" y="1806"/>
                    <a:pt x="3344" y="1685"/>
                  </a:cubicBezTo>
                  <a:cubicBezTo>
                    <a:pt x="3212" y="1573"/>
                    <a:pt x="3099" y="1469"/>
                    <a:pt x="3001" y="1371"/>
                  </a:cubicBezTo>
                  <a:cubicBezTo>
                    <a:pt x="2833" y="1197"/>
                    <a:pt x="2701" y="1028"/>
                    <a:pt x="2603" y="860"/>
                  </a:cubicBezTo>
                  <a:cubicBezTo>
                    <a:pt x="2566" y="787"/>
                    <a:pt x="2532" y="705"/>
                    <a:pt x="2504" y="627"/>
                  </a:cubicBezTo>
                  <a:lnTo>
                    <a:pt x="2496" y="593"/>
                  </a:lnTo>
                  <a:cubicBezTo>
                    <a:pt x="2457" y="492"/>
                    <a:pt x="2417" y="394"/>
                    <a:pt x="2364" y="298"/>
                  </a:cubicBezTo>
                  <a:cubicBezTo>
                    <a:pt x="2342" y="253"/>
                    <a:pt x="2313" y="214"/>
                    <a:pt x="2285" y="183"/>
                  </a:cubicBezTo>
                  <a:cubicBezTo>
                    <a:pt x="2252" y="144"/>
                    <a:pt x="2215" y="110"/>
                    <a:pt x="2167" y="85"/>
                  </a:cubicBezTo>
                  <a:cubicBezTo>
                    <a:pt x="2125" y="57"/>
                    <a:pt x="2089" y="40"/>
                    <a:pt x="2050" y="26"/>
                  </a:cubicBezTo>
                  <a:cubicBezTo>
                    <a:pt x="2027" y="18"/>
                    <a:pt x="2010" y="15"/>
                    <a:pt x="1991" y="12"/>
                  </a:cubicBezTo>
                  <a:cubicBezTo>
                    <a:pt x="1968" y="9"/>
                    <a:pt x="1951" y="9"/>
                    <a:pt x="1929" y="9"/>
                  </a:cubicBezTo>
                  <a:lnTo>
                    <a:pt x="1923" y="1"/>
                  </a:ln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5" name="Google Shape;1426;p36">
              <a:extLst>
                <a:ext uri="{FF2B5EF4-FFF2-40B4-BE49-F238E27FC236}">
                  <a16:creationId xmlns:a16="http://schemas.microsoft.com/office/drawing/2014/main" id="{74EFE426-0B38-A0B4-CEDD-0CD2BA08FFD4}"/>
                </a:ext>
              </a:extLst>
            </p:cNvPr>
            <p:cNvSpPr/>
            <p:nvPr/>
          </p:nvSpPr>
          <p:spPr>
            <a:xfrm>
              <a:off x="5919667" y="2541573"/>
              <a:ext cx="403645" cy="536177"/>
            </a:xfrm>
            <a:custGeom>
              <a:avLst/>
              <a:gdLst/>
              <a:ahLst/>
              <a:cxnLst/>
              <a:rect l="l" t="t" r="r" b="b"/>
              <a:pathLst>
                <a:path w="5358" h="6948" extrusionOk="0">
                  <a:moveTo>
                    <a:pt x="4497" y="0"/>
                  </a:moveTo>
                  <a:cubicBezTo>
                    <a:pt x="4481" y="0"/>
                    <a:pt x="4466" y="1"/>
                    <a:pt x="4450" y="2"/>
                  </a:cubicBezTo>
                  <a:cubicBezTo>
                    <a:pt x="4397" y="11"/>
                    <a:pt x="4352" y="16"/>
                    <a:pt x="4310" y="28"/>
                  </a:cubicBezTo>
                  <a:cubicBezTo>
                    <a:pt x="4285" y="33"/>
                    <a:pt x="4260" y="42"/>
                    <a:pt x="4234" y="53"/>
                  </a:cubicBezTo>
                  <a:cubicBezTo>
                    <a:pt x="4170" y="81"/>
                    <a:pt x="4102" y="123"/>
                    <a:pt x="4035" y="174"/>
                  </a:cubicBezTo>
                  <a:cubicBezTo>
                    <a:pt x="3959" y="238"/>
                    <a:pt x="3881" y="322"/>
                    <a:pt x="3805" y="423"/>
                  </a:cubicBezTo>
                  <a:cubicBezTo>
                    <a:pt x="3729" y="522"/>
                    <a:pt x="3667" y="628"/>
                    <a:pt x="3611" y="741"/>
                  </a:cubicBezTo>
                  <a:cubicBezTo>
                    <a:pt x="3600" y="693"/>
                    <a:pt x="3583" y="651"/>
                    <a:pt x="3566" y="606"/>
                  </a:cubicBezTo>
                  <a:cubicBezTo>
                    <a:pt x="3530" y="522"/>
                    <a:pt x="3488" y="454"/>
                    <a:pt x="3443" y="398"/>
                  </a:cubicBezTo>
                  <a:cubicBezTo>
                    <a:pt x="3417" y="367"/>
                    <a:pt x="3392" y="345"/>
                    <a:pt x="3370" y="325"/>
                  </a:cubicBezTo>
                  <a:cubicBezTo>
                    <a:pt x="3336" y="300"/>
                    <a:pt x="3305" y="283"/>
                    <a:pt x="3274" y="269"/>
                  </a:cubicBezTo>
                  <a:cubicBezTo>
                    <a:pt x="3242" y="256"/>
                    <a:pt x="3208" y="250"/>
                    <a:pt x="3175" y="250"/>
                  </a:cubicBezTo>
                  <a:cubicBezTo>
                    <a:pt x="3142" y="250"/>
                    <a:pt x="3110" y="256"/>
                    <a:pt x="3081" y="269"/>
                  </a:cubicBezTo>
                  <a:lnTo>
                    <a:pt x="3064" y="269"/>
                  </a:lnTo>
                  <a:cubicBezTo>
                    <a:pt x="3044" y="280"/>
                    <a:pt x="3027" y="286"/>
                    <a:pt x="3010" y="297"/>
                  </a:cubicBezTo>
                  <a:cubicBezTo>
                    <a:pt x="2993" y="311"/>
                    <a:pt x="2974" y="322"/>
                    <a:pt x="2960" y="336"/>
                  </a:cubicBezTo>
                  <a:cubicBezTo>
                    <a:pt x="2932" y="364"/>
                    <a:pt x="2904" y="395"/>
                    <a:pt x="2873" y="437"/>
                  </a:cubicBezTo>
                  <a:cubicBezTo>
                    <a:pt x="2842" y="480"/>
                    <a:pt x="2817" y="524"/>
                    <a:pt x="2803" y="575"/>
                  </a:cubicBezTo>
                  <a:cubicBezTo>
                    <a:pt x="2791" y="617"/>
                    <a:pt x="2783" y="659"/>
                    <a:pt x="2775" y="713"/>
                  </a:cubicBezTo>
                  <a:cubicBezTo>
                    <a:pt x="2763" y="816"/>
                    <a:pt x="2763" y="926"/>
                    <a:pt x="2769" y="1035"/>
                  </a:cubicBezTo>
                  <a:lnTo>
                    <a:pt x="2769" y="1066"/>
                  </a:lnTo>
                  <a:cubicBezTo>
                    <a:pt x="2772" y="1148"/>
                    <a:pt x="2772" y="1235"/>
                    <a:pt x="2763" y="1319"/>
                  </a:cubicBezTo>
                  <a:cubicBezTo>
                    <a:pt x="2741" y="1513"/>
                    <a:pt x="2685" y="1715"/>
                    <a:pt x="2592" y="1939"/>
                  </a:cubicBezTo>
                  <a:cubicBezTo>
                    <a:pt x="2539" y="2069"/>
                    <a:pt x="2477" y="2209"/>
                    <a:pt x="2396" y="2363"/>
                  </a:cubicBezTo>
                  <a:cubicBezTo>
                    <a:pt x="2311" y="2532"/>
                    <a:pt x="2241" y="2666"/>
                    <a:pt x="2171" y="2784"/>
                  </a:cubicBezTo>
                  <a:cubicBezTo>
                    <a:pt x="2008" y="3071"/>
                    <a:pt x="1826" y="3340"/>
                    <a:pt x="1632" y="3596"/>
                  </a:cubicBezTo>
                  <a:cubicBezTo>
                    <a:pt x="1292" y="4042"/>
                    <a:pt x="916" y="4424"/>
                    <a:pt x="515" y="4735"/>
                  </a:cubicBezTo>
                  <a:cubicBezTo>
                    <a:pt x="360" y="4856"/>
                    <a:pt x="203" y="4966"/>
                    <a:pt x="46" y="5058"/>
                  </a:cubicBezTo>
                  <a:cubicBezTo>
                    <a:pt x="15" y="5081"/>
                    <a:pt x="1" y="5123"/>
                    <a:pt x="21" y="5157"/>
                  </a:cubicBezTo>
                  <a:cubicBezTo>
                    <a:pt x="33" y="5181"/>
                    <a:pt x="58" y="5196"/>
                    <a:pt x="82" y="5196"/>
                  </a:cubicBezTo>
                  <a:cubicBezTo>
                    <a:pt x="91" y="5196"/>
                    <a:pt x="100" y="5194"/>
                    <a:pt x="108" y="5190"/>
                  </a:cubicBezTo>
                  <a:cubicBezTo>
                    <a:pt x="113" y="5190"/>
                    <a:pt x="116" y="5190"/>
                    <a:pt x="119" y="5185"/>
                  </a:cubicBezTo>
                  <a:cubicBezTo>
                    <a:pt x="374" y="5030"/>
                    <a:pt x="624" y="4848"/>
                    <a:pt x="860" y="4643"/>
                  </a:cubicBezTo>
                  <a:lnTo>
                    <a:pt x="860" y="4643"/>
                  </a:lnTo>
                  <a:cubicBezTo>
                    <a:pt x="809" y="4764"/>
                    <a:pt x="779" y="4884"/>
                    <a:pt x="762" y="4999"/>
                  </a:cubicBezTo>
                  <a:cubicBezTo>
                    <a:pt x="745" y="5120"/>
                    <a:pt x="739" y="5221"/>
                    <a:pt x="750" y="5311"/>
                  </a:cubicBezTo>
                  <a:cubicBezTo>
                    <a:pt x="762" y="5404"/>
                    <a:pt x="781" y="5485"/>
                    <a:pt x="807" y="5561"/>
                  </a:cubicBezTo>
                  <a:cubicBezTo>
                    <a:pt x="871" y="5738"/>
                    <a:pt x="961" y="5898"/>
                    <a:pt x="1087" y="6049"/>
                  </a:cubicBezTo>
                  <a:cubicBezTo>
                    <a:pt x="1155" y="6125"/>
                    <a:pt x="1222" y="6192"/>
                    <a:pt x="1287" y="6249"/>
                  </a:cubicBezTo>
                  <a:cubicBezTo>
                    <a:pt x="1368" y="6316"/>
                    <a:pt x="1447" y="6369"/>
                    <a:pt x="1520" y="6406"/>
                  </a:cubicBezTo>
                  <a:cubicBezTo>
                    <a:pt x="1607" y="6454"/>
                    <a:pt x="1691" y="6484"/>
                    <a:pt x="1772" y="6504"/>
                  </a:cubicBezTo>
                  <a:cubicBezTo>
                    <a:pt x="1849" y="6524"/>
                    <a:pt x="1920" y="6534"/>
                    <a:pt x="1988" y="6534"/>
                  </a:cubicBezTo>
                  <a:cubicBezTo>
                    <a:pt x="2004" y="6534"/>
                    <a:pt x="2020" y="6533"/>
                    <a:pt x="2036" y="6532"/>
                  </a:cubicBezTo>
                  <a:cubicBezTo>
                    <a:pt x="2095" y="6529"/>
                    <a:pt x="2151" y="6524"/>
                    <a:pt x="2205" y="6504"/>
                  </a:cubicBezTo>
                  <a:lnTo>
                    <a:pt x="2205" y="6504"/>
                  </a:lnTo>
                  <a:cubicBezTo>
                    <a:pt x="2087" y="6622"/>
                    <a:pt x="1966" y="6726"/>
                    <a:pt x="1843" y="6824"/>
                  </a:cubicBezTo>
                  <a:cubicBezTo>
                    <a:pt x="1828" y="6838"/>
                    <a:pt x="1820" y="6861"/>
                    <a:pt x="1820" y="6877"/>
                  </a:cubicBezTo>
                  <a:cubicBezTo>
                    <a:pt x="1820" y="6894"/>
                    <a:pt x="1828" y="6911"/>
                    <a:pt x="1843" y="6925"/>
                  </a:cubicBezTo>
                  <a:cubicBezTo>
                    <a:pt x="1857" y="6939"/>
                    <a:pt x="1876" y="6948"/>
                    <a:pt x="1896" y="6948"/>
                  </a:cubicBezTo>
                  <a:cubicBezTo>
                    <a:pt x="1904" y="6948"/>
                    <a:pt x="1913" y="6948"/>
                    <a:pt x="1918" y="6945"/>
                  </a:cubicBezTo>
                  <a:cubicBezTo>
                    <a:pt x="1927" y="6936"/>
                    <a:pt x="1938" y="6934"/>
                    <a:pt x="1944" y="6925"/>
                  </a:cubicBezTo>
                  <a:cubicBezTo>
                    <a:pt x="2556" y="6445"/>
                    <a:pt x="3069" y="5752"/>
                    <a:pt x="3440" y="4918"/>
                  </a:cubicBezTo>
                  <a:cubicBezTo>
                    <a:pt x="3813" y="4067"/>
                    <a:pt x="4032" y="3116"/>
                    <a:pt x="4066" y="2172"/>
                  </a:cubicBezTo>
                  <a:cubicBezTo>
                    <a:pt x="4080" y="2167"/>
                    <a:pt x="4094" y="2167"/>
                    <a:pt x="4108" y="2164"/>
                  </a:cubicBezTo>
                  <a:cubicBezTo>
                    <a:pt x="4198" y="2153"/>
                    <a:pt x="4285" y="2150"/>
                    <a:pt x="4372" y="2150"/>
                  </a:cubicBezTo>
                  <a:lnTo>
                    <a:pt x="4439" y="2150"/>
                  </a:lnTo>
                  <a:cubicBezTo>
                    <a:pt x="4515" y="2147"/>
                    <a:pt x="4594" y="2147"/>
                    <a:pt x="4669" y="2144"/>
                  </a:cubicBezTo>
                  <a:cubicBezTo>
                    <a:pt x="4762" y="2136"/>
                    <a:pt x="4860" y="2130"/>
                    <a:pt x="4959" y="2105"/>
                  </a:cubicBezTo>
                  <a:cubicBezTo>
                    <a:pt x="4995" y="2097"/>
                    <a:pt x="5029" y="2088"/>
                    <a:pt x="5060" y="2074"/>
                  </a:cubicBezTo>
                  <a:cubicBezTo>
                    <a:pt x="5110" y="2052"/>
                    <a:pt x="5152" y="2026"/>
                    <a:pt x="5186" y="1996"/>
                  </a:cubicBezTo>
                  <a:cubicBezTo>
                    <a:pt x="5217" y="1967"/>
                    <a:pt x="5242" y="1937"/>
                    <a:pt x="5265" y="1897"/>
                  </a:cubicBezTo>
                  <a:cubicBezTo>
                    <a:pt x="5281" y="1866"/>
                    <a:pt x="5301" y="1824"/>
                    <a:pt x="5310" y="1782"/>
                  </a:cubicBezTo>
                  <a:cubicBezTo>
                    <a:pt x="5321" y="1737"/>
                    <a:pt x="5321" y="1698"/>
                    <a:pt x="5310" y="1661"/>
                  </a:cubicBezTo>
                  <a:cubicBezTo>
                    <a:pt x="5298" y="1631"/>
                    <a:pt x="5284" y="1602"/>
                    <a:pt x="5259" y="1572"/>
                  </a:cubicBezTo>
                  <a:cubicBezTo>
                    <a:pt x="5223" y="1521"/>
                    <a:pt x="5161" y="1487"/>
                    <a:pt x="5077" y="1457"/>
                  </a:cubicBezTo>
                  <a:cubicBezTo>
                    <a:pt x="5012" y="1428"/>
                    <a:pt x="4931" y="1414"/>
                    <a:pt x="4832" y="1406"/>
                  </a:cubicBezTo>
                  <a:cubicBezTo>
                    <a:pt x="4858" y="1395"/>
                    <a:pt x="4877" y="1381"/>
                    <a:pt x="4902" y="1372"/>
                  </a:cubicBezTo>
                  <a:cubicBezTo>
                    <a:pt x="5012" y="1316"/>
                    <a:pt x="5091" y="1263"/>
                    <a:pt x="5161" y="1207"/>
                  </a:cubicBezTo>
                  <a:cubicBezTo>
                    <a:pt x="5200" y="1170"/>
                    <a:pt x="5231" y="1142"/>
                    <a:pt x="5256" y="1111"/>
                  </a:cubicBezTo>
                  <a:cubicBezTo>
                    <a:pt x="5281" y="1080"/>
                    <a:pt x="5307" y="1044"/>
                    <a:pt x="5324" y="1007"/>
                  </a:cubicBezTo>
                  <a:lnTo>
                    <a:pt x="5326" y="996"/>
                  </a:lnTo>
                  <a:cubicBezTo>
                    <a:pt x="5335" y="979"/>
                    <a:pt x="5340" y="960"/>
                    <a:pt x="5343" y="943"/>
                  </a:cubicBezTo>
                  <a:cubicBezTo>
                    <a:pt x="5352" y="926"/>
                    <a:pt x="5352" y="909"/>
                    <a:pt x="5354" y="887"/>
                  </a:cubicBezTo>
                  <a:cubicBezTo>
                    <a:pt x="5357" y="853"/>
                    <a:pt x="5354" y="814"/>
                    <a:pt x="5349" y="777"/>
                  </a:cubicBezTo>
                  <a:cubicBezTo>
                    <a:pt x="5338" y="721"/>
                    <a:pt x="5310" y="642"/>
                    <a:pt x="5251" y="589"/>
                  </a:cubicBezTo>
                  <a:cubicBezTo>
                    <a:pt x="5203" y="544"/>
                    <a:pt x="5144" y="519"/>
                    <a:pt x="5082" y="508"/>
                  </a:cubicBezTo>
                  <a:cubicBezTo>
                    <a:pt x="5061" y="504"/>
                    <a:pt x="5040" y="503"/>
                    <a:pt x="5018" y="503"/>
                  </a:cubicBezTo>
                  <a:cubicBezTo>
                    <a:pt x="4972" y="503"/>
                    <a:pt x="4924" y="510"/>
                    <a:pt x="4872" y="522"/>
                  </a:cubicBezTo>
                  <a:cubicBezTo>
                    <a:pt x="4821" y="533"/>
                    <a:pt x="4776" y="550"/>
                    <a:pt x="4723" y="572"/>
                  </a:cubicBezTo>
                  <a:cubicBezTo>
                    <a:pt x="4703" y="581"/>
                    <a:pt x="4678" y="592"/>
                    <a:pt x="4655" y="603"/>
                  </a:cubicBezTo>
                  <a:cubicBezTo>
                    <a:pt x="4625" y="617"/>
                    <a:pt x="4594" y="634"/>
                    <a:pt x="4563" y="651"/>
                  </a:cubicBezTo>
                  <a:cubicBezTo>
                    <a:pt x="4605" y="586"/>
                    <a:pt x="4641" y="524"/>
                    <a:pt x="4669" y="463"/>
                  </a:cubicBezTo>
                  <a:cubicBezTo>
                    <a:pt x="4698" y="404"/>
                    <a:pt x="4726" y="339"/>
                    <a:pt x="4737" y="272"/>
                  </a:cubicBezTo>
                  <a:cubicBezTo>
                    <a:pt x="4745" y="221"/>
                    <a:pt x="4751" y="154"/>
                    <a:pt x="4717" y="101"/>
                  </a:cubicBezTo>
                  <a:cubicBezTo>
                    <a:pt x="4684" y="47"/>
                    <a:pt x="4633" y="16"/>
                    <a:pt x="4568" y="5"/>
                  </a:cubicBezTo>
                  <a:cubicBezTo>
                    <a:pt x="4544" y="2"/>
                    <a:pt x="4520" y="0"/>
                    <a:pt x="4497"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6" name="Google Shape;1427;p36">
              <a:extLst>
                <a:ext uri="{FF2B5EF4-FFF2-40B4-BE49-F238E27FC236}">
                  <a16:creationId xmlns:a16="http://schemas.microsoft.com/office/drawing/2014/main" id="{86F81225-44C4-B07B-5FC9-BDAE0B32C21C}"/>
                </a:ext>
              </a:extLst>
            </p:cNvPr>
            <p:cNvSpPr/>
            <p:nvPr/>
          </p:nvSpPr>
          <p:spPr>
            <a:xfrm>
              <a:off x="5155618" y="2876877"/>
              <a:ext cx="1288681" cy="1124213"/>
            </a:xfrm>
            <a:custGeom>
              <a:avLst/>
              <a:gdLst/>
              <a:ahLst/>
              <a:cxnLst/>
              <a:rect l="l" t="t" r="r" b="b"/>
              <a:pathLst>
                <a:path w="17106" h="14568" extrusionOk="0">
                  <a:moveTo>
                    <a:pt x="3293" y="7395"/>
                  </a:moveTo>
                  <a:lnTo>
                    <a:pt x="3293" y="7409"/>
                  </a:lnTo>
                  <a:lnTo>
                    <a:pt x="3287" y="7403"/>
                  </a:lnTo>
                  <a:lnTo>
                    <a:pt x="3293" y="7395"/>
                  </a:lnTo>
                  <a:close/>
                  <a:moveTo>
                    <a:pt x="10787" y="0"/>
                  </a:moveTo>
                  <a:cubicBezTo>
                    <a:pt x="10774" y="0"/>
                    <a:pt x="10764" y="6"/>
                    <a:pt x="10755" y="17"/>
                  </a:cubicBezTo>
                  <a:cubicBezTo>
                    <a:pt x="10567" y="208"/>
                    <a:pt x="10353" y="396"/>
                    <a:pt x="10120" y="570"/>
                  </a:cubicBezTo>
                  <a:cubicBezTo>
                    <a:pt x="9674" y="904"/>
                    <a:pt x="9205" y="1174"/>
                    <a:pt x="8722" y="1367"/>
                  </a:cubicBezTo>
                  <a:cubicBezTo>
                    <a:pt x="8414" y="1491"/>
                    <a:pt x="8127" y="1570"/>
                    <a:pt x="7844" y="1620"/>
                  </a:cubicBezTo>
                  <a:cubicBezTo>
                    <a:pt x="7810" y="1626"/>
                    <a:pt x="7790" y="1657"/>
                    <a:pt x="7790" y="1685"/>
                  </a:cubicBezTo>
                  <a:cubicBezTo>
                    <a:pt x="7788" y="1701"/>
                    <a:pt x="7790" y="1716"/>
                    <a:pt x="7796" y="1724"/>
                  </a:cubicBezTo>
                  <a:cubicBezTo>
                    <a:pt x="7863" y="1833"/>
                    <a:pt x="7917" y="1946"/>
                    <a:pt x="7959" y="2061"/>
                  </a:cubicBezTo>
                  <a:cubicBezTo>
                    <a:pt x="8004" y="2190"/>
                    <a:pt x="8032" y="2328"/>
                    <a:pt x="8043" y="2465"/>
                  </a:cubicBezTo>
                  <a:lnTo>
                    <a:pt x="8043" y="2471"/>
                  </a:lnTo>
                  <a:lnTo>
                    <a:pt x="8043" y="2476"/>
                  </a:lnTo>
                  <a:lnTo>
                    <a:pt x="8043" y="2476"/>
                  </a:lnTo>
                  <a:cubicBezTo>
                    <a:pt x="8049" y="2611"/>
                    <a:pt x="8040" y="2746"/>
                    <a:pt x="8015" y="2878"/>
                  </a:cubicBezTo>
                  <a:cubicBezTo>
                    <a:pt x="7990" y="2998"/>
                    <a:pt x="7948" y="3114"/>
                    <a:pt x="7894" y="3223"/>
                  </a:cubicBezTo>
                  <a:cubicBezTo>
                    <a:pt x="7838" y="3338"/>
                    <a:pt x="7765" y="3448"/>
                    <a:pt x="7681" y="3546"/>
                  </a:cubicBezTo>
                  <a:cubicBezTo>
                    <a:pt x="7591" y="3650"/>
                    <a:pt x="7482" y="3745"/>
                    <a:pt x="7361" y="3829"/>
                  </a:cubicBezTo>
                  <a:cubicBezTo>
                    <a:pt x="7215" y="3928"/>
                    <a:pt x="7049" y="4009"/>
                    <a:pt x="6867" y="4071"/>
                  </a:cubicBezTo>
                  <a:lnTo>
                    <a:pt x="6878" y="4068"/>
                  </a:lnTo>
                  <a:lnTo>
                    <a:pt x="6878" y="4068"/>
                  </a:lnTo>
                  <a:cubicBezTo>
                    <a:pt x="6681" y="4133"/>
                    <a:pt x="6463" y="4178"/>
                    <a:pt x="6244" y="4192"/>
                  </a:cubicBezTo>
                  <a:lnTo>
                    <a:pt x="6260" y="4192"/>
                  </a:lnTo>
                  <a:cubicBezTo>
                    <a:pt x="6204" y="4192"/>
                    <a:pt x="6148" y="4194"/>
                    <a:pt x="6092" y="4194"/>
                  </a:cubicBezTo>
                  <a:cubicBezTo>
                    <a:pt x="5924" y="4194"/>
                    <a:pt x="5755" y="4178"/>
                    <a:pt x="5592" y="4147"/>
                  </a:cubicBezTo>
                  <a:lnTo>
                    <a:pt x="5584" y="4141"/>
                  </a:lnTo>
                  <a:cubicBezTo>
                    <a:pt x="5396" y="4105"/>
                    <a:pt x="5224" y="4043"/>
                    <a:pt x="5070" y="3970"/>
                  </a:cubicBezTo>
                  <a:cubicBezTo>
                    <a:pt x="4930" y="3900"/>
                    <a:pt x="4803" y="3815"/>
                    <a:pt x="4694" y="3720"/>
                  </a:cubicBezTo>
                  <a:lnTo>
                    <a:pt x="4694" y="3720"/>
                  </a:lnTo>
                  <a:lnTo>
                    <a:pt x="4702" y="3731"/>
                  </a:lnTo>
                  <a:lnTo>
                    <a:pt x="4702" y="3731"/>
                  </a:lnTo>
                  <a:lnTo>
                    <a:pt x="4691" y="3720"/>
                  </a:lnTo>
                  <a:lnTo>
                    <a:pt x="4688" y="3717"/>
                  </a:lnTo>
                  <a:cubicBezTo>
                    <a:pt x="4596" y="3633"/>
                    <a:pt x="4517" y="3543"/>
                    <a:pt x="4447" y="3445"/>
                  </a:cubicBezTo>
                  <a:cubicBezTo>
                    <a:pt x="4379" y="3341"/>
                    <a:pt x="4323" y="3229"/>
                    <a:pt x="4281" y="3114"/>
                  </a:cubicBezTo>
                  <a:cubicBezTo>
                    <a:pt x="4281" y="3114"/>
                    <a:pt x="4281" y="3111"/>
                    <a:pt x="4278" y="3111"/>
                  </a:cubicBezTo>
                  <a:cubicBezTo>
                    <a:pt x="4236" y="2984"/>
                    <a:pt x="4211" y="2850"/>
                    <a:pt x="4200" y="2709"/>
                  </a:cubicBezTo>
                  <a:cubicBezTo>
                    <a:pt x="4197" y="2678"/>
                    <a:pt x="4197" y="2645"/>
                    <a:pt x="4197" y="2611"/>
                  </a:cubicBezTo>
                  <a:cubicBezTo>
                    <a:pt x="4200" y="2597"/>
                    <a:pt x="4200" y="2591"/>
                    <a:pt x="4200" y="2580"/>
                  </a:cubicBezTo>
                  <a:cubicBezTo>
                    <a:pt x="4200" y="2563"/>
                    <a:pt x="4189" y="2546"/>
                    <a:pt x="4180" y="2532"/>
                  </a:cubicBezTo>
                  <a:cubicBezTo>
                    <a:pt x="4169" y="2521"/>
                    <a:pt x="4152" y="2510"/>
                    <a:pt x="4132" y="2510"/>
                  </a:cubicBezTo>
                  <a:cubicBezTo>
                    <a:pt x="3944" y="2541"/>
                    <a:pt x="3751" y="2555"/>
                    <a:pt x="3551" y="2555"/>
                  </a:cubicBezTo>
                  <a:cubicBezTo>
                    <a:pt x="3439" y="2555"/>
                    <a:pt x="3324" y="2552"/>
                    <a:pt x="3203" y="2541"/>
                  </a:cubicBezTo>
                  <a:cubicBezTo>
                    <a:pt x="2785" y="2504"/>
                    <a:pt x="2369" y="2409"/>
                    <a:pt x="1962" y="2260"/>
                  </a:cubicBezTo>
                  <a:cubicBezTo>
                    <a:pt x="1676" y="2153"/>
                    <a:pt x="1409" y="2027"/>
                    <a:pt x="1171" y="1878"/>
                  </a:cubicBezTo>
                  <a:cubicBezTo>
                    <a:pt x="1162" y="1873"/>
                    <a:pt x="1151" y="1873"/>
                    <a:pt x="1140" y="1873"/>
                  </a:cubicBezTo>
                  <a:cubicBezTo>
                    <a:pt x="1126" y="1873"/>
                    <a:pt x="1112" y="1876"/>
                    <a:pt x="1098" y="1887"/>
                  </a:cubicBezTo>
                  <a:cubicBezTo>
                    <a:pt x="1084" y="1887"/>
                    <a:pt x="1072" y="1892"/>
                    <a:pt x="1064" y="1901"/>
                  </a:cubicBezTo>
                  <a:cubicBezTo>
                    <a:pt x="915" y="1991"/>
                    <a:pt x="775" y="2125"/>
                    <a:pt x="651" y="2294"/>
                  </a:cubicBezTo>
                  <a:cubicBezTo>
                    <a:pt x="539" y="2443"/>
                    <a:pt x="441" y="2622"/>
                    <a:pt x="351" y="2836"/>
                  </a:cubicBezTo>
                  <a:cubicBezTo>
                    <a:pt x="272" y="3018"/>
                    <a:pt x="208" y="3220"/>
                    <a:pt x="152" y="3448"/>
                  </a:cubicBezTo>
                  <a:cubicBezTo>
                    <a:pt x="101" y="3647"/>
                    <a:pt x="62" y="3852"/>
                    <a:pt x="39" y="4051"/>
                  </a:cubicBezTo>
                  <a:cubicBezTo>
                    <a:pt x="17" y="4206"/>
                    <a:pt x="6" y="4360"/>
                    <a:pt x="3" y="4503"/>
                  </a:cubicBezTo>
                  <a:cubicBezTo>
                    <a:pt x="0" y="4613"/>
                    <a:pt x="6" y="4714"/>
                    <a:pt x="17" y="4806"/>
                  </a:cubicBezTo>
                  <a:cubicBezTo>
                    <a:pt x="25" y="4854"/>
                    <a:pt x="34" y="4905"/>
                    <a:pt x="48" y="4952"/>
                  </a:cubicBezTo>
                  <a:cubicBezTo>
                    <a:pt x="59" y="4992"/>
                    <a:pt x="73" y="5034"/>
                    <a:pt x="87" y="5073"/>
                  </a:cubicBezTo>
                  <a:lnTo>
                    <a:pt x="98" y="5104"/>
                  </a:lnTo>
                  <a:cubicBezTo>
                    <a:pt x="101" y="5110"/>
                    <a:pt x="101" y="5115"/>
                    <a:pt x="110" y="5121"/>
                  </a:cubicBezTo>
                  <a:cubicBezTo>
                    <a:pt x="115" y="5132"/>
                    <a:pt x="124" y="5143"/>
                    <a:pt x="140" y="5152"/>
                  </a:cubicBezTo>
                  <a:cubicBezTo>
                    <a:pt x="300" y="5256"/>
                    <a:pt x="477" y="5348"/>
                    <a:pt x="679" y="5438"/>
                  </a:cubicBezTo>
                  <a:cubicBezTo>
                    <a:pt x="882" y="5525"/>
                    <a:pt x="1098" y="5598"/>
                    <a:pt x="1328" y="5663"/>
                  </a:cubicBezTo>
                  <a:cubicBezTo>
                    <a:pt x="1555" y="5724"/>
                    <a:pt x="1786" y="5769"/>
                    <a:pt x="2013" y="5797"/>
                  </a:cubicBezTo>
                  <a:cubicBezTo>
                    <a:pt x="2173" y="5817"/>
                    <a:pt x="2327" y="5825"/>
                    <a:pt x="2476" y="5825"/>
                  </a:cubicBezTo>
                  <a:cubicBezTo>
                    <a:pt x="2552" y="5825"/>
                    <a:pt x="2628" y="5823"/>
                    <a:pt x="2698" y="5820"/>
                  </a:cubicBezTo>
                  <a:cubicBezTo>
                    <a:pt x="2945" y="5803"/>
                    <a:pt x="3170" y="5755"/>
                    <a:pt x="3366" y="5679"/>
                  </a:cubicBezTo>
                  <a:lnTo>
                    <a:pt x="3366" y="5679"/>
                  </a:lnTo>
                  <a:cubicBezTo>
                    <a:pt x="3271" y="6047"/>
                    <a:pt x="3206" y="6429"/>
                    <a:pt x="3175" y="6816"/>
                  </a:cubicBezTo>
                  <a:cubicBezTo>
                    <a:pt x="3136" y="7263"/>
                    <a:pt x="3141" y="7732"/>
                    <a:pt x="3186" y="8206"/>
                  </a:cubicBezTo>
                  <a:cubicBezTo>
                    <a:pt x="3271" y="9118"/>
                    <a:pt x="3506" y="10036"/>
                    <a:pt x="3883" y="10938"/>
                  </a:cubicBezTo>
                  <a:cubicBezTo>
                    <a:pt x="4250" y="11813"/>
                    <a:pt x="4739" y="12622"/>
                    <a:pt x="5331" y="13338"/>
                  </a:cubicBezTo>
                  <a:cubicBezTo>
                    <a:pt x="5497" y="13537"/>
                    <a:pt x="5674" y="13728"/>
                    <a:pt x="5856" y="13916"/>
                  </a:cubicBezTo>
                  <a:cubicBezTo>
                    <a:pt x="5952" y="14009"/>
                    <a:pt x="6044" y="14099"/>
                    <a:pt x="6134" y="14183"/>
                  </a:cubicBezTo>
                  <a:cubicBezTo>
                    <a:pt x="6272" y="14309"/>
                    <a:pt x="6412" y="14424"/>
                    <a:pt x="6530" y="14520"/>
                  </a:cubicBezTo>
                  <a:cubicBezTo>
                    <a:pt x="6541" y="14531"/>
                    <a:pt x="6555" y="14534"/>
                    <a:pt x="6572" y="14534"/>
                  </a:cubicBezTo>
                  <a:cubicBezTo>
                    <a:pt x="6580" y="14534"/>
                    <a:pt x="6583" y="14534"/>
                    <a:pt x="6592" y="14531"/>
                  </a:cubicBezTo>
                  <a:cubicBezTo>
                    <a:pt x="6653" y="14548"/>
                    <a:pt x="6721" y="14562"/>
                    <a:pt x="6794" y="14565"/>
                  </a:cubicBezTo>
                  <a:cubicBezTo>
                    <a:pt x="6819" y="14565"/>
                    <a:pt x="6844" y="14567"/>
                    <a:pt x="6864" y="14567"/>
                  </a:cubicBezTo>
                  <a:cubicBezTo>
                    <a:pt x="6909" y="14567"/>
                    <a:pt x="6959" y="14565"/>
                    <a:pt x="7004" y="14565"/>
                  </a:cubicBezTo>
                  <a:lnTo>
                    <a:pt x="7035" y="14562"/>
                  </a:lnTo>
                  <a:lnTo>
                    <a:pt x="7133" y="14559"/>
                  </a:lnTo>
                  <a:cubicBezTo>
                    <a:pt x="7176" y="14553"/>
                    <a:pt x="7218" y="14553"/>
                    <a:pt x="7257" y="14551"/>
                  </a:cubicBezTo>
                  <a:cubicBezTo>
                    <a:pt x="7338" y="14548"/>
                    <a:pt x="7414" y="14539"/>
                    <a:pt x="7496" y="14534"/>
                  </a:cubicBezTo>
                  <a:cubicBezTo>
                    <a:pt x="7790" y="14506"/>
                    <a:pt x="8096" y="14461"/>
                    <a:pt x="8394" y="14396"/>
                  </a:cubicBezTo>
                  <a:cubicBezTo>
                    <a:pt x="8958" y="14273"/>
                    <a:pt x="9539" y="14082"/>
                    <a:pt x="10115" y="13818"/>
                  </a:cubicBezTo>
                  <a:cubicBezTo>
                    <a:pt x="10382" y="13697"/>
                    <a:pt x="10651" y="13554"/>
                    <a:pt x="10923" y="13400"/>
                  </a:cubicBezTo>
                  <a:cubicBezTo>
                    <a:pt x="11187" y="13248"/>
                    <a:pt x="11420" y="13099"/>
                    <a:pt x="11639" y="12936"/>
                  </a:cubicBezTo>
                  <a:cubicBezTo>
                    <a:pt x="12060" y="12630"/>
                    <a:pt x="12459" y="12265"/>
                    <a:pt x="12813" y="11856"/>
                  </a:cubicBezTo>
                  <a:cubicBezTo>
                    <a:pt x="13150" y="11465"/>
                    <a:pt x="13456" y="11027"/>
                    <a:pt x="13717" y="10559"/>
                  </a:cubicBezTo>
                  <a:cubicBezTo>
                    <a:pt x="13843" y="10337"/>
                    <a:pt x="13961" y="10101"/>
                    <a:pt x="14076" y="9843"/>
                  </a:cubicBezTo>
                  <a:cubicBezTo>
                    <a:pt x="14129" y="9719"/>
                    <a:pt x="14180" y="9596"/>
                    <a:pt x="14233" y="9467"/>
                  </a:cubicBezTo>
                  <a:cubicBezTo>
                    <a:pt x="14275" y="9365"/>
                    <a:pt x="14315" y="9259"/>
                    <a:pt x="14348" y="9155"/>
                  </a:cubicBezTo>
                  <a:lnTo>
                    <a:pt x="14371" y="9099"/>
                  </a:lnTo>
                  <a:cubicBezTo>
                    <a:pt x="14441" y="8908"/>
                    <a:pt x="14525" y="8680"/>
                    <a:pt x="14623" y="8459"/>
                  </a:cubicBezTo>
                  <a:cubicBezTo>
                    <a:pt x="14778" y="8111"/>
                    <a:pt x="14932" y="7844"/>
                    <a:pt x="15115" y="7619"/>
                  </a:cubicBezTo>
                  <a:cubicBezTo>
                    <a:pt x="15247" y="7456"/>
                    <a:pt x="15398" y="7316"/>
                    <a:pt x="15561" y="7195"/>
                  </a:cubicBezTo>
                  <a:cubicBezTo>
                    <a:pt x="15673" y="7120"/>
                    <a:pt x="15760" y="7066"/>
                    <a:pt x="15850" y="7030"/>
                  </a:cubicBezTo>
                  <a:lnTo>
                    <a:pt x="15870" y="7024"/>
                  </a:lnTo>
                  <a:lnTo>
                    <a:pt x="15859" y="7027"/>
                  </a:lnTo>
                  <a:cubicBezTo>
                    <a:pt x="15943" y="6999"/>
                    <a:pt x="16041" y="6974"/>
                    <a:pt x="16139" y="6965"/>
                  </a:cubicBezTo>
                  <a:cubicBezTo>
                    <a:pt x="16173" y="6960"/>
                    <a:pt x="16212" y="6960"/>
                    <a:pt x="16249" y="6960"/>
                  </a:cubicBezTo>
                  <a:cubicBezTo>
                    <a:pt x="16299" y="6960"/>
                    <a:pt x="16355" y="6965"/>
                    <a:pt x="16406" y="6971"/>
                  </a:cubicBezTo>
                  <a:cubicBezTo>
                    <a:pt x="16412" y="6971"/>
                    <a:pt x="16420" y="6974"/>
                    <a:pt x="16426" y="6974"/>
                  </a:cubicBezTo>
                  <a:cubicBezTo>
                    <a:pt x="16431" y="6974"/>
                    <a:pt x="16437" y="6974"/>
                    <a:pt x="16440" y="6979"/>
                  </a:cubicBezTo>
                  <a:cubicBezTo>
                    <a:pt x="16468" y="6982"/>
                    <a:pt x="16496" y="6988"/>
                    <a:pt x="16524" y="6996"/>
                  </a:cubicBezTo>
                  <a:cubicBezTo>
                    <a:pt x="16563" y="7007"/>
                    <a:pt x="16603" y="7016"/>
                    <a:pt x="16642" y="7035"/>
                  </a:cubicBezTo>
                  <a:cubicBezTo>
                    <a:pt x="16726" y="7069"/>
                    <a:pt x="16805" y="7111"/>
                    <a:pt x="16875" y="7167"/>
                  </a:cubicBezTo>
                  <a:cubicBezTo>
                    <a:pt x="16914" y="7195"/>
                    <a:pt x="16945" y="7226"/>
                    <a:pt x="16979" y="7263"/>
                  </a:cubicBezTo>
                  <a:cubicBezTo>
                    <a:pt x="17007" y="7294"/>
                    <a:pt x="17035" y="7330"/>
                    <a:pt x="17057" y="7367"/>
                  </a:cubicBezTo>
                  <a:cubicBezTo>
                    <a:pt x="17077" y="7395"/>
                    <a:pt x="17091" y="7423"/>
                    <a:pt x="17105" y="7456"/>
                  </a:cubicBezTo>
                  <a:cubicBezTo>
                    <a:pt x="17091" y="7358"/>
                    <a:pt x="17069" y="7268"/>
                    <a:pt x="17035" y="7184"/>
                  </a:cubicBezTo>
                  <a:cubicBezTo>
                    <a:pt x="16998" y="7097"/>
                    <a:pt x="16953" y="7010"/>
                    <a:pt x="16894" y="6929"/>
                  </a:cubicBezTo>
                  <a:cubicBezTo>
                    <a:pt x="16791" y="6783"/>
                    <a:pt x="16650" y="6645"/>
                    <a:pt x="16465" y="6510"/>
                  </a:cubicBezTo>
                  <a:cubicBezTo>
                    <a:pt x="16319" y="6407"/>
                    <a:pt x="16151" y="6308"/>
                    <a:pt x="15934" y="6207"/>
                  </a:cubicBezTo>
                  <a:cubicBezTo>
                    <a:pt x="15780" y="6131"/>
                    <a:pt x="15612" y="6061"/>
                    <a:pt x="15387" y="5977"/>
                  </a:cubicBezTo>
                  <a:cubicBezTo>
                    <a:pt x="14963" y="5817"/>
                    <a:pt x="14525" y="5682"/>
                    <a:pt x="14096" y="5550"/>
                  </a:cubicBezTo>
                  <a:cubicBezTo>
                    <a:pt x="13658" y="5413"/>
                    <a:pt x="13206" y="5272"/>
                    <a:pt x="12771" y="5107"/>
                  </a:cubicBezTo>
                  <a:cubicBezTo>
                    <a:pt x="12723" y="5090"/>
                    <a:pt x="12675" y="5073"/>
                    <a:pt x="12630" y="5051"/>
                  </a:cubicBezTo>
                  <a:cubicBezTo>
                    <a:pt x="12072" y="4826"/>
                    <a:pt x="11617" y="4582"/>
                    <a:pt x="11238" y="4293"/>
                  </a:cubicBezTo>
                  <a:lnTo>
                    <a:pt x="11238" y="4293"/>
                  </a:lnTo>
                  <a:lnTo>
                    <a:pt x="11243" y="4301"/>
                  </a:lnTo>
                  <a:cubicBezTo>
                    <a:pt x="11030" y="4135"/>
                    <a:pt x="10834" y="3956"/>
                    <a:pt x="10657" y="3765"/>
                  </a:cubicBezTo>
                  <a:lnTo>
                    <a:pt x="10716" y="3765"/>
                  </a:lnTo>
                  <a:cubicBezTo>
                    <a:pt x="10800" y="3759"/>
                    <a:pt x="10890" y="3754"/>
                    <a:pt x="10996" y="3737"/>
                  </a:cubicBezTo>
                  <a:cubicBezTo>
                    <a:pt x="11179" y="3709"/>
                    <a:pt x="11373" y="3655"/>
                    <a:pt x="11583" y="3577"/>
                  </a:cubicBezTo>
                  <a:cubicBezTo>
                    <a:pt x="11780" y="3507"/>
                    <a:pt x="11965" y="3420"/>
                    <a:pt x="12145" y="3321"/>
                  </a:cubicBezTo>
                  <a:cubicBezTo>
                    <a:pt x="12324" y="3223"/>
                    <a:pt x="12476" y="3119"/>
                    <a:pt x="12605" y="3007"/>
                  </a:cubicBezTo>
                  <a:cubicBezTo>
                    <a:pt x="12622" y="2993"/>
                    <a:pt x="12630" y="2968"/>
                    <a:pt x="12627" y="2942"/>
                  </a:cubicBezTo>
                  <a:cubicBezTo>
                    <a:pt x="12630" y="2937"/>
                    <a:pt x="12633" y="2925"/>
                    <a:pt x="12633" y="2914"/>
                  </a:cubicBezTo>
                  <a:cubicBezTo>
                    <a:pt x="12611" y="2549"/>
                    <a:pt x="12507" y="2156"/>
                    <a:pt x="12313" y="1716"/>
                  </a:cubicBezTo>
                  <a:cubicBezTo>
                    <a:pt x="12226" y="1513"/>
                    <a:pt x="12116" y="1314"/>
                    <a:pt x="11999" y="1120"/>
                  </a:cubicBezTo>
                  <a:cubicBezTo>
                    <a:pt x="11878" y="929"/>
                    <a:pt x="11746" y="750"/>
                    <a:pt x="11600" y="593"/>
                  </a:cubicBezTo>
                  <a:cubicBezTo>
                    <a:pt x="11488" y="466"/>
                    <a:pt x="11367" y="351"/>
                    <a:pt x="11241" y="250"/>
                  </a:cubicBezTo>
                  <a:cubicBezTo>
                    <a:pt x="11123" y="160"/>
                    <a:pt x="10996" y="87"/>
                    <a:pt x="10864" y="31"/>
                  </a:cubicBezTo>
                  <a:cubicBezTo>
                    <a:pt x="10850" y="17"/>
                    <a:pt x="10834" y="6"/>
                    <a:pt x="10811" y="6"/>
                  </a:cubicBezTo>
                  <a:cubicBezTo>
                    <a:pt x="10802" y="2"/>
                    <a:pt x="10794" y="0"/>
                    <a:pt x="10787" y="0"/>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7" name="Google Shape;1428;p36">
              <a:extLst>
                <a:ext uri="{FF2B5EF4-FFF2-40B4-BE49-F238E27FC236}">
                  <a16:creationId xmlns:a16="http://schemas.microsoft.com/office/drawing/2014/main" id="{57168170-47E1-42EC-072C-57A9EE93C107}"/>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8" name="Google Shape;1429;p36">
              <a:extLst>
                <a:ext uri="{FF2B5EF4-FFF2-40B4-BE49-F238E27FC236}">
                  <a16:creationId xmlns:a16="http://schemas.microsoft.com/office/drawing/2014/main" id="{8189D1B0-6FCB-71A9-778E-E47804331675}"/>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9" name="Google Shape;1430;p36">
              <a:extLst>
                <a:ext uri="{FF2B5EF4-FFF2-40B4-BE49-F238E27FC236}">
                  <a16:creationId xmlns:a16="http://schemas.microsoft.com/office/drawing/2014/main" id="{B6393AA2-72B3-485D-5D71-55849703C50D}"/>
                </a:ext>
              </a:extLst>
            </p:cNvPr>
            <p:cNvSpPr/>
            <p:nvPr/>
          </p:nvSpPr>
          <p:spPr>
            <a:xfrm>
              <a:off x="4745945" y="2885983"/>
              <a:ext cx="292526" cy="484087"/>
            </a:xfrm>
            <a:custGeom>
              <a:avLst/>
              <a:gdLst/>
              <a:ahLst/>
              <a:cxnLst/>
              <a:rect l="l" t="t" r="r" b="b"/>
              <a:pathLst>
                <a:path w="3883" h="6273" extrusionOk="0">
                  <a:moveTo>
                    <a:pt x="506" y="348"/>
                  </a:moveTo>
                  <a:lnTo>
                    <a:pt x="500" y="351"/>
                  </a:lnTo>
                  <a:cubicBezTo>
                    <a:pt x="506" y="351"/>
                    <a:pt x="506" y="348"/>
                    <a:pt x="506" y="348"/>
                  </a:cubicBezTo>
                  <a:close/>
                  <a:moveTo>
                    <a:pt x="160" y="2007"/>
                  </a:moveTo>
                  <a:cubicBezTo>
                    <a:pt x="158" y="2007"/>
                    <a:pt x="160" y="2010"/>
                    <a:pt x="160" y="2010"/>
                  </a:cubicBezTo>
                  <a:lnTo>
                    <a:pt x="160" y="2007"/>
                  </a:lnTo>
                  <a:close/>
                  <a:moveTo>
                    <a:pt x="650" y="3055"/>
                  </a:moveTo>
                  <a:cubicBezTo>
                    <a:pt x="652" y="3059"/>
                    <a:pt x="652" y="3060"/>
                    <a:pt x="654" y="3060"/>
                  </a:cubicBezTo>
                  <a:cubicBezTo>
                    <a:pt x="653" y="3059"/>
                    <a:pt x="652" y="3057"/>
                    <a:pt x="650" y="3055"/>
                  </a:cubicBezTo>
                  <a:close/>
                  <a:moveTo>
                    <a:pt x="660" y="3060"/>
                  </a:moveTo>
                  <a:lnTo>
                    <a:pt x="663" y="3063"/>
                  </a:lnTo>
                  <a:cubicBezTo>
                    <a:pt x="663" y="3060"/>
                    <a:pt x="660" y="3060"/>
                    <a:pt x="660" y="3060"/>
                  </a:cubicBezTo>
                  <a:close/>
                  <a:moveTo>
                    <a:pt x="1073" y="3441"/>
                  </a:moveTo>
                  <a:cubicBezTo>
                    <a:pt x="1078" y="3444"/>
                    <a:pt x="1082" y="3447"/>
                    <a:pt x="1087" y="3450"/>
                  </a:cubicBezTo>
                  <a:cubicBezTo>
                    <a:pt x="1082" y="3446"/>
                    <a:pt x="1078" y="3443"/>
                    <a:pt x="1073" y="3441"/>
                  </a:cubicBezTo>
                  <a:close/>
                  <a:moveTo>
                    <a:pt x="705" y="0"/>
                  </a:moveTo>
                  <a:cubicBezTo>
                    <a:pt x="697" y="0"/>
                    <a:pt x="688" y="6"/>
                    <a:pt x="680" y="14"/>
                  </a:cubicBezTo>
                  <a:cubicBezTo>
                    <a:pt x="539" y="160"/>
                    <a:pt x="416" y="323"/>
                    <a:pt x="315" y="497"/>
                  </a:cubicBezTo>
                  <a:cubicBezTo>
                    <a:pt x="219" y="665"/>
                    <a:pt x="149" y="845"/>
                    <a:pt x="99" y="1030"/>
                  </a:cubicBezTo>
                  <a:cubicBezTo>
                    <a:pt x="3" y="1393"/>
                    <a:pt x="0" y="1772"/>
                    <a:pt x="73" y="2137"/>
                  </a:cubicBezTo>
                  <a:cubicBezTo>
                    <a:pt x="113" y="2316"/>
                    <a:pt x="172" y="2490"/>
                    <a:pt x="253" y="2656"/>
                  </a:cubicBezTo>
                  <a:cubicBezTo>
                    <a:pt x="332" y="2824"/>
                    <a:pt x="427" y="2982"/>
                    <a:pt x="542" y="3130"/>
                  </a:cubicBezTo>
                  <a:cubicBezTo>
                    <a:pt x="778" y="3431"/>
                    <a:pt x="1087" y="3675"/>
                    <a:pt x="1438" y="3829"/>
                  </a:cubicBezTo>
                  <a:cubicBezTo>
                    <a:pt x="1525" y="3866"/>
                    <a:pt x="1615" y="3894"/>
                    <a:pt x="1702" y="3928"/>
                  </a:cubicBezTo>
                  <a:cubicBezTo>
                    <a:pt x="1884" y="3992"/>
                    <a:pt x="2066" y="4062"/>
                    <a:pt x="2241" y="4147"/>
                  </a:cubicBezTo>
                  <a:cubicBezTo>
                    <a:pt x="2403" y="4225"/>
                    <a:pt x="2561" y="4312"/>
                    <a:pt x="2709" y="4413"/>
                  </a:cubicBezTo>
                  <a:cubicBezTo>
                    <a:pt x="2855" y="4520"/>
                    <a:pt x="2993" y="4643"/>
                    <a:pt x="3111" y="4784"/>
                  </a:cubicBezTo>
                  <a:cubicBezTo>
                    <a:pt x="3209" y="4902"/>
                    <a:pt x="3293" y="5036"/>
                    <a:pt x="3363" y="5177"/>
                  </a:cubicBezTo>
                  <a:cubicBezTo>
                    <a:pt x="3453" y="5362"/>
                    <a:pt x="3512" y="5559"/>
                    <a:pt x="3554" y="5758"/>
                  </a:cubicBezTo>
                  <a:cubicBezTo>
                    <a:pt x="3580" y="5884"/>
                    <a:pt x="3594" y="6011"/>
                    <a:pt x="3599" y="6140"/>
                  </a:cubicBezTo>
                  <a:cubicBezTo>
                    <a:pt x="3602" y="6215"/>
                    <a:pt x="3666" y="6272"/>
                    <a:pt x="3738" y="6272"/>
                  </a:cubicBezTo>
                  <a:cubicBezTo>
                    <a:pt x="3741" y="6272"/>
                    <a:pt x="3745" y="6272"/>
                    <a:pt x="3748" y="6272"/>
                  </a:cubicBezTo>
                  <a:cubicBezTo>
                    <a:pt x="3824" y="6266"/>
                    <a:pt x="3883" y="6196"/>
                    <a:pt x="3880" y="6123"/>
                  </a:cubicBezTo>
                  <a:cubicBezTo>
                    <a:pt x="3874" y="5977"/>
                    <a:pt x="3852" y="5831"/>
                    <a:pt x="3824" y="5688"/>
                  </a:cubicBezTo>
                  <a:cubicBezTo>
                    <a:pt x="3804" y="5578"/>
                    <a:pt x="3776" y="5474"/>
                    <a:pt x="3740" y="5368"/>
                  </a:cubicBezTo>
                  <a:cubicBezTo>
                    <a:pt x="3678" y="5177"/>
                    <a:pt x="3585" y="4994"/>
                    <a:pt x="3470" y="4826"/>
                  </a:cubicBezTo>
                  <a:cubicBezTo>
                    <a:pt x="3363" y="4672"/>
                    <a:pt x="3234" y="4531"/>
                    <a:pt x="3091" y="4410"/>
                  </a:cubicBezTo>
                  <a:cubicBezTo>
                    <a:pt x="2942" y="4293"/>
                    <a:pt x="2782" y="4189"/>
                    <a:pt x="2617" y="4099"/>
                  </a:cubicBezTo>
                  <a:cubicBezTo>
                    <a:pt x="2460" y="4015"/>
                    <a:pt x="2291" y="3947"/>
                    <a:pt x="2123" y="3885"/>
                  </a:cubicBezTo>
                  <a:cubicBezTo>
                    <a:pt x="2030" y="3849"/>
                    <a:pt x="1937" y="3818"/>
                    <a:pt x="1842" y="3787"/>
                  </a:cubicBezTo>
                  <a:cubicBezTo>
                    <a:pt x="1758" y="3759"/>
                    <a:pt x="1673" y="3734"/>
                    <a:pt x="1589" y="3706"/>
                  </a:cubicBezTo>
                  <a:cubicBezTo>
                    <a:pt x="1407" y="3638"/>
                    <a:pt x="1230" y="3551"/>
                    <a:pt x="1070" y="3439"/>
                  </a:cubicBezTo>
                  <a:lnTo>
                    <a:pt x="1070" y="3439"/>
                  </a:lnTo>
                  <a:cubicBezTo>
                    <a:pt x="1071" y="3440"/>
                    <a:pt x="1072" y="3440"/>
                    <a:pt x="1073" y="3441"/>
                  </a:cubicBezTo>
                  <a:lnTo>
                    <a:pt x="1073" y="3441"/>
                  </a:lnTo>
                  <a:cubicBezTo>
                    <a:pt x="921" y="3333"/>
                    <a:pt x="783" y="3207"/>
                    <a:pt x="660" y="3066"/>
                  </a:cubicBezTo>
                  <a:cubicBezTo>
                    <a:pt x="655" y="3063"/>
                    <a:pt x="652" y="3061"/>
                    <a:pt x="650" y="3055"/>
                  </a:cubicBezTo>
                  <a:lnTo>
                    <a:pt x="650" y="3055"/>
                  </a:lnTo>
                  <a:cubicBezTo>
                    <a:pt x="650" y="3055"/>
                    <a:pt x="650" y="3055"/>
                    <a:pt x="650" y="3055"/>
                  </a:cubicBezTo>
                  <a:lnTo>
                    <a:pt x="650" y="3055"/>
                  </a:lnTo>
                  <a:cubicBezTo>
                    <a:pt x="650" y="3054"/>
                    <a:pt x="650" y="3053"/>
                    <a:pt x="649" y="3052"/>
                  </a:cubicBezTo>
                  <a:lnTo>
                    <a:pt x="649" y="3052"/>
                  </a:lnTo>
                  <a:cubicBezTo>
                    <a:pt x="649" y="3053"/>
                    <a:pt x="650" y="3054"/>
                    <a:pt x="650" y="3055"/>
                  </a:cubicBezTo>
                  <a:lnTo>
                    <a:pt x="650" y="3055"/>
                  </a:lnTo>
                  <a:cubicBezTo>
                    <a:pt x="531" y="2913"/>
                    <a:pt x="429" y="2755"/>
                    <a:pt x="346" y="2586"/>
                  </a:cubicBezTo>
                  <a:cubicBezTo>
                    <a:pt x="343" y="2583"/>
                    <a:pt x="343" y="2580"/>
                    <a:pt x="340" y="2574"/>
                  </a:cubicBezTo>
                  <a:lnTo>
                    <a:pt x="340" y="2574"/>
                  </a:lnTo>
                  <a:cubicBezTo>
                    <a:pt x="340" y="2577"/>
                    <a:pt x="343" y="2583"/>
                    <a:pt x="343" y="2586"/>
                  </a:cubicBezTo>
                  <a:cubicBezTo>
                    <a:pt x="256" y="2403"/>
                    <a:pt x="191" y="2215"/>
                    <a:pt x="155" y="2019"/>
                  </a:cubicBezTo>
                  <a:lnTo>
                    <a:pt x="155" y="2013"/>
                  </a:lnTo>
                  <a:lnTo>
                    <a:pt x="155" y="2010"/>
                  </a:lnTo>
                  <a:cubicBezTo>
                    <a:pt x="118" y="1814"/>
                    <a:pt x="104" y="1614"/>
                    <a:pt x="118" y="1418"/>
                  </a:cubicBezTo>
                  <a:lnTo>
                    <a:pt x="118" y="1418"/>
                  </a:lnTo>
                  <a:lnTo>
                    <a:pt x="118" y="1429"/>
                  </a:lnTo>
                  <a:cubicBezTo>
                    <a:pt x="132" y="1235"/>
                    <a:pt x="174" y="1050"/>
                    <a:pt x="233" y="868"/>
                  </a:cubicBezTo>
                  <a:cubicBezTo>
                    <a:pt x="301" y="685"/>
                    <a:pt x="388" y="511"/>
                    <a:pt x="497" y="351"/>
                  </a:cubicBezTo>
                  <a:lnTo>
                    <a:pt x="497" y="354"/>
                  </a:lnTo>
                  <a:lnTo>
                    <a:pt x="500" y="348"/>
                  </a:lnTo>
                  <a:lnTo>
                    <a:pt x="506" y="343"/>
                  </a:lnTo>
                  <a:cubicBezTo>
                    <a:pt x="576" y="244"/>
                    <a:pt x="652" y="152"/>
                    <a:pt x="733" y="62"/>
                  </a:cubicBezTo>
                  <a:cubicBezTo>
                    <a:pt x="747" y="48"/>
                    <a:pt x="744" y="25"/>
                    <a:pt x="730" y="11"/>
                  </a:cubicBezTo>
                  <a:cubicBezTo>
                    <a:pt x="722" y="3"/>
                    <a:pt x="711" y="0"/>
                    <a:pt x="705"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0" name="Google Shape;1431;p36">
              <a:extLst>
                <a:ext uri="{FF2B5EF4-FFF2-40B4-BE49-F238E27FC236}">
                  <a16:creationId xmlns:a16="http://schemas.microsoft.com/office/drawing/2014/main" id="{8FC27442-ACA6-7AB4-D3FB-8FD9B7E66636}"/>
                </a:ext>
              </a:extLst>
            </p:cNvPr>
            <p:cNvSpPr/>
            <p:nvPr/>
          </p:nvSpPr>
          <p:spPr>
            <a:xfrm>
              <a:off x="5011351" y="2531927"/>
              <a:ext cx="207548" cy="313542"/>
            </a:xfrm>
            <a:custGeom>
              <a:avLst/>
              <a:gdLst/>
              <a:ahLst/>
              <a:cxnLst/>
              <a:rect l="l" t="t" r="r" b="b"/>
              <a:pathLst>
                <a:path w="2755" h="4063" extrusionOk="0">
                  <a:moveTo>
                    <a:pt x="2291" y="1149"/>
                  </a:moveTo>
                  <a:cubicBezTo>
                    <a:pt x="2291" y="1149"/>
                    <a:pt x="2291" y="1152"/>
                    <a:pt x="2288" y="1152"/>
                  </a:cubicBezTo>
                  <a:lnTo>
                    <a:pt x="2291" y="1149"/>
                  </a:lnTo>
                  <a:close/>
                  <a:moveTo>
                    <a:pt x="2701" y="1"/>
                  </a:moveTo>
                  <a:cubicBezTo>
                    <a:pt x="2673" y="4"/>
                    <a:pt x="2656" y="26"/>
                    <a:pt x="2656" y="54"/>
                  </a:cubicBezTo>
                  <a:cubicBezTo>
                    <a:pt x="2656" y="71"/>
                    <a:pt x="2653" y="88"/>
                    <a:pt x="2653" y="102"/>
                  </a:cubicBezTo>
                  <a:cubicBezTo>
                    <a:pt x="2639" y="282"/>
                    <a:pt x="2603" y="459"/>
                    <a:pt x="2547" y="627"/>
                  </a:cubicBezTo>
                  <a:cubicBezTo>
                    <a:pt x="2479" y="815"/>
                    <a:pt x="2392" y="992"/>
                    <a:pt x="2283" y="1160"/>
                  </a:cubicBezTo>
                  <a:cubicBezTo>
                    <a:pt x="2182" y="1306"/>
                    <a:pt x="2069" y="1447"/>
                    <a:pt x="1952" y="1582"/>
                  </a:cubicBezTo>
                  <a:cubicBezTo>
                    <a:pt x="1825" y="1722"/>
                    <a:pt x="1688" y="1851"/>
                    <a:pt x="1550" y="1977"/>
                  </a:cubicBezTo>
                  <a:cubicBezTo>
                    <a:pt x="1272" y="2236"/>
                    <a:pt x="989" y="2485"/>
                    <a:pt x="730" y="2761"/>
                  </a:cubicBezTo>
                  <a:cubicBezTo>
                    <a:pt x="579" y="2918"/>
                    <a:pt x="441" y="3086"/>
                    <a:pt x="318" y="3266"/>
                  </a:cubicBezTo>
                  <a:cubicBezTo>
                    <a:pt x="253" y="3364"/>
                    <a:pt x="191" y="3462"/>
                    <a:pt x="135" y="3566"/>
                  </a:cubicBezTo>
                  <a:cubicBezTo>
                    <a:pt x="79" y="3673"/>
                    <a:pt x="43" y="3785"/>
                    <a:pt x="3" y="3898"/>
                  </a:cubicBezTo>
                  <a:cubicBezTo>
                    <a:pt x="0" y="3920"/>
                    <a:pt x="0" y="3945"/>
                    <a:pt x="6" y="3971"/>
                  </a:cubicBezTo>
                  <a:cubicBezTo>
                    <a:pt x="17" y="4004"/>
                    <a:pt x="45" y="4032"/>
                    <a:pt x="76" y="4046"/>
                  </a:cubicBezTo>
                  <a:cubicBezTo>
                    <a:pt x="94" y="4058"/>
                    <a:pt x="115" y="4062"/>
                    <a:pt x="137" y="4062"/>
                  </a:cubicBezTo>
                  <a:cubicBezTo>
                    <a:pt x="153" y="4062"/>
                    <a:pt x="170" y="4060"/>
                    <a:pt x="186" y="4055"/>
                  </a:cubicBezTo>
                  <a:cubicBezTo>
                    <a:pt x="217" y="4044"/>
                    <a:pt x="253" y="4015"/>
                    <a:pt x="262" y="3985"/>
                  </a:cubicBezTo>
                  <a:cubicBezTo>
                    <a:pt x="340" y="3766"/>
                    <a:pt x="444" y="3563"/>
                    <a:pt x="570" y="3370"/>
                  </a:cubicBezTo>
                  <a:cubicBezTo>
                    <a:pt x="778" y="3064"/>
                    <a:pt x="1034" y="2794"/>
                    <a:pt x="1292" y="2530"/>
                  </a:cubicBezTo>
                  <a:cubicBezTo>
                    <a:pt x="1424" y="2396"/>
                    <a:pt x="1559" y="2261"/>
                    <a:pt x="1688" y="2123"/>
                  </a:cubicBezTo>
                  <a:cubicBezTo>
                    <a:pt x="1817" y="1989"/>
                    <a:pt x="1940" y="1848"/>
                    <a:pt x="2058" y="1702"/>
                  </a:cubicBezTo>
                  <a:cubicBezTo>
                    <a:pt x="2252" y="1472"/>
                    <a:pt x="2418" y="1222"/>
                    <a:pt x="2544" y="950"/>
                  </a:cubicBezTo>
                  <a:cubicBezTo>
                    <a:pt x="2606" y="812"/>
                    <a:pt x="2656" y="672"/>
                    <a:pt x="2690" y="523"/>
                  </a:cubicBezTo>
                  <a:cubicBezTo>
                    <a:pt x="2729" y="366"/>
                    <a:pt x="2746" y="206"/>
                    <a:pt x="2754" y="43"/>
                  </a:cubicBezTo>
                  <a:cubicBezTo>
                    <a:pt x="2754" y="18"/>
                    <a:pt x="2729" y="1"/>
                    <a:pt x="2701"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1" name="Google Shape;1432;p36">
              <a:extLst>
                <a:ext uri="{FF2B5EF4-FFF2-40B4-BE49-F238E27FC236}">
                  <a16:creationId xmlns:a16="http://schemas.microsoft.com/office/drawing/2014/main" id="{D98EB7E3-EAED-7F6A-8306-B67D4CE93F7B}"/>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2" name="Google Shape;1433;p36">
              <a:extLst>
                <a:ext uri="{FF2B5EF4-FFF2-40B4-BE49-F238E27FC236}">
                  <a16:creationId xmlns:a16="http://schemas.microsoft.com/office/drawing/2014/main" id="{EDF55714-45FA-DB74-19C3-9F35F8066F6C}"/>
                </a:ext>
              </a:extLst>
            </p:cNvPr>
            <p:cNvSpPr/>
            <p:nvPr/>
          </p:nvSpPr>
          <p:spPr>
            <a:xfrm>
              <a:off x="5060168" y="2006399"/>
              <a:ext cx="75" cy="309"/>
            </a:xfrm>
            <a:custGeom>
              <a:avLst/>
              <a:gdLst/>
              <a:ahLst/>
              <a:cxnLst/>
              <a:rect l="l" t="t" r="r" b="b"/>
              <a:pathLst>
                <a:path w="1" h="4" extrusionOk="0">
                  <a:moveTo>
                    <a:pt x="1" y="3"/>
                  </a:moveTo>
                  <a:cubicBezTo>
                    <a:pt x="1" y="0"/>
                    <a:pt x="1" y="0"/>
                    <a:pt x="1" y="3"/>
                  </a:cubicBezTo>
                  <a:cubicBezTo>
                    <a:pt x="1" y="0"/>
                    <a:pt x="1" y="0"/>
                    <a:pt x="1" y="3"/>
                  </a:cubicBez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3" name="Google Shape;1434;p36">
              <a:extLst>
                <a:ext uri="{FF2B5EF4-FFF2-40B4-BE49-F238E27FC236}">
                  <a16:creationId xmlns:a16="http://schemas.microsoft.com/office/drawing/2014/main" id="{2A4CCEB8-D872-436F-146C-BBF24377B0D9}"/>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4" name="Google Shape;1435;p36">
              <a:extLst>
                <a:ext uri="{FF2B5EF4-FFF2-40B4-BE49-F238E27FC236}">
                  <a16:creationId xmlns:a16="http://schemas.microsoft.com/office/drawing/2014/main" id="{9D441FB1-63DA-01C9-7C31-78519515A2ED}"/>
                </a:ext>
              </a:extLst>
            </p:cNvPr>
            <p:cNvSpPr/>
            <p:nvPr/>
          </p:nvSpPr>
          <p:spPr>
            <a:xfrm>
              <a:off x="5141605" y="1757449"/>
              <a:ext cx="4520" cy="73543"/>
            </a:xfrm>
            <a:custGeom>
              <a:avLst/>
              <a:gdLst/>
              <a:ahLst/>
              <a:cxnLst/>
              <a:rect l="l" t="t" r="r" b="b"/>
              <a:pathLst>
                <a:path w="60" h="953" extrusionOk="0">
                  <a:moveTo>
                    <a:pt x="60" y="1"/>
                  </a:moveTo>
                  <a:cubicBezTo>
                    <a:pt x="57" y="4"/>
                    <a:pt x="54" y="4"/>
                    <a:pt x="54" y="4"/>
                  </a:cubicBezTo>
                  <a:cubicBezTo>
                    <a:pt x="20" y="321"/>
                    <a:pt x="4" y="635"/>
                    <a:pt x="1" y="952"/>
                  </a:cubicBezTo>
                  <a:cubicBezTo>
                    <a:pt x="4" y="635"/>
                    <a:pt x="23" y="321"/>
                    <a:pt x="60" y="1"/>
                  </a:cubicBezTo>
                  <a:close/>
                </a:path>
              </a:pathLst>
            </a:custGeom>
            <a:solidFill>
              <a:srgbClr val="2A547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5" name="Google Shape;1436;p36">
              <a:extLst>
                <a:ext uri="{FF2B5EF4-FFF2-40B4-BE49-F238E27FC236}">
                  <a16:creationId xmlns:a16="http://schemas.microsoft.com/office/drawing/2014/main" id="{D652E248-2EA1-7818-856A-ADA3F7D64497}"/>
                </a:ext>
              </a:extLst>
            </p:cNvPr>
            <p:cNvSpPr/>
            <p:nvPr/>
          </p:nvSpPr>
          <p:spPr>
            <a:xfrm>
              <a:off x="5817513" y="2575297"/>
              <a:ext cx="146903" cy="213452"/>
            </a:xfrm>
            <a:custGeom>
              <a:avLst/>
              <a:gdLst/>
              <a:ahLst/>
              <a:cxnLst/>
              <a:rect l="l" t="t" r="r" b="b"/>
              <a:pathLst>
                <a:path w="1950" h="2766" extrusionOk="0">
                  <a:moveTo>
                    <a:pt x="1017" y="0"/>
                  </a:moveTo>
                  <a:cubicBezTo>
                    <a:pt x="939" y="0"/>
                    <a:pt x="849" y="23"/>
                    <a:pt x="762" y="57"/>
                  </a:cubicBezTo>
                  <a:cubicBezTo>
                    <a:pt x="678" y="93"/>
                    <a:pt x="602" y="144"/>
                    <a:pt x="520" y="222"/>
                  </a:cubicBezTo>
                  <a:cubicBezTo>
                    <a:pt x="489" y="253"/>
                    <a:pt x="456" y="284"/>
                    <a:pt x="428" y="323"/>
                  </a:cubicBezTo>
                  <a:cubicBezTo>
                    <a:pt x="416" y="326"/>
                    <a:pt x="400" y="335"/>
                    <a:pt x="394" y="346"/>
                  </a:cubicBezTo>
                  <a:lnTo>
                    <a:pt x="363" y="385"/>
                  </a:lnTo>
                  <a:cubicBezTo>
                    <a:pt x="355" y="393"/>
                    <a:pt x="349" y="399"/>
                    <a:pt x="341" y="410"/>
                  </a:cubicBezTo>
                  <a:lnTo>
                    <a:pt x="287" y="483"/>
                  </a:lnTo>
                  <a:cubicBezTo>
                    <a:pt x="254" y="537"/>
                    <a:pt x="217" y="590"/>
                    <a:pt x="186" y="649"/>
                  </a:cubicBezTo>
                  <a:cubicBezTo>
                    <a:pt x="136" y="750"/>
                    <a:pt x="94" y="862"/>
                    <a:pt x="60" y="986"/>
                  </a:cubicBezTo>
                  <a:cubicBezTo>
                    <a:pt x="4" y="1208"/>
                    <a:pt x="1" y="1452"/>
                    <a:pt x="46" y="1702"/>
                  </a:cubicBezTo>
                  <a:cubicBezTo>
                    <a:pt x="71" y="1822"/>
                    <a:pt x="105" y="1943"/>
                    <a:pt x="153" y="2061"/>
                  </a:cubicBezTo>
                  <a:cubicBezTo>
                    <a:pt x="200" y="2182"/>
                    <a:pt x="256" y="2291"/>
                    <a:pt x="315" y="2378"/>
                  </a:cubicBezTo>
                  <a:cubicBezTo>
                    <a:pt x="433" y="2552"/>
                    <a:pt x="588" y="2670"/>
                    <a:pt x="762" y="2729"/>
                  </a:cubicBezTo>
                  <a:cubicBezTo>
                    <a:pt x="832" y="2752"/>
                    <a:pt x="908" y="2766"/>
                    <a:pt x="981" y="2766"/>
                  </a:cubicBezTo>
                  <a:cubicBezTo>
                    <a:pt x="1073" y="2766"/>
                    <a:pt x="1166" y="2749"/>
                    <a:pt x="1256" y="2712"/>
                  </a:cubicBezTo>
                  <a:cubicBezTo>
                    <a:pt x="1419" y="2651"/>
                    <a:pt x="1565" y="2533"/>
                    <a:pt x="1685" y="2375"/>
                  </a:cubicBezTo>
                  <a:cubicBezTo>
                    <a:pt x="1795" y="2224"/>
                    <a:pt x="1873" y="2047"/>
                    <a:pt x="1913" y="1856"/>
                  </a:cubicBezTo>
                  <a:cubicBezTo>
                    <a:pt x="1930" y="1758"/>
                    <a:pt x="1941" y="1662"/>
                    <a:pt x="1944" y="1587"/>
                  </a:cubicBezTo>
                  <a:cubicBezTo>
                    <a:pt x="1949" y="1494"/>
                    <a:pt x="1949" y="1401"/>
                    <a:pt x="1941" y="1303"/>
                  </a:cubicBezTo>
                  <a:cubicBezTo>
                    <a:pt x="1927" y="1098"/>
                    <a:pt x="1887" y="902"/>
                    <a:pt x="1826" y="719"/>
                  </a:cubicBezTo>
                  <a:cubicBezTo>
                    <a:pt x="1795" y="632"/>
                    <a:pt x="1756" y="545"/>
                    <a:pt x="1711" y="455"/>
                  </a:cubicBezTo>
                  <a:cubicBezTo>
                    <a:pt x="1669" y="382"/>
                    <a:pt x="1615" y="309"/>
                    <a:pt x="1551" y="239"/>
                  </a:cubicBezTo>
                  <a:cubicBezTo>
                    <a:pt x="1492" y="174"/>
                    <a:pt x="1421" y="124"/>
                    <a:pt x="1340" y="76"/>
                  </a:cubicBezTo>
                  <a:cubicBezTo>
                    <a:pt x="1304" y="57"/>
                    <a:pt x="1256" y="40"/>
                    <a:pt x="1197" y="20"/>
                  </a:cubicBezTo>
                  <a:cubicBezTo>
                    <a:pt x="1152" y="6"/>
                    <a:pt x="1107" y="3"/>
                    <a:pt x="1042" y="0"/>
                  </a:cubicBezTo>
                  <a:close/>
                </a:path>
              </a:pathLst>
            </a:custGeom>
            <a:solidFill>
              <a:srgbClr val="DFB57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6" name="Google Shape;1437;p36">
              <a:extLst>
                <a:ext uri="{FF2B5EF4-FFF2-40B4-BE49-F238E27FC236}">
                  <a16:creationId xmlns:a16="http://schemas.microsoft.com/office/drawing/2014/main" id="{376A32C2-54EF-28C3-6FFA-6040EBDB0F1B}"/>
                </a:ext>
              </a:extLst>
            </p:cNvPr>
            <p:cNvSpPr/>
            <p:nvPr/>
          </p:nvSpPr>
          <p:spPr>
            <a:xfrm>
              <a:off x="5115615" y="2354513"/>
              <a:ext cx="814748" cy="749244"/>
            </a:xfrm>
            <a:custGeom>
              <a:avLst/>
              <a:gdLst/>
              <a:ahLst/>
              <a:cxnLst/>
              <a:rect l="l" t="t" r="r" b="b"/>
              <a:pathLst>
                <a:path w="10815" h="9709" extrusionOk="0">
                  <a:moveTo>
                    <a:pt x="8229" y="1"/>
                  </a:moveTo>
                  <a:cubicBezTo>
                    <a:pt x="8220" y="1"/>
                    <a:pt x="8209" y="6"/>
                    <a:pt x="8198" y="9"/>
                  </a:cubicBezTo>
                  <a:cubicBezTo>
                    <a:pt x="8195" y="12"/>
                    <a:pt x="8189" y="15"/>
                    <a:pt x="8184" y="20"/>
                  </a:cubicBezTo>
                  <a:cubicBezTo>
                    <a:pt x="8181" y="15"/>
                    <a:pt x="8175" y="15"/>
                    <a:pt x="8164" y="15"/>
                  </a:cubicBezTo>
                  <a:cubicBezTo>
                    <a:pt x="7867" y="34"/>
                    <a:pt x="7566" y="49"/>
                    <a:pt x="7263" y="57"/>
                  </a:cubicBezTo>
                  <a:cubicBezTo>
                    <a:pt x="6612" y="82"/>
                    <a:pt x="5949" y="110"/>
                    <a:pt x="5306" y="211"/>
                  </a:cubicBezTo>
                  <a:cubicBezTo>
                    <a:pt x="4756" y="301"/>
                    <a:pt x="4296" y="430"/>
                    <a:pt x="3897" y="610"/>
                  </a:cubicBezTo>
                  <a:cubicBezTo>
                    <a:pt x="3799" y="652"/>
                    <a:pt x="3701" y="700"/>
                    <a:pt x="3608" y="745"/>
                  </a:cubicBezTo>
                  <a:cubicBezTo>
                    <a:pt x="3336" y="885"/>
                    <a:pt x="3075" y="1051"/>
                    <a:pt x="2836" y="1236"/>
                  </a:cubicBezTo>
                  <a:cubicBezTo>
                    <a:pt x="2496" y="1500"/>
                    <a:pt x="2199" y="1792"/>
                    <a:pt x="1946" y="2106"/>
                  </a:cubicBezTo>
                  <a:cubicBezTo>
                    <a:pt x="1679" y="2449"/>
                    <a:pt x="1469" y="2802"/>
                    <a:pt x="1328" y="3165"/>
                  </a:cubicBezTo>
                  <a:cubicBezTo>
                    <a:pt x="1250" y="3364"/>
                    <a:pt x="1191" y="3560"/>
                    <a:pt x="1149" y="3746"/>
                  </a:cubicBezTo>
                  <a:cubicBezTo>
                    <a:pt x="1107" y="3951"/>
                    <a:pt x="1081" y="4156"/>
                    <a:pt x="1078" y="4358"/>
                  </a:cubicBezTo>
                  <a:cubicBezTo>
                    <a:pt x="1076" y="4602"/>
                    <a:pt x="1095" y="4841"/>
                    <a:pt x="1146" y="5062"/>
                  </a:cubicBezTo>
                  <a:cubicBezTo>
                    <a:pt x="1202" y="5315"/>
                    <a:pt x="1297" y="5573"/>
                    <a:pt x="1429" y="5826"/>
                  </a:cubicBezTo>
                  <a:cubicBezTo>
                    <a:pt x="1370" y="5818"/>
                    <a:pt x="1306" y="5809"/>
                    <a:pt x="1241" y="5809"/>
                  </a:cubicBezTo>
                  <a:cubicBezTo>
                    <a:pt x="1160" y="5809"/>
                    <a:pt x="1078" y="5818"/>
                    <a:pt x="1006" y="5832"/>
                  </a:cubicBezTo>
                  <a:cubicBezTo>
                    <a:pt x="879" y="5854"/>
                    <a:pt x="764" y="5893"/>
                    <a:pt x="660" y="5950"/>
                  </a:cubicBezTo>
                  <a:cubicBezTo>
                    <a:pt x="627" y="5966"/>
                    <a:pt x="590" y="5989"/>
                    <a:pt x="556" y="6014"/>
                  </a:cubicBezTo>
                  <a:cubicBezTo>
                    <a:pt x="405" y="6115"/>
                    <a:pt x="278" y="6247"/>
                    <a:pt x="191" y="6399"/>
                  </a:cubicBezTo>
                  <a:cubicBezTo>
                    <a:pt x="96" y="6561"/>
                    <a:pt x="37" y="6738"/>
                    <a:pt x="20" y="6921"/>
                  </a:cubicBezTo>
                  <a:cubicBezTo>
                    <a:pt x="0" y="7123"/>
                    <a:pt x="23" y="7322"/>
                    <a:pt x="85" y="7516"/>
                  </a:cubicBezTo>
                  <a:cubicBezTo>
                    <a:pt x="118" y="7606"/>
                    <a:pt x="161" y="7704"/>
                    <a:pt x="217" y="7811"/>
                  </a:cubicBezTo>
                  <a:cubicBezTo>
                    <a:pt x="273" y="7912"/>
                    <a:pt x="329" y="7999"/>
                    <a:pt x="391" y="8077"/>
                  </a:cubicBezTo>
                  <a:cubicBezTo>
                    <a:pt x="520" y="8240"/>
                    <a:pt x="669" y="8375"/>
                    <a:pt x="826" y="8470"/>
                  </a:cubicBezTo>
                  <a:cubicBezTo>
                    <a:pt x="918" y="8527"/>
                    <a:pt x="997" y="8563"/>
                    <a:pt x="1078" y="8597"/>
                  </a:cubicBezTo>
                  <a:cubicBezTo>
                    <a:pt x="1171" y="8630"/>
                    <a:pt x="1261" y="8656"/>
                    <a:pt x="1354" y="8670"/>
                  </a:cubicBezTo>
                  <a:cubicBezTo>
                    <a:pt x="1432" y="8684"/>
                    <a:pt x="1516" y="8689"/>
                    <a:pt x="1598" y="8689"/>
                  </a:cubicBezTo>
                  <a:cubicBezTo>
                    <a:pt x="1705" y="8689"/>
                    <a:pt x="1811" y="8681"/>
                    <a:pt x="1921" y="8656"/>
                  </a:cubicBezTo>
                  <a:cubicBezTo>
                    <a:pt x="2145" y="8602"/>
                    <a:pt x="2353" y="8515"/>
                    <a:pt x="2527" y="8392"/>
                  </a:cubicBezTo>
                  <a:cubicBezTo>
                    <a:pt x="2535" y="8406"/>
                    <a:pt x="2547" y="8420"/>
                    <a:pt x="2561" y="8434"/>
                  </a:cubicBezTo>
                  <a:cubicBezTo>
                    <a:pt x="2710" y="8602"/>
                    <a:pt x="2892" y="8771"/>
                    <a:pt x="3108" y="8925"/>
                  </a:cubicBezTo>
                  <a:cubicBezTo>
                    <a:pt x="3285" y="9060"/>
                    <a:pt x="3476" y="9175"/>
                    <a:pt x="3664" y="9271"/>
                  </a:cubicBezTo>
                  <a:cubicBezTo>
                    <a:pt x="4043" y="9459"/>
                    <a:pt x="4456" y="9588"/>
                    <a:pt x="4882" y="9655"/>
                  </a:cubicBezTo>
                  <a:cubicBezTo>
                    <a:pt x="5121" y="9692"/>
                    <a:pt x="5368" y="9709"/>
                    <a:pt x="5610" y="9709"/>
                  </a:cubicBezTo>
                  <a:cubicBezTo>
                    <a:pt x="5795" y="9709"/>
                    <a:pt x="5986" y="9697"/>
                    <a:pt x="6177" y="9678"/>
                  </a:cubicBezTo>
                  <a:cubicBezTo>
                    <a:pt x="6617" y="9627"/>
                    <a:pt x="7055" y="9529"/>
                    <a:pt x="7482" y="9391"/>
                  </a:cubicBezTo>
                  <a:cubicBezTo>
                    <a:pt x="8302" y="9125"/>
                    <a:pt x="9004" y="8737"/>
                    <a:pt x="9571" y="8232"/>
                  </a:cubicBezTo>
                  <a:cubicBezTo>
                    <a:pt x="9995" y="7856"/>
                    <a:pt x="10539" y="7230"/>
                    <a:pt x="10733" y="6387"/>
                  </a:cubicBezTo>
                  <a:cubicBezTo>
                    <a:pt x="10775" y="6202"/>
                    <a:pt x="10800" y="6020"/>
                    <a:pt x="10806" y="5840"/>
                  </a:cubicBezTo>
                  <a:cubicBezTo>
                    <a:pt x="10814" y="5652"/>
                    <a:pt x="10803" y="5458"/>
                    <a:pt x="10772" y="5265"/>
                  </a:cubicBezTo>
                  <a:cubicBezTo>
                    <a:pt x="10738" y="5065"/>
                    <a:pt x="10691" y="4866"/>
                    <a:pt x="10621" y="4672"/>
                  </a:cubicBezTo>
                  <a:cubicBezTo>
                    <a:pt x="10564" y="4518"/>
                    <a:pt x="10497" y="4363"/>
                    <a:pt x="10430" y="4217"/>
                  </a:cubicBezTo>
                  <a:cubicBezTo>
                    <a:pt x="10396" y="4136"/>
                    <a:pt x="10359" y="4057"/>
                    <a:pt x="10329" y="3984"/>
                  </a:cubicBezTo>
                  <a:cubicBezTo>
                    <a:pt x="10202" y="3684"/>
                    <a:pt x="10087" y="3375"/>
                    <a:pt x="9980" y="3083"/>
                  </a:cubicBezTo>
                  <a:lnTo>
                    <a:pt x="9936" y="2960"/>
                  </a:lnTo>
                  <a:cubicBezTo>
                    <a:pt x="9753" y="2457"/>
                    <a:pt x="9565" y="1935"/>
                    <a:pt x="9321" y="1452"/>
                  </a:cubicBezTo>
                  <a:cubicBezTo>
                    <a:pt x="9178" y="1160"/>
                    <a:pt x="9032" y="913"/>
                    <a:pt x="8877" y="700"/>
                  </a:cubicBezTo>
                  <a:cubicBezTo>
                    <a:pt x="8698" y="447"/>
                    <a:pt x="8501" y="220"/>
                    <a:pt x="8290" y="23"/>
                  </a:cubicBezTo>
                  <a:cubicBezTo>
                    <a:pt x="8268" y="9"/>
                    <a:pt x="8251" y="1"/>
                    <a:pt x="8229" y="1"/>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7" name="Google Shape;1438;p36">
              <a:extLst>
                <a:ext uri="{FF2B5EF4-FFF2-40B4-BE49-F238E27FC236}">
                  <a16:creationId xmlns:a16="http://schemas.microsoft.com/office/drawing/2014/main" id="{3911B60D-492D-F5FB-6533-AA3B5288D988}"/>
                </a:ext>
              </a:extLst>
            </p:cNvPr>
            <p:cNvSpPr/>
            <p:nvPr/>
          </p:nvSpPr>
          <p:spPr>
            <a:xfrm>
              <a:off x="5154111" y="2304739"/>
              <a:ext cx="724873" cy="518660"/>
            </a:xfrm>
            <a:custGeom>
              <a:avLst/>
              <a:gdLst/>
              <a:ahLst/>
              <a:cxnLst/>
              <a:rect l="l" t="t" r="r" b="b"/>
              <a:pathLst>
                <a:path w="9622" h="6721" extrusionOk="0">
                  <a:moveTo>
                    <a:pt x="6432" y="0"/>
                  </a:moveTo>
                  <a:cubicBezTo>
                    <a:pt x="6351" y="0"/>
                    <a:pt x="6275" y="0"/>
                    <a:pt x="6193" y="6"/>
                  </a:cubicBezTo>
                  <a:cubicBezTo>
                    <a:pt x="5649" y="25"/>
                    <a:pt x="5073" y="110"/>
                    <a:pt x="4380" y="272"/>
                  </a:cubicBezTo>
                  <a:cubicBezTo>
                    <a:pt x="4099" y="337"/>
                    <a:pt x="3824" y="404"/>
                    <a:pt x="3569" y="477"/>
                  </a:cubicBezTo>
                  <a:cubicBezTo>
                    <a:pt x="3358" y="536"/>
                    <a:pt x="3153" y="601"/>
                    <a:pt x="2957" y="671"/>
                  </a:cubicBezTo>
                  <a:cubicBezTo>
                    <a:pt x="2516" y="825"/>
                    <a:pt x="2128" y="1002"/>
                    <a:pt x="1783" y="1204"/>
                  </a:cubicBezTo>
                  <a:cubicBezTo>
                    <a:pt x="1592" y="1317"/>
                    <a:pt x="1413" y="1435"/>
                    <a:pt x="1252" y="1567"/>
                  </a:cubicBezTo>
                  <a:cubicBezTo>
                    <a:pt x="1087" y="1696"/>
                    <a:pt x="932" y="1839"/>
                    <a:pt x="792" y="1999"/>
                  </a:cubicBezTo>
                  <a:cubicBezTo>
                    <a:pt x="506" y="2316"/>
                    <a:pt x="295" y="2695"/>
                    <a:pt x="174" y="3094"/>
                  </a:cubicBezTo>
                  <a:cubicBezTo>
                    <a:pt x="141" y="3212"/>
                    <a:pt x="116" y="3332"/>
                    <a:pt x="99" y="3433"/>
                  </a:cubicBezTo>
                  <a:cubicBezTo>
                    <a:pt x="76" y="3551"/>
                    <a:pt x="57" y="3675"/>
                    <a:pt x="43" y="3807"/>
                  </a:cubicBezTo>
                  <a:cubicBezTo>
                    <a:pt x="9" y="4071"/>
                    <a:pt x="0" y="4332"/>
                    <a:pt x="6" y="4590"/>
                  </a:cubicBezTo>
                  <a:cubicBezTo>
                    <a:pt x="23" y="5168"/>
                    <a:pt x="144" y="5671"/>
                    <a:pt x="360" y="6086"/>
                  </a:cubicBezTo>
                  <a:cubicBezTo>
                    <a:pt x="416" y="6199"/>
                    <a:pt x="492" y="6300"/>
                    <a:pt x="570" y="6395"/>
                  </a:cubicBezTo>
                  <a:cubicBezTo>
                    <a:pt x="652" y="6488"/>
                    <a:pt x="739" y="6564"/>
                    <a:pt x="834" y="6623"/>
                  </a:cubicBezTo>
                  <a:cubicBezTo>
                    <a:pt x="932" y="6682"/>
                    <a:pt x="1039" y="6712"/>
                    <a:pt x="1143" y="6721"/>
                  </a:cubicBezTo>
                  <a:lnTo>
                    <a:pt x="1174" y="6721"/>
                  </a:lnTo>
                  <a:cubicBezTo>
                    <a:pt x="1272" y="6721"/>
                    <a:pt x="1370" y="6693"/>
                    <a:pt x="1463" y="6639"/>
                  </a:cubicBezTo>
                  <a:cubicBezTo>
                    <a:pt x="1578" y="6572"/>
                    <a:pt x="1665" y="6477"/>
                    <a:pt x="1741" y="6387"/>
                  </a:cubicBezTo>
                  <a:cubicBezTo>
                    <a:pt x="1803" y="6308"/>
                    <a:pt x="1867" y="6218"/>
                    <a:pt x="1926" y="6114"/>
                  </a:cubicBezTo>
                  <a:cubicBezTo>
                    <a:pt x="2030" y="5926"/>
                    <a:pt x="2123" y="5713"/>
                    <a:pt x="2199" y="5466"/>
                  </a:cubicBezTo>
                  <a:cubicBezTo>
                    <a:pt x="2263" y="5264"/>
                    <a:pt x="2311" y="5039"/>
                    <a:pt x="2359" y="4778"/>
                  </a:cubicBezTo>
                  <a:cubicBezTo>
                    <a:pt x="2392" y="4562"/>
                    <a:pt x="2423" y="4335"/>
                    <a:pt x="2443" y="4104"/>
                  </a:cubicBezTo>
                  <a:cubicBezTo>
                    <a:pt x="2465" y="3824"/>
                    <a:pt x="2460" y="3532"/>
                    <a:pt x="2420" y="3237"/>
                  </a:cubicBezTo>
                  <a:cubicBezTo>
                    <a:pt x="2389" y="2990"/>
                    <a:pt x="2336" y="2737"/>
                    <a:pt x="2252" y="2468"/>
                  </a:cubicBezTo>
                  <a:lnTo>
                    <a:pt x="2252" y="2468"/>
                  </a:lnTo>
                  <a:cubicBezTo>
                    <a:pt x="2451" y="2521"/>
                    <a:pt x="2656" y="2549"/>
                    <a:pt x="2853" y="2549"/>
                  </a:cubicBezTo>
                  <a:lnTo>
                    <a:pt x="2884" y="2549"/>
                  </a:lnTo>
                  <a:cubicBezTo>
                    <a:pt x="3080" y="2549"/>
                    <a:pt x="3291" y="2524"/>
                    <a:pt x="3510" y="2479"/>
                  </a:cubicBezTo>
                  <a:cubicBezTo>
                    <a:pt x="3948" y="2381"/>
                    <a:pt x="4369" y="2198"/>
                    <a:pt x="4762" y="2019"/>
                  </a:cubicBezTo>
                  <a:lnTo>
                    <a:pt x="4933" y="1943"/>
                  </a:lnTo>
                  <a:cubicBezTo>
                    <a:pt x="5301" y="1774"/>
                    <a:pt x="5680" y="1597"/>
                    <a:pt x="6073" y="1480"/>
                  </a:cubicBezTo>
                  <a:cubicBezTo>
                    <a:pt x="6219" y="1437"/>
                    <a:pt x="6353" y="1401"/>
                    <a:pt x="6488" y="1381"/>
                  </a:cubicBezTo>
                  <a:cubicBezTo>
                    <a:pt x="6626" y="1356"/>
                    <a:pt x="6766" y="1342"/>
                    <a:pt x="6909" y="1339"/>
                  </a:cubicBezTo>
                  <a:lnTo>
                    <a:pt x="6985" y="1339"/>
                  </a:lnTo>
                  <a:cubicBezTo>
                    <a:pt x="7266" y="1339"/>
                    <a:pt x="7552" y="1373"/>
                    <a:pt x="7836" y="1440"/>
                  </a:cubicBezTo>
                  <a:cubicBezTo>
                    <a:pt x="8114" y="1510"/>
                    <a:pt x="8369" y="1606"/>
                    <a:pt x="8599" y="1732"/>
                  </a:cubicBezTo>
                  <a:cubicBezTo>
                    <a:pt x="8796" y="1836"/>
                    <a:pt x="8970" y="1962"/>
                    <a:pt x="9119" y="2100"/>
                  </a:cubicBezTo>
                  <a:lnTo>
                    <a:pt x="9110" y="2086"/>
                  </a:lnTo>
                  <a:lnTo>
                    <a:pt x="9110" y="2086"/>
                  </a:lnTo>
                  <a:cubicBezTo>
                    <a:pt x="9228" y="2201"/>
                    <a:pt x="9335" y="2327"/>
                    <a:pt x="9419" y="2462"/>
                  </a:cubicBezTo>
                  <a:cubicBezTo>
                    <a:pt x="9436" y="2485"/>
                    <a:pt x="9450" y="2513"/>
                    <a:pt x="9464" y="2541"/>
                  </a:cubicBezTo>
                  <a:cubicBezTo>
                    <a:pt x="9478" y="2566"/>
                    <a:pt x="9503" y="2583"/>
                    <a:pt x="9531" y="2583"/>
                  </a:cubicBezTo>
                  <a:cubicBezTo>
                    <a:pt x="9540" y="2583"/>
                    <a:pt x="9551" y="2580"/>
                    <a:pt x="9559" y="2577"/>
                  </a:cubicBezTo>
                  <a:cubicBezTo>
                    <a:pt x="9562" y="2574"/>
                    <a:pt x="9565" y="2574"/>
                    <a:pt x="9568" y="2569"/>
                  </a:cubicBezTo>
                  <a:cubicBezTo>
                    <a:pt x="9579" y="2566"/>
                    <a:pt x="9587" y="2563"/>
                    <a:pt x="9596" y="2555"/>
                  </a:cubicBezTo>
                  <a:cubicBezTo>
                    <a:pt x="9610" y="2546"/>
                    <a:pt x="9621" y="2524"/>
                    <a:pt x="9621" y="2507"/>
                  </a:cubicBezTo>
                  <a:cubicBezTo>
                    <a:pt x="9621" y="2482"/>
                    <a:pt x="9618" y="2457"/>
                    <a:pt x="9615" y="2428"/>
                  </a:cubicBezTo>
                  <a:cubicBezTo>
                    <a:pt x="9607" y="2392"/>
                    <a:pt x="9604" y="2358"/>
                    <a:pt x="9596" y="2330"/>
                  </a:cubicBezTo>
                  <a:cubicBezTo>
                    <a:pt x="9587" y="2268"/>
                    <a:pt x="9568" y="2201"/>
                    <a:pt x="9551" y="2134"/>
                  </a:cubicBezTo>
                  <a:cubicBezTo>
                    <a:pt x="9520" y="2013"/>
                    <a:pt x="9478" y="1887"/>
                    <a:pt x="9425" y="1760"/>
                  </a:cubicBezTo>
                  <a:cubicBezTo>
                    <a:pt x="9329" y="1524"/>
                    <a:pt x="9197" y="1291"/>
                    <a:pt x="9034" y="1067"/>
                  </a:cubicBezTo>
                  <a:cubicBezTo>
                    <a:pt x="8961" y="966"/>
                    <a:pt x="8877" y="865"/>
                    <a:pt x="8787" y="766"/>
                  </a:cubicBezTo>
                  <a:cubicBezTo>
                    <a:pt x="8689" y="660"/>
                    <a:pt x="8596" y="573"/>
                    <a:pt x="8507" y="503"/>
                  </a:cubicBezTo>
                  <a:cubicBezTo>
                    <a:pt x="8330" y="362"/>
                    <a:pt x="8105" y="253"/>
                    <a:pt x="7833" y="174"/>
                  </a:cubicBezTo>
                  <a:cubicBezTo>
                    <a:pt x="7566" y="96"/>
                    <a:pt x="7294" y="65"/>
                    <a:pt x="7089" y="39"/>
                  </a:cubicBezTo>
                  <a:cubicBezTo>
                    <a:pt x="6873" y="11"/>
                    <a:pt x="6654" y="0"/>
                    <a:pt x="6432"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8" name="Google Shape;1439;p36">
              <a:extLst>
                <a:ext uri="{FF2B5EF4-FFF2-40B4-BE49-F238E27FC236}">
                  <a16:creationId xmlns:a16="http://schemas.microsoft.com/office/drawing/2014/main" id="{0E19CA51-C3E1-6EE2-C020-BEA73EC48B76}"/>
                </a:ext>
              </a:extLst>
            </p:cNvPr>
            <p:cNvSpPr/>
            <p:nvPr/>
          </p:nvSpPr>
          <p:spPr>
            <a:xfrm>
              <a:off x="5247150" y="2542577"/>
              <a:ext cx="69233" cy="230815"/>
            </a:xfrm>
            <a:custGeom>
              <a:avLst/>
              <a:gdLst/>
              <a:ahLst/>
              <a:cxnLst/>
              <a:rect l="l" t="t" r="r" b="b"/>
              <a:pathLst>
                <a:path w="919" h="2991" extrusionOk="0">
                  <a:moveTo>
                    <a:pt x="597" y="1755"/>
                  </a:moveTo>
                  <a:lnTo>
                    <a:pt x="596" y="1758"/>
                  </a:lnTo>
                  <a:cubicBezTo>
                    <a:pt x="596" y="1757"/>
                    <a:pt x="596" y="1756"/>
                    <a:pt x="597" y="1755"/>
                  </a:cubicBezTo>
                  <a:close/>
                  <a:moveTo>
                    <a:pt x="688" y="1"/>
                  </a:moveTo>
                  <a:cubicBezTo>
                    <a:pt x="680" y="3"/>
                    <a:pt x="674" y="3"/>
                    <a:pt x="669" y="6"/>
                  </a:cubicBezTo>
                  <a:cubicBezTo>
                    <a:pt x="649" y="15"/>
                    <a:pt x="635" y="43"/>
                    <a:pt x="641" y="62"/>
                  </a:cubicBezTo>
                  <a:cubicBezTo>
                    <a:pt x="681" y="165"/>
                    <a:pt x="717" y="265"/>
                    <a:pt x="737" y="373"/>
                  </a:cubicBezTo>
                  <a:lnTo>
                    <a:pt x="737" y="373"/>
                  </a:lnTo>
                  <a:cubicBezTo>
                    <a:pt x="737" y="372"/>
                    <a:pt x="736" y="372"/>
                    <a:pt x="736" y="371"/>
                  </a:cubicBezTo>
                  <a:lnTo>
                    <a:pt x="736" y="371"/>
                  </a:lnTo>
                  <a:cubicBezTo>
                    <a:pt x="775" y="568"/>
                    <a:pt x="781" y="770"/>
                    <a:pt x="767" y="963"/>
                  </a:cubicBezTo>
                  <a:cubicBezTo>
                    <a:pt x="747" y="1230"/>
                    <a:pt x="688" y="1491"/>
                    <a:pt x="599" y="1747"/>
                  </a:cubicBezTo>
                  <a:cubicBezTo>
                    <a:pt x="542" y="1907"/>
                    <a:pt x="469" y="2061"/>
                    <a:pt x="394" y="2207"/>
                  </a:cubicBezTo>
                  <a:cubicBezTo>
                    <a:pt x="315" y="2350"/>
                    <a:pt x="234" y="2488"/>
                    <a:pt x="144" y="2625"/>
                  </a:cubicBezTo>
                  <a:cubicBezTo>
                    <a:pt x="140" y="2631"/>
                    <a:pt x="136" y="2636"/>
                    <a:pt x="132" y="2642"/>
                  </a:cubicBezTo>
                  <a:lnTo>
                    <a:pt x="132" y="2642"/>
                  </a:lnTo>
                  <a:cubicBezTo>
                    <a:pt x="133" y="2641"/>
                    <a:pt x="133" y="2641"/>
                    <a:pt x="133" y="2639"/>
                  </a:cubicBezTo>
                  <a:lnTo>
                    <a:pt x="133" y="2639"/>
                  </a:lnTo>
                  <a:cubicBezTo>
                    <a:pt x="133" y="2642"/>
                    <a:pt x="130" y="2642"/>
                    <a:pt x="130" y="2645"/>
                  </a:cubicBezTo>
                  <a:cubicBezTo>
                    <a:pt x="130" y="2644"/>
                    <a:pt x="131" y="2644"/>
                    <a:pt x="131" y="2644"/>
                  </a:cubicBezTo>
                  <a:lnTo>
                    <a:pt x="131" y="2644"/>
                  </a:lnTo>
                  <a:cubicBezTo>
                    <a:pt x="99" y="2690"/>
                    <a:pt x="67" y="2732"/>
                    <a:pt x="34" y="2777"/>
                  </a:cubicBezTo>
                  <a:cubicBezTo>
                    <a:pt x="15" y="2805"/>
                    <a:pt x="1" y="2833"/>
                    <a:pt x="3" y="2870"/>
                  </a:cubicBezTo>
                  <a:cubicBezTo>
                    <a:pt x="6" y="2903"/>
                    <a:pt x="20" y="2934"/>
                    <a:pt x="46" y="2959"/>
                  </a:cubicBezTo>
                  <a:cubicBezTo>
                    <a:pt x="66" y="2980"/>
                    <a:pt x="97" y="2991"/>
                    <a:pt x="128" y="2991"/>
                  </a:cubicBezTo>
                  <a:cubicBezTo>
                    <a:pt x="131" y="2991"/>
                    <a:pt x="135" y="2991"/>
                    <a:pt x="138" y="2990"/>
                  </a:cubicBezTo>
                  <a:cubicBezTo>
                    <a:pt x="172" y="2988"/>
                    <a:pt x="206" y="2973"/>
                    <a:pt x="228" y="2948"/>
                  </a:cubicBezTo>
                  <a:cubicBezTo>
                    <a:pt x="374" y="2752"/>
                    <a:pt x="500" y="2538"/>
                    <a:pt x="599" y="2314"/>
                  </a:cubicBezTo>
                  <a:cubicBezTo>
                    <a:pt x="652" y="2196"/>
                    <a:pt x="694" y="2075"/>
                    <a:pt x="736" y="1952"/>
                  </a:cubicBezTo>
                  <a:cubicBezTo>
                    <a:pt x="775" y="1831"/>
                    <a:pt x="809" y="1713"/>
                    <a:pt x="837" y="1592"/>
                  </a:cubicBezTo>
                  <a:cubicBezTo>
                    <a:pt x="893" y="1351"/>
                    <a:pt x="919" y="1101"/>
                    <a:pt x="907" y="854"/>
                  </a:cubicBezTo>
                  <a:cubicBezTo>
                    <a:pt x="896" y="610"/>
                    <a:pt x="851" y="371"/>
                    <a:pt x="770" y="141"/>
                  </a:cubicBezTo>
                  <a:cubicBezTo>
                    <a:pt x="756" y="102"/>
                    <a:pt x="742" y="68"/>
                    <a:pt x="728" y="31"/>
                  </a:cubicBezTo>
                  <a:cubicBezTo>
                    <a:pt x="722" y="15"/>
                    <a:pt x="705" y="1"/>
                    <a:pt x="688"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9" name="Google Shape;1440;p36">
              <a:extLst>
                <a:ext uri="{FF2B5EF4-FFF2-40B4-BE49-F238E27FC236}">
                  <a16:creationId xmlns:a16="http://schemas.microsoft.com/office/drawing/2014/main" id="{A5C0C567-2ECF-EA86-B813-87D5D1DA9574}"/>
                </a:ext>
              </a:extLst>
            </p:cNvPr>
            <p:cNvSpPr/>
            <p:nvPr/>
          </p:nvSpPr>
          <p:spPr>
            <a:xfrm>
              <a:off x="5632490" y="2302115"/>
              <a:ext cx="229772" cy="118456"/>
            </a:xfrm>
            <a:custGeom>
              <a:avLst/>
              <a:gdLst/>
              <a:ahLst/>
              <a:cxnLst/>
              <a:rect l="l" t="t" r="r" b="b"/>
              <a:pathLst>
                <a:path w="3050" h="1535" extrusionOk="0">
                  <a:moveTo>
                    <a:pt x="611" y="0"/>
                  </a:moveTo>
                  <a:cubicBezTo>
                    <a:pt x="419" y="0"/>
                    <a:pt x="227" y="20"/>
                    <a:pt x="43" y="68"/>
                  </a:cubicBezTo>
                  <a:cubicBezTo>
                    <a:pt x="15" y="73"/>
                    <a:pt x="1" y="113"/>
                    <a:pt x="9" y="138"/>
                  </a:cubicBezTo>
                  <a:cubicBezTo>
                    <a:pt x="16" y="162"/>
                    <a:pt x="38" y="174"/>
                    <a:pt x="61" y="174"/>
                  </a:cubicBezTo>
                  <a:cubicBezTo>
                    <a:pt x="67" y="174"/>
                    <a:pt x="73" y="173"/>
                    <a:pt x="79" y="172"/>
                  </a:cubicBezTo>
                  <a:cubicBezTo>
                    <a:pt x="96" y="169"/>
                    <a:pt x="113" y="166"/>
                    <a:pt x="135" y="160"/>
                  </a:cubicBezTo>
                  <a:lnTo>
                    <a:pt x="138" y="160"/>
                  </a:lnTo>
                  <a:cubicBezTo>
                    <a:pt x="270" y="136"/>
                    <a:pt x="404" y="128"/>
                    <a:pt x="540" y="128"/>
                  </a:cubicBezTo>
                  <a:cubicBezTo>
                    <a:pt x="578" y="128"/>
                    <a:pt x="616" y="128"/>
                    <a:pt x="655" y="130"/>
                  </a:cubicBezTo>
                  <a:cubicBezTo>
                    <a:pt x="902" y="146"/>
                    <a:pt x="1152" y="200"/>
                    <a:pt x="1390" y="281"/>
                  </a:cubicBezTo>
                  <a:cubicBezTo>
                    <a:pt x="1629" y="365"/>
                    <a:pt x="1862" y="475"/>
                    <a:pt x="2072" y="615"/>
                  </a:cubicBezTo>
                  <a:cubicBezTo>
                    <a:pt x="2218" y="716"/>
                    <a:pt x="2356" y="831"/>
                    <a:pt x="2479" y="966"/>
                  </a:cubicBezTo>
                  <a:cubicBezTo>
                    <a:pt x="2569" y="1070"/>
                    <a:pt x="2651" y="1185"/>
                    <a:pt x="2712" y="1311"/>
                  </a:cubicBezTo>
                  <a:cubicBezTo>
                    <a:pt x="2735" y="1354"/>
                    <a:pt x="2752" y="1396"/>
                    <a:pt x="2769" y="1443"/>
                  </a:cubicBezTo>
                  <a:cubicBezTo>
                    <a:pt x="2789" y="1500"/>
                    <a:pt x="2843" y="1534"/>
                    <a:pt x="2900" y="1534"/>
                  </a:cubicBezTo>
                  <a:cubicBezTo>
                    <a:pt x="2914" y="1534"/>
                    <a:pt x="2929" y="1532"/>
                    <a:pt x="2943" y="1528"/>
                  </a:cubicBezTo>
                  <a:cubicBezTo>
                    <a:pt x="3013" y="1502"/>
                    <a:pt x="3049" y="1424"/>
                    <a:pt x="3027" y="1354"/>
                  </a:cubicBezTo>
                  <a:cubicBezTo>
                    <a:pt x="2990" y="1261"/>
                    <a:pt x="2948" y="1165"/>
                    <a:pt x="2895" y="1078"/>
                  </a:cubicBezTo>
                  <a:cubicBezTo>
                    <a:pt x="2847" y="997"/>
                    <a:pt x="2791" y="918"/>
                    <a:pt x="2726" y="848"/>
                  </a:cubicBezTo>
                  <a:cubicBezTo>
                    <a:pt x="2656" y="772"/>
                    <a:pt x="2583" y="697"/>
                    <a:pt x="2508" y="632"/>
                  </a:cubicBezTo>
                  <a:cubicBezTo>
                    <a:pt x="2426" y="565"/>
                    <a:pt x="2339" y="503"/>
                    <a:pt x="2249" y="447"/>
                  </a:cubicBezTo>
                  <a:cubicBezTo>
                    <a:pt x="1898" y="219"/>
                    <a:pt x="1497" y="90"/>
                    <a:pt x="1084" y="31"/>
                  </a:cubicBezTo>
                  <a:cubicBezTo>
                    <a:pt x="941" y="9"/>
                    <a:pt x="795" y="0"/>
                    <a:pt x="649" y="0"/>
                  </a:cubicBezTo>
                  <a:cubicBezTo>
                    <a:pt x="636" y="0"/>
                    <a:pt x="624" y="0"/>
                    <a:pt x="611"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0" name="Google Shape;1441;p36">
              <a:extLst>
                <a:ext uri="{FF2B5EF4-FFF2-40B4-BE49-F238E27FC236}">
                  <a16:creationId xmlns:a16="http://schemas.microsoft.com/office/drawing/2014/main" id="{318E6127-4598-283C-2FCE-C03CA6C080D0}"/>
                </a:ext>
              </a:extLst>
            </p:cNvPr>
            <p:cNvSpPr/>
            <p:nvPr/>
          </p:nvSpPr>
          <p:spPr>
            <a:xfrm>
              <a:off x="5770579" y="2240147"/>
              <a:ext cx="91683" cy="80874"/>
            </a:xfrm>
            <a:custGeom>
              <a:avLst/>
              <a:gdLst/>
              <a:ahLst/>
              <a:cxnLst/>
              <a:rect l="l" t="t" r="r" b="b"/>
              <a:pathLst>
                <a:path w="1217" h="1048" extrusionOk="0">
                  <a:moveTo>
                    <a:pt x="472" y="326"/>
                  </a:moveTo>
                  <a:cubicBezTo>
                    <a:pt x="478" y="329"/>
                    <a:pt x="481" y="329"/>
                    <a:pt x="484" y="332"/>
                  </a:cubicBezTo>
                  <a:cubicBezTo>
                    <a:pt x="481" y="329"/>
                    <a:pt x="478" y="326"/>
                    <a:pt x="472" y="326"/>
                  </a:cubicBezTo>
                  <a:close/>
                  <a:moveTo>
                    <a:pt x="908" y="820"/>
                  </a:moveTo>
                  <a:cubicBezTo>
                    <a:pt x="913" y="829"/>
                    <a:pt x="913" y="831"/>
                    <a:pt x="916" y="834"/>
                  </a:cubicBezTo>
                  <a:cubicBezTo>
                    <a:pt x="913" y="831"/>
                    <a:pt x="913" y="823"/>
                    <a:pt x="908" y="820"/>
                  </a:cubicBezTo>
                  <a:close/>
                  <a:moveTo>
                    <a:pt x="79" y="1"/>
                  </a:moveTo>
                  <a:cubicBezTo>
                    <a:pt x="46" y="6"/>
                    <a:pt x="15" y="31"/>
                    <a:pt x="6" y="62"/>
                  </a:cubicBezTo>
                  <a:cubicBezTo>
                    <a:pt x="1" y="102"/>
                    <a:pt x="23" y="144"/>
                    <a:pt x="65" y="149"/>
                  </a:cubicBezTo>
                  <a:cubicBezTo>
                    <a:pt x="107" y="161"/>
                    <a:pt x="147" y="172"/>
                    <a:pt x="189" y="183"/>
                  </a:cubicBezTo>
                  <a:cubicBezTo>
                    <a:pt x="296" y="219"/>
                    <a:pt x="397" y="270"/>
                    <a:pt x="486" y="329"/>
                  </a:cubicBezTo>
                  <a:cubicBezTo>
                    <a:pt x="571" y="385"/>
                    <a:pt x="646" y="455"/>
                    <a:pt x="717" y="528"/>
                  </a:cubicBezTo>
                  <a:cubicBezTo>
                    <a:pt x="790" y="613"/>
                    <a:pt x="851" y="708"/>
                    <a:pt x="905" y="809"/>
                  </a:cubicBezTo>
                  <a:cubicBezTo>
                    <a:pt x="930" y="862"/>
                    <a:pt x="952" y="916"/>
                    <a:pt x="975" y="972"/>
                  </a:cubicBezTo>
                  <a:cubicBezTo>
                    <a:pt x="993" y="1019"/>
                    <a:pt x="1036" y="1048"/>
                    <a:pt x="1083" y="1048"/>
                  </a:cubicBezTo>
                  <a:cubicBezTo>
                    <a:pt x="1096" y="1048"/>
                    <a:pt x="1108" y="1046"/>
                    <a:pt x="1121" y="1042"/>
                  </a:cubicBezTo>
                  <a:cubicBezTo>
                    <a:pt x="1180" y="1020"/>
                    <a:pt x="1216" y="952"/>
                    <a:pt x="1191" y="893"/>
                  </a:cubicBezTo>
                  <a:cubicBezTo>
                    <a:pt x="1146" y="781"/>
                    <a:pt x="1087" y="677"/>
                    <a:pt x="1009" y="582"/>
                  </a:cubicBezTo>
                  <a:cubicBezTo>
                    <a:pt x="933" y="483"/>
                    <a:pt x="846" y="396"/>
                    <a:pt x="750" y="315"/>
                  </a:cubicBezTo>
                  <a:cubicBezTo>
                    <a:pt x="562" y="161"/>
                    <a:pt x="332" y="51"/>
                    <a:pt x="93"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1" name="Google Shape;1442;p36">
              <a:extLst>
                <a:ext uri="{FF2B5EF4-FFF2-40B4-BE49-F238E27FC236}">
                  <a16:creationId xmlns:a16="http://schemas.microsoft.com/office/drawing/2014/main" id="{06CF7372-3AFC-3236-2CCF-A77C47AC849D}"/>
                </a:ext>
              </a:extLst>
            </p:cNvPr>
            <p:cNvSpPr/>
            <p:nvPr/>
          </p:nvSpPr>
          <p:spPr>
            <a:xfrm>
              <a:off x="5014063" y="2480841"/>
              <a:ext cx="150293" cy="325889"/>
            </a:xfrm>
            <a:custGeom>
              <a:avLst/>
              <a:gdLst/>
              <a:ahLst/>
              <a:cxnLst/>
              <a:rect l="l" t="t" r="r" b="b"/>
              <a:pathLst>
                <a:path w="1995" h="4223" extrusionOk="0">
                  <a:moveTo>
                    <a:pt x="890" y="0"/>
                  </a:moveTo>
                  <a:cubicBezTo>
                    <a:pt x="885" y="0"/>
                    <a:pt x="879" y="0"/>
                    <a:pt x="874" y="0"/>
                  </a:cubicBezTo>
                  <a:cubicBezTo>
                    <a:pt x="826" y="0"/>
                    <a:pt x="770" y="6"/>
                    <a:pt x="714" y="20"/>
                  </a:cubicBezTo>
                  <a:cubicBezTo>
                    <a:pt x="658" y="31"/>
                    <a:pt x="602" y="48"/>
                    <a:pt x="540" y="73"/>
                  </a:cubicBezTo>
                  <a:cubicBezTo>
                    <a:pt x="442" y="113"/>
                    <a:pt x="338" y="169"/>
                    <a:pt x="237" y="242"/>
                  </a:cubicBezTo>
                  <a:cubicBezTo>
                    <a:pt x="150" y="309"/>
                    <a:pt x="71" y="382"/>
                    <a:pt x="15" y="464"/>
                  </a:cubicBezTo>
                  <a:cubicBezTo>
                    <a:pt x="9" y="475"/>
                    <a:pt x="7" y="492"/>
                    <a:pt x="7" y="506"/>
                  </a:cubicBezTo>
                  <a:cubicBezTo>
                    <a:pt x="1" y="511"/>
                    <a:pt x="1" y="523"/>
                    <a:pt x="1" y="534"/>
                  </a:cubicBezTo>
                  <a:cubicBezTo>
                    <a:pt x="7" y="699"/>
                    <a:pt x="21" y="871"/>
                    <a:pt x="43" y="1059"/>
                  </a:cubicBezTo>
                  <a:cubicBezTo>
                    <a:pt x="68" y="1241"/>
                    <a:pt x="102" y="1424"/>
                    <a:pt x="150" y="1603"/>
                  </a:cubicBezTo>
                  <a:cubicBezTo>
                    <a:pt x="195" y="1783"/>
                    <a:pt x="251" y="1966"/>
                    <a:pt x="324" y="2165"/>
                  </a:cubicBezTo>
                  <a:cubicBezTo>
                    <a:pt x="394" y="2356"/>
                    <a:pt x="473" y="2538"/>
                    <a:pt x="554" y="2701"/>
                  </a:cubicBezTo>
                  <a:cubicBezTo>
                    <a:pt x="714" y="3030"/>
                    <a:pt x="911" y="3330"/>
                    <a:pt x="1138" y="3591"/>
                  </a:cubicBezTo>
                  <a:cubicBezTo>
                    <a:pt x="1371" y="3852"/>
                    <a:pt x="1629" y="4063"/>
                    <a:pt x="1913" y="4214"/>
                  </a:cubicBezTo>
                  <a:cubicBezTo>
                    <a:pt x="1924" y="4223"/>
                    <a:pt x="1938" y="4223"/>
                    <a:pt x="1952" y="4223"/>
                  </a:cubicBezTo>
                  <a:cubicBezTo>
                    <a:pt x="1963" y="4217"/>
                    <a:pt x="1975" y="4211"/>
                    <a:pt x="1980" y="4200"/>
                  </a:cubicBezTo>
                  <a:cubicBezTo>
                    <a:pt x="1983" y="4197"/>
                    <a:pt x="1983" y="4195"/>
                    <a:pt x="1989" y="4186"/>
                  </a:cubicBezTo>
                  <a:cubicBezTo>
                    <a:pt x="1994" y="4175"/>
                    <a:pt x="1991" y="4158"/>
                    <a:pt x="1983" y="4147"/>
                  </a:cubicBezTo>
                  <a:cubicBezTo>
                    <a:pt x="1966" y="4127"/>
                    <a:pt x="1952" y="4105"/>
                    <a:pt x="1935" y="4082"/>
                  </a:cubicBezTo>
                  <a:cubicBezTo>
                    <a:pt x="1848" y="3956"/>
                    <a:pt x="1764" y="3810"/>
                    <a:pt x="1680" y="3639"/>
                  </a:cubicBezTo>
                  <a:cubicBezTo>
                    <a:pt x="1610" y="3496"/>
                    <a:pt x="1539" y="3333"/>
                    <a:pt x="1472" y="3145"/>
                  </a:cubicBezTo>
                  <a:cubicBezTo>
                    <a:pt x="1399" y="2937"/>
                    <a:pt x="1332" y="2707"/>
                    <a:pt x="1276" y="2446"/>
                  </a:cubicBezTo>
                  <a:cubicBezTo>
                    <a:pt x="1222" y="2196"/>
                    <a:pt x="1183" y="1949"/>
                    <a:pt x="1163" y="1702"/>
                  </a:cubicBezTo>
                  <a:lnTo>
                    <a:pt x="1163" y="1713"/>
                  </a:lnTo>
                  <a:cubicBezTo>
                    <a:pt x="1146" y="1460"/>
                    <a:pt x="1141" y="1213"/>
                    <a:pt x="1152" y="983"/>
                  </a:cubicBezTo>
                  <a:cubicBezTo>
                    <a:pt x="1160" y="862"/>
                    <a:pt x="1169" y="744"/>
                    <a:pt x="1183" y="629"/>
                  </a:cubicBezTo>
                  <a:cubicBezTo>
                    <a:pt x="1197" y="520"/>
                    <a:pt x="1217" y="410"/>
                    <a:pt x="1236" y="306"/>
                  </a:cubicBezTo>
                  <a:cubicBezTo>
                    <a:pt x="1239" y="295"/>
                    <a:pt x="1239" y="287"/>
                    <a:pt x="1245" y="281"/>
                  </a:cubicBezTo>
                  <a:cubicBezTo>
                    <a:pt x="1247" y="259"/>
                    <a:pt x="1250" y="236"/>
                    <a:pt x="1236" y="211"/>
                  </a:cubicBezTo>
                  <a:lnTo>
                    <a:pt x="1231" y="203"/>
                  </a:lnTo>
                  <a:cubicBezTo>
                    <a:pt x="1247" y="160"/>
                    <a:pt x="1236" y="102"/>
                    <a:pt x="1191" y="73"/>
                  </a:cubicBezTo>
                  <a:cubicBezTo>
                    <a:pt x="1106" y="28"/>
                    <a:pt x="1002" y="0"/>
                    <a:pt x="890" y="0"/>
                  </a:cubicBezTo>
                  <a:close/>
                </a:path>
              </a:pathLst>
            </a:custGeom>
            <a:solidFill>
              <a:srgbClr val="D1385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2" name="Google Shape;1443;p36">
              <a:extLst>
                <a:ext uri="{FF2B5EF4-FFF2-40B4-BE49-F238E27FC236}">
                  <a16:creationId xmlns:a16="http://schemas.microsoft.com/office/drawing/2014/main" id="{724578A5-F06C-0ECD-AF4D-864A3477B95E}"/>
                </a:ext>
              </a:extLst>
            </p:cNvPr>
            <p:cNvSpPr/>
            <p:nvPr/>
          </p:nvSpPr>
          <p:spPr>
            <a:xfrm>
              <a:off x="4897971" y="2125550"/>
              <a:ext cx="886015" cy="415020"/>
            </a:xfrm>
            <a:custGeom>
              <a:avLst/>
              <a:gdLst/>
              <a:ahLst/>
              <a:cxnLst/>
              <a:rect l="l" t="t" r="r" b="b"/>
              <a:pathLst>
                <a:path w="11761" h="5378" extrusionOk="0">
                  <a:moveTo>
                    <a:pt x="10381" y="0"/>
                  </a:moveTo>
                  <a:cubicBezTo>
                    <a:pt x="9244" y="0"/>
                    <a:pt x="7348" y="472"/>
                    <a:pt x="5312" y="1320"/>
                  </a:cubicBezTo>
                  <a:cubicBezTo>
                    <a:pt x="2241" y="2597"/>
                    <a:pt x="1" y="4245"/>
                    <a:pt x="318" y="5003"/>
                  </a:cubicBezTo>
                  <a:cubicBezTo>
                    <a:pt x="425" y="5257"/>
                    <a:pt x="805" y="5377"/>
                    <a:pt x="1380" y="5377"/>
                  </a:cubicBezTo>
                  <a:cubicBezTo>
                    <a:pt x="2517" y="5377"/>
                    <a:pt x="4413" y="4906"/>
                    <a:pt x="6452" y="4060"/>
                  </a:cubicBezTo>
                  <a:cubicBezTo>
                    <a:pt x="9523" y="2782"/>
                    <a:pt x="11761" y="1135"/>
                    <a:pt x="11446" y="377"/>
                  </a:cubicBezTo>
                  <a:cubicBezTo>
                    <a:pt x="11339" y="122"/>
                    <a:pt x="10958" y="0"/>
                    <a:pt x="1038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3" name="Google Shape;1444;p36">
              <a:extLst>
                <a:ext uri="{FF2B5EF4-FFF2-40B4-BE49-F238E27FC236}">
                  <a16:creationId xmlns:a16="http://schemas.microsoft.com/office/drawing/2014/main" id="{A2D1EE48-C86C-2F4B-970E-F9B262DB80B6}"/>
                </a:ext>
              </a:extLst>
            </p:cNvPr>
            <p:cNvSpPr/>
            <p:nvPr/>
          </p:nvSpPr>
          <p:spPr>
            <a:xfrm>
              <a:off x="5036965" y="1754208"/>
              <a:ext cx="551829" cy="635032"/>
            </a:xfrm>
            <a:custGeom>
              <a:avLst/>
              <a:gdLst/>
              <a:ahLst/>
              <a:cxnLst/>
              <a:rect l="l" t="t" r="r" b="b"/>
              <a:pathLst>
                <a:path w="7325" h="8229" extrusionOk="0">
                  <a:moveTo>
                    <a:pt x="312" y="3260"/>
                  </a:moveTo>
                  <a:lnTo>
                    <a:pt x="312" y="3260"/>
                  </a:lnTo>
                  <a:cubicBezTo>
                    <a:pt x="311" y="3267"/>
                    <a:pt x="310" y="3273"/>
                    <a:pt x="309" y="3280"/>
                  </a:cubicBezTo>
                  <a:lnTo>
                    <a:pt x="309" y="3280"/>
                  </a:lnTo>
                  <a:lnTo>
                    <a:pt x="309" y="3274"/>
                  </a:lnTo>
                  <a:lnTo>
                    <a:pt x="309" y="3271"/>
                  </a:lnTo>
                  <a:lnTo>
                    <a:pt x="309" y="3268"/>
                  </a:lnTo>
                  <a:lnTo>
                    <a:pt x="312" y="3260"/>
                  </a:lnTo>
                  <a:close/>
                  <a:moveTo>
                    <a:pt x="1718" y="1"/>
                  </a:moveTo>
                  <a:cubicBezTo>
                    <a:pt x="1628" y="1"/>
                    <a:pt x="1533" y="15"/>
                    <a:pt x="1449" y="46"/>
                  </a:cubicBezTo>
                  <a:cubicBezTo>
                    <a:pt x="1365" y="74"/>
                    <a:pt x="1283" y="121"/>
                    <a:pt x="1207" y="180"/>
                  </a:cubicBezTo>
                  <a:cubicBezTo>
                    <a:pt x="1078" y="279"/>
                    <a:pt x="966" y="419"/>
                    <a:pt x="859" y="607"/>
                  </a:cubicBezTo>
                  <a:cubicBezTo>
                    <a:pt x="778" y="753"/>
                    <a:pt x="713" y="916"/>
                    <a:pt x="635" y="1138"/>
                  </a:cubicBezTo>
                  <a:cubicBezTo>
                    <a:pt x="576" y="1317"/>
                    <a:pt x="520" y="1514"/>
                    <a:pt x="452" y="1764"/>
                  </a:cubicBezTo>
                  <a:cubicBezTo>
                    <a:pt x="309" y="2311"/>
                    <a:pt x="208" y="2887"/>
                    <a:pt x="132" y="3524"/>
                  </a:cubicBezTo>
                  <a:cubicBezTo>
                    <a:pt x="0" y="4720"/>
                    <a:pt x="17" y="5938"/>
                    <a:pt x="48" y="7078"/>
                  </a:cubicBezTo>
                  <a:lnTo>
                    <a:pt x="62" y="7547"/>
                  </a:lnTo>
                  <a:cubicBezTo>
                    <a:pt x="70" y="7749"/>
                    <a:pt x="73" y="7954"/>
                    <a:pt x="82" y="8159"/>
                  </a:cubicBezTo>
                  <a:cubicBezTo>
                    <a:pt x="253" y="8184"/>
                    <a:pt x="427" y="8201"/>
                    <a:pt x="604" y="8212"/>
                  </a:cubicBezTo>
                  <a:lnTo>
                    <a:pt x="607" y="8212"/>
                  </a:lnTo>
                  <a:cubicBezTo>
                    <a:pt x="777" y="8223"/>
                    <a:pt x="948" y="8229"/>
                    <a:pt x="1119" y="8229"/>
                  </a:cubicBezTo>
                  <a:cubicBezTo>
                    <a:pt x="1300" y="8229"/>
                    <a:pt x="1481" y="8222"/>
                    <a:pt x="1662" y="8209"/>
                  </a:cubicBezTo>
                  <a:cubicBezTo>
                    <a:pt x="2013" y="8184"/>
                    <a:pt x="2361" y="8136"/>
                    <a:pt x="2709" y="8066"/>
                  </a:cubicBezTo>
                  <a:cubicBezTo>
                    <a:pt x="3464" y="7912"/>
                    <a:pt x="4194" y="7659"/>
                    <a:pt x="4882" y="7311"/>
                  </a:cubicBezTo>
                  <a:cubicBezTo>
                    <a:pt x="4876" y="7311"/>
                    <a:pt x="4876" y="7314"/>
                    <a:pt x="4874" y="7314"/>
                  </a:cubicBezTo>
                  <a:cubicBezTo>
                    <a:pt x="5191" y="7154"/>
                    <a:pt x="5494" y="6974"/>
                    <a:pt x="5786" y="6778"/>
                  </a:cubicBezTo>
                  <a:cubicBezTo>
                    <a:pt x="6074" y="6582"/>
                    <a:pt x="6348" y="6364"/>
                    <a:pt x="6609" y="6134"/>
                  </a:cubicBezTo>
                  <a:lnTo>
                    <a:pt x="6609" y="6134"/>
                  </a:lnTo>
                  <a:cubicBezTo>
                    <a:pt x="6609" y="6135"/>
                    <a:pt x="6609" y="6135"/>
                    <a:pt x="6609" y="6135"/>
                  </a:cubicBezTo>
                  <a:cubicBezTo>
                    <a:pt x="6799" y="5963"/>
                    <a:pt x="6982" y="5778"/>
                    <a:pt x="7156" y="5584"/>
                  </a:cubicBezTo>
                  <a:cubicBezTo>
                    <a:pt x="7212" y="5520"/>
                    <a:pt x="7268" y="5455"/>
                    <a:pt x="7324" y="5388"/>
                  </a:cubicBezTo>
                  <a:cubicBezTo>
                    <a:pt x="7072" y="4978"/>
                    <a:pt x="6785" y="4565"/>
                    <a:pt x="6454" y="4136"/>
                  </a:cubicBezTo>
                  <a:cubicBezTo>
                    <a:pt x="6126" y="3715"/>
                    <a:pt x="5758" y="3280"/>
                    <a:pt x="5359" y="2847"/>
                  </a:cubicBezTo>
                  <a:cubicBezTo>
                    <a:pt x="4994" y="2454"/>
                    <a:pt x="4593" y="2050"/>
                    <a:pt x="4169" y="1654"/>
                  </a:cubicBezTo>
                  <a:cubicBezTo>
                    <a:pt x="3970" y="1469"/>
                    <a:pt x="3765" y="1281"/>
                    <a:pt x="3557" y="1104"/>
                  </a:cubicBezTo>
                  <a:cubicBezTo>
                    <a:pt x="3383" y="950"/>
                    <a:pt x="3198" y="784"/>
                    <a:pt x="3007" y="630"/>
                  </a:cubicBezTo>
                  <a:cubicBezTo>
                    <a:pt x="2850" y="500"/>
                    <a:pt x="2639" y="335"/>
                    <a:pt x="2403" y="206"/>
                  </a:cubicBezTo>
                  <a:cubicBezTo>
                    <a:pt x="2165" y="74"/>
                    <a:pt x="1948" y="9"/>
                    <a:pt x="1738"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4" name="Google Shape;1445;p36">
              <a:extLst>
                <a:ext uri="{FF2B5EF4-FFF2-40B4-BE49-F238E27FC236}">
                  <a16:creationId xmlns:a16="http://schemas.microsoft.com/office/drawing/2014/main" id="{41E80056-AFDB-2C34-6FBC-5E5C5E66824D}"/>
                </a:ext>
              </a:extLst>
            </p:cNvPr>
            <p:cNvSpPr/>
            <p:nvPr/>
          </p:nvSpPr>
          <p:spPr>
            <a:xfrm>
              <a:off x="5039300" y="2041280"/>
              <a:ext cx="549041" cy="347574"/>
            </a:xfrm>
            <a:custGeom>
              <a:avLst/>
              <a:gdLst/>
              <a:ahLst/>
              <a:cxnLst/>
              <a:rect l="l" t="t" r="r" b="b"/>
              <a:pathLst>
                <a:path w="7288" h="4504" extrusionOk="0">
                  <a:moveTo>
                    <a:pt x="4842" y="3590"/>
                  </a:moveTo>
                  <a:lnTo>
                    <a:pt x="4842" y="3590"/>
                  </a:lnTo>
                  <a:cubicBezTo>
                    <a:pt x="4841" y="3590"/>
                    <a:pt x="4840" y="3591"/>
                    <a:pt x="4840" y="3591"/>
                  </a:cubicBezTo>
                  <a:cubicBezTo>
                    <a:pt x="4841" y="3591"/>
                    <a:pt x="4841" y="3591"/>
                    <a:pt x="4842" y="3590"/>
                  </a:cubicBezTo>
                  <a:close/>
                  <a:moveTo>
                    <a:pt x="6089" y="0"/>
                  </a:moveTo>
                  <a:cubicBezTo>
                    <a:pt x="5940" y="214"/>
                    <a:pt x="5766" y="416"/>
                    <a:pt x="5575" y="598"/>
                  </a:cubicBezTo>
                  <a:cubicBezTo>
                    <a:pt x="5275" y="896"/>
                    <a:pt x="4938" y="1160"/>
                    <a:pt x="4584" y="1390"/>
                  </a:cubicBezTo>
                  <a:cubicBezTo>
                    <a:pt x="4214" y="1629"/>
                    <a:pt x="3829" y="1831"/>
                    <a:pt x="3425" y="2005"/>
                  </a:cubicBezTo>
                  <a:cubicBezTo>
                    <a:pt x="3018" y="2176"/>
                    <a:pt x="2600" y="2314"/>
                    <a:pt x="2170" y="2412"/>
                  </a:cubicBezTo>
                  <a:cubicBezTo>
                    <a:pt x="1755" y="2505"/>
                    <a:pt x="1334" y="2566"/>
                    <a:pt x="910" y="2575"/>
                  </a:cubicBezTo>
                  <a:cubicBezTo>
                    <a:pt x="848" y="2577"/>
                    <a:pt x="786" y="2578"/>
                    <a:pt x="724" y="2578"/>
                  </a:cubicBezTo>
                  <a:cubicBezTo>
                    <a:pt x="481" y="2578"/>
                    <a:pt x="240" y="2561"/>
                    <a:pt x="0" y="2527"/>
                  </a:cubicBezTo>
                  <a:lnTo>
                    <a:pt x="0" y="2527"/>
                  </a:lnTo>
                  <a:cubicBezTo>
                    <a:pt x="3" y="2808"/>
                    <a:pt x="11" y="3086"/>
                    <a:pt x="17" y="3358"/>
                  </a:cubicBezTo>
                  <a:lnTo>
                    <a:pt x="31" y="3824"/>
                  </a:lnTo>
                  <a:lnTo>
                    <a:pt x="39" y="4133"/>
                  </a:lnTo>
                  <a:lnTo>
                    <a:pt x="45" y="4436"/>
                  </a:lnTo>
                  <a:cubicBezTo>
                    <a:pt x="222" y="4461"/>
                    <a:pt x="393" y="4478"/>
                    <a:pt x="567" y="4489"/>
                  </a:cubicBezTo>
                  <a:lnTo>
                    <a:pt x="573" y="4489"/>
                  </a:lnTo>
                  <a:cubicBezTo>
                    <a:pt x="737" y="4499"/>
                    <a:pt x="902" y="4503"/>
                    <a:pt x="1067" y="4503"/>
                  </a:cubicBezTo>
                  <a:cubicBezTo>
                    <a:pt x="1255" y="4503"/>
                    <a:pt x="1442" y="4497"/>
                    <a:pt x="1628" y="4484"/>
                  </a:cubicBezTo>
                  <a:cubicBezTo>
                    <a:pt x="1979" y="4461"/>
                    <a:pt x="2327" y="4411"/>
                    <a:pt x="2673" y="4341"/>
                  </a:cubicBezTo>
                  <a:cubicBezTo>
                    <a:pt x="3427" y="4186"/>
                    <a:pt x="4157" y="3934"/>
                    <a:pt x="4844" y="3586"/>
                  </a:cubicBezTo>
                  <a:lnTo>
                    <a:pt x="4844" y="3586"/>
                  </a:lnTo>
                  <a:cubicBezTo>
                    <a:pt x="4843" y="3587"/>
                    <a:pt x="4842" y="3589"/>
                    <a:pt x="4842" y="3590"/>
                  </a:cubicBezTo>
                  <a:lnTo>
                    <a:pt x="4842" y="3590"/>
                  </a:lnTo>
                  <a:cubicBezTo>
                    <a:pt x="5155" y="3428"/>
                    <a:pt x="5461" y="3248"/>
                    <a:pt x="5752" y="3052"/>
                  </a:cubicBezTo>
                  <a:cubicBezTo>
                    <a:pt x="6038" y="2856"/>
                    <a:pt x="6315" y="2641"/>
                    <a:pt x="6573" y="2408"/>
                  </a:cubicBezTo>
                  <a:lnTo>
                    <a:pt x="6573" y="2408"/>
                  </a:lnTo>
                  <a:cubicBezTo>
                    <a:pt x="6572" y="2410"/>
                    <a:pt x="6572" y="2412"/>
                    <a:pt x="6572" y="2412"/>
                  </a:cubicBezTo>
                  <a:cubicBezTo>
                    <a:pt x="6766" y="2238"/>
                    <a:pt x="6948" y="2053"/>
                    <a:pt x="7119" y="1859"/>
                  </a:cubicBezTo>
                  <a:cubicBezTo>
                    <a:pt x="7176" y="1797"/>
                    <a:pt x="7237" y="1730"/>
                    <a:pt x="7288" y="1662"/>
                  </a:cubicBezTo>
                  <a:cubicBezTo>
                    <a:pt x="7035" y="1252"/>
                    <a:pt x="6752" y="843"/>
                    <a:pt x="6418" y="410"/>
                  </a:cubicBezTo>
                  <a:cubicBezTo>
                    <a:pt x="6314" y="273"/>
                    <a:pt x="6204" y="138"/>
                    <a:pt x="6089"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5" name="Google Shape;1446;p36">
              <a:extLst>
                <a:ext uri="{FF2B5EF4-FFF2-40B4-BE49-F238E27FC236}">
                  <a16:creationId xmlns:a16="http://schemas.microsoft.com/office/drawing/2014/main" id="{6E5942D2-E443-F87F-3C9D-7443CE36628C}"/>
                </a:ext>
              </a:extLst>
            </p:cNvPr>
            <p:cNvSpPr/>
            <p:nvPr/>
          </p:nvSpPr>
          <p:spPr>
            <a:xfrm>
              <a:off x="5039300" y="2215221"/>
              <a:ext cx="326125" cy="174481"/>
            </a:xfrm>
            <a:custGeom>
              <a:avLst/>
              <a:gdLst/>
              <a:ahLst/>
              <a:cxnLst/>
              <a:rect l="l" t="t" r="r" b="b"/>
              <a:pathLst>
                <a:path w="4329" h="2261" extrusionOk="0">
                  <a:moveTo>
                    <a:pt x="2748" y="1"/>
                  </a:moveTo>
                  <a:cubicBezTo>
                    <a:pt x="2558" y="60"/>
                    <a:pt x="2361" y="116"/>
                    <a:pt x="2170" y="158"/>
                  </a:cubicBezTo>
                  <a:cubicBezTo>
                    <a:pt x="1735" y="256"/>
                    <a:pt x="1314" y="312"/>
                    <a:pt x="910" y="324"/>
                  </a:cubicBezTo>
                  <a:cubicBezTo>
                    <a:pt x="853" y="324"/>
                    <a:pt x="797" y="326"/>
                    <a:pt x="741" y="326"/>
                  </a:cubicBezTo>
                  <a:cubicBezTo>
                    <a:pt x="486" y="326"/>
                    <a:pt x="236" y="309"/>
                    <a:pt x="0" y="273"/>
                  </a:cubicBezTo>
                  <a:lnTo>
                    <a:pt x="0" y="273"/>
                  </a:lnTo>
                  <a:cubicBezTo>
                    <a:pt x="0" y="565"/>
                    <a:pt x="8" y="846"/>
                    <a:pt x="14" y="1110"/>
                  </a:cubicBezTo>
                  <a:lnTo>
                    <a:pt x="28" y="1576"/>
                  </a:lnTo>
                  <a:lnTo>
                    <a:pt x="37" y="1884"/>
                  </a:lnTo>
                  <a:lnTo>
                    <a:pt x="42" y="2185"/>
                  </a:lnTo>
                  <a:cubicBezTo>
                    <a:pt x="213" y="2210"/>
                    <a:pt x="393" y="2232"/>
                    <a:pt x="570" y="2241"/>
                  </a:cubicBezTo>
                  <a:cubicBezTo>
                    <a:pt x="738" y="2252"/>
                    <a:pt x="901" y="2261"/>
                    <a:pt x="1064" y="2261"/>
                  </a:cubicBezTo>
                  <a:cubicBezTo>
                    <a:pt x="1246" y="2261"/>
                    <a:pt x="1437" y="2252"/>
                    <a:pt x="1628" y="2238"/>
                  </a:cubicBezTo>
                  <a:cubicBezTo>
                    <a:pt x="1976" y="2210"/>
                    <a:pt x="2327" y="2165"/>
                    <a:pt x="2675" y="2095"/>
                  </a:cubicBezTo>
                  <a:cubicBezTo>
                    <a:pt x="3242" y="1980"/>
                    <a:pt x="3801" y="1803"/>
                    <a:pt x="4329" y="1578"/>
                  </a:cubicBezTo>
                  <a:cubicBezTo>
                    <a:pt x="4242" y="1517"/>
                    <a:pt x="4155" y="1449"/>
                    <a:pt x="4068" y="1382"/>
                  </a:cubicBezTo>
                  <a:cubicBezTo>
                    <a:pt x="3751" y="1132"/>
                    <a:pt x="3456" y="857"/>
                    <a:pt x="3189" y="554"/>
                  </a:cubicBezTo>
                  <a:cubicBezTo>
                    <a:pt x="3032" y="374"/>
                    <a:pt x="2886" y="192"/>
                    <a:pt x="2748" y="1"/>
                  </a:cubicBezTo>
                  <a:close/>
                </a:path>
              </a:pathLst>
            </a:custGeom>
            <a:solidFill>
              <a:schemeClr val="accent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6" name="Google Shape;1447;p36">
              <a:extLst>
                <a:ext uri="{FF2B5EF4-FFF2-40B4-BE49-F238E27FC236}">
                  <a16:creationId xmlns:a16="http://schemas.microsoft.com/office/drawing/2014/main" id="{E4232C15-2749-AE89-38ED-F8331330EC0A}"/>
                </a:ext>
              </a:extLst>
            </p:cNvPr>
            <p:cNvSpPr/>
            <p:nvPr/>
          </p:nvSpPr>
          <p:spPr>
            <a:xfrm>
              <a:off x="5624655" y="2891385"/>
              <a:ext cx="89121" cy="58804"/>
            </a:xfrm>
            <a:custGeom>
              <a:avLst/>
              <a:gdLst/>
              <a:ahLst/>
              <a:cxnLst/>
              <a:rect l="l" t="t" r="r" b="b"/>
              <a:pathLst>
                <a:path w="1183" h="762" extrusionOk="0">
                  <a:moveTo>
                    <a:pt x="43" y="0"/>
                  </a:moveTo>
                  <a:cubicBezTo>
                    <a:pt x="32" y="3"/>
                    <a:pt x="18" y="6"/>
                    <a:pt x="9" y="17"/>
                  </a:cubicBezTo>
                  <a:cubicBezTo>
                    <a:pt x="1" y="28"/>
                    <a:pt x="1" y="42"/>
                    <a:pt x="1" y="54"/>
                  </a:cubicBezTo>
                  <a:cubicBezTo>
                    <a:pt x="6" y="158"/>
                    <a:pt x="43" y="267"/>
                    <a:pt x="107" y="371"/>
                  </a:cubicBezTo>
                  <a:cubicBezTo>
                    <a:pt x="169" y="475"/>
                    <a:pt x="248" y="562"/>
                    <a:pt x="343" y="632"/>
                  </a:cubicBezTo>
                  <a:cubicBezTo>
                    <a:pt x="382" y="660"/>
                    <a:pt x="427" y="688"/>
                    <a:pt x="481" y="708"/>
                  </a:cubicBezTo>
                  <a:cubicBezTo>
                    <a:pt x="509" y="719"/>
                    <a:pt x="537" y="725"/>
                    <a:pt x="568" y="736"/>
                  </a:cubicBezTo>
                  <a:cubicBezTo>
                    <a:pt x="635" y="756"/>
                    <a:pt x="705" y="761"/>
                    <a:pt x="781" y="761"/>
                  </a:cubicBezTo>
                  <a:lnTo>
                    <a:pt x="792" y="761"/>
                  </a:lnTo>
                  <a:cubicBezTo>
                    <a:pt x="936" y="761"/>
                    <a:pt x="1115" y="725"/>
                    <a:pt x="1169" y="570"/>
                  </a:cubicBezTo>
                  <a:cubicBezTo>
                    <a:pt x="1180" y="539"/>
                    <a:pt x="1183" y="508"/>
                    <a:pt x="1180" y="472"/>
                  </a:cubicBezTo>
                  <a:cubicBezTo>
                    <a:pt x="1174" y="450"/>
                    <a:pt x="1169" y="421"/>
                    <a:pt x="1152" y="393"/>
                  </a:cubicBezTo>
                  <a:cubicBezTo>
                    <a:pt x="1121" y="343"/>
                    <a:pt x="1076" y="298"/>
                    <a:pt x="1014" y="256"/>
                  </a:cubicBezTo>
                  <a:cubicBezTo>
                    <a:pt x="955" y="214"/>
                    <a:pt x="879" y="177"/>
                    <a:pt x="781" y="141"/>
                  </a:cubicBezTo>
                  <a:cubicBezTo>
                    <a:pt x="700" y="107"/>
                    <a:pt x="610" y="79"/>
                    <a:pt x="506" y="56"/>
                  </a:cubicBezTo>
                  <a:cubicBezTo>
                    <a:pt x="422" y="34"/>
                    <a:pt x="340" y="20"/>
                    <a:pt x="259" y="14"/>
                  </a:cubicBezTo>
                  <a:cubicBezTo>
                    <a:pt x="228" y="9"/>
                    <a:pt x="200" y="9"/>
                    <a:pt x="169" y="9"/>
                  </a:cubicBezTo>
                  <a:cubicBezTo>
                    <a:pt x="133" y="9"/>
                    <a:pt x="107" y="9"/>
                    <a:pt x="85" y="17"/>
                  </a:cubicBezTo>
                  <a:cubicBezTo>
                    <a:pt x="71" y="3"/>
                    <a:pt x="60" y="0"/>
                    <a:pt x="48"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7" name="Google Shape;1448;p36">
              <a:extLst>
                <a:ext uri="{FF2B5EF4-FFF2-40B4-BE49-F238E27FC236}">
                  <a16:creationId xmlns:a16="http://schemas.microsoft.com/office/drawing/2014/main" id="{CFEBC235-4E3C-51D5-C74A-1B041479EA1D}"/>
                </a:ext>
              </a:extLst>
            </p:cNvPr>
            <p:cNvSpPr/>
            <p:nvPr/>
          </p:nvSpPr>
          <p:spPr>
            <a:xfrm>
              <a:off x="5615765" y="2848016"/>
              <a:ext cx="125960" cy="107575"/>
            </a:xfrm>
            <a:custGeom>
              <a:avLst/>
              <a:gdLst/>
              <a:ahLst/>
              <a:cxnLst/>
              <a:rect l="l" t="t" r="r" b="b"/>
              <a:pathLst>
                <a:path w="1672" h="1394" extrusionOk="0">
                  <a:moveTo>
                    <a:pt x="380" y="610"/>
                  </a:moveTo>
                  <a:cubicBezTo>
                    <a:pt x="458" y="610"/>
                    <a:pt x="534" y="621"/>
                    <a:pt x="616" y="638"/>
                  </a:cubicBezTo>
                  <a:cubicBezTo>
                    <a:pt x="711" y="663"/>
                    <a:pt x="804" y="700"/>
                    <a:pt x="894" y="745"/>
                  </a:cubicBezTo>
                  <a:lnTo>
                    <a:pt x="902" y="748"/>
                  </a:lnTo>
                  <a:cubicBezTo>
                    <a:pt x="983" y="798"/>
                    <a:pt x="1056" y="849"/>
                    <a:pt x="1121" y="910"/>
                  </a:cubicBezTo>
                  <a:cubicBezTo>
                    <a:pt x="1174" y="961"/>
                    <a:pt x="1216" y="1012"/>
                    <a:pt x="1247" y="1068"/>
                  </a:cubicBezTo>
                  <a:cubicBezTo>
                    <a:pt x="1258" y="1084"/>
                    <a:pt x="1264" y="1099"/>
                    <a:pt x="1275" y="1115"/>
                  </a:cubicBezTo>
                  <a:lnTo>
                    <a:pt x="1211" y="1169"/>
                  </a:lnTo>
                  <a:lnTo>
                    <a:pt x="1205" y="1177"/>
                  </a:lnTo>
                  <a:cubicBezTo>
                    <a:pt x="1163" y="1208"/>
                    <a:pt x="1112" y="1233"/>
                    <a:pt x="1068" y="1253"/>
                  </a:cubicBezTo>
                  <a:cubicBezTo>
                    <a:pt x="1017" y="1273"/>
                    <a:pt x="958" y="1287"/>
                    <a:pt x="899" y="1298"/>
                  </a:cubicBezTo>
                  <a:cubicBezTo>
                    <a:pt x="890" y="1297"/>
                    <a:pt x="880" y="1297"/>
                    <a:pt x="871" y="1297"/>
                  </a:cubicBezTo>
                  <a:cubicBezTo>
                    <a:pt x="853" y="1297"/>
                    <a:pt x="835" y="1298"/>
                    <a:pt x="818" y="1298"/>
                  </a:cubicBezTo>
                  <a:cubicBezTo>
                    <a:pt x="798" y="1298"/>
                    <a:pt x="778" y="1298"/>
                    <a:pt x="759" y="1295"/>
                  </a:cubicBezTo>
                  <a:cubicBezTo>
                    <a:pt x="714" y="1289"/>
                    <a:pt x="672" y="1278"/>
                    <a:pt x="630" y="1261"/>
                  </a:cubicBezTo>
                  <a:cubicBezTo>
                    <a:pt x="590" y="1242"/>
                    <a:pt x="554" y="1219"/>
                    <a:pt x="517" y="1194"/>
                  </a:cubicBezTo>
                  <a:cubicBezTo>
                    <a:pt x="475" y="1157"/>
                    <a:pt x="433" y="1121"/>
                    <a:pt x="394" y="1070"/>
                  </a:cubicBezTo>
                  <a:cubicBezTo>
                    <a:pt x="343" y="1000"/>
                    <a:pt x="293" y="919"/>
                    <a:pt x="251" y="821"/>
                  </a:cubicBezTo>
                  <a:cubicBezTo>
                    <a:pt x="223" y="759"/>
                    <a:pt x="203" y="694"/>
                    <a:pt x="183" y="633"/>
                  </a:cubicBezTo>
                  <a:cubicBezTo>
                    <a:pt x="239" y="621"/>
                    <a:pt x="293" y="610"/>
                    <a:pt x="349" y="610"/>
                  </a:cubicBezTo>
                  <a:close/>
                  <a:moveTo>
                    <a:pt x="1643" y="1"/>
                  </a:moveTo>
                  <a:cubicBezTo>
                    <a:pt x="1573" y="15"/>
                    <a:pt x="1508" y="29"/>
                    <a:pt x="1438" y="43"/>
                  </a:cubicBezTo>
                  <a:cubicBezTo>
                    <a:pt x="1256" y="77"/>
                    <a:pt x="1082" y="99"/>
                    <a:pt x="910" y="113"/>
                  </a:cubicBezTo>
                  <a:cubicBezTo>
                    <a:pt x="773" y="124"/>
                    <a:pt x="652" y="130"/>
                    <a:pt x="531" y="130"/>
                  </a:cubicBezTo>
                  <a:cubicBezTo>
                    <a:pt x="478" y="130"/>
                    <a:pt x="430" y="130"/>
                    <a:pt x="377" y="127"/>
                  </a:cubicBezTo>
                  <a:cubicBezTo>
                    <a:pt x="282" y="124"/>
                    <a:pt x="197" y="116"/>
                    <a:pt x="124" y="105"/>
                  </a:cubicBezTo>
                  <a:cubicBezTo>
                    <a:pt x="82" y="99"/>
                    <a:pt x="43" y="94"/>
                    <a:pt x="6" y="85"/>
                  </a:cubicBezTo>
                  <a:lnTo>
                    <a:pt x="6" y="85"/>
                  </a:lnTo>
                  <a:cubicBezTo>
                    <a:pt x="1" y="245"/>
                    <a:pt x="23" y="411"/>
                    <a:pt x="65" y="576"/>
                  </a:cubicBezTo>
                  <a:cubicBezTo>
                    <a:pt x="85" y="661"/>
                    <a:pt x="110" y="745"/>
                    <a:pt x="147" y="826"/>
                  </a:cubicBezTo>
                  <a:cubicBezTo>
                    <a:pt x="180" y="910"/>
                    <a:pt x="220" y="986"/>
                    <a:pt x="262" y="1054"/>
                  </a:cubicBezTo>
                  <a:cubicBezTo>
                    <a:pt x="307" y="1124"/>
                    <a:pt x="360" y="1186"/>
                    <a:pt x="419" y="1239"/>
                  </a:cubicBezTo>
                  <a:cubicBezTo>
                    <a:pt x="447" y="1264"/>
                    <a:pt x="475" y="1284"/>
                    <a:pt x="512" y="1306"/>
                  </a:cubicBezTo>
                  <a:cubicBezTo>
                    <a:pt x="543" y="1326"/>
                    <a:pt x="573" y="1340"/>
                    <a:pt x="618" y="1360"/>
                  </a:cubicBezTo>
                  <a:cubicBezTo>
                    <a:pt x="680" y="1382"/>
                    <a:pt x="750" y="1393"/>
                    <a:pt x="823" y="1393"/>
                  </a:cubicBezTo>
                  <a:lnTo>
                    <a:pt x="863" y="1393"/>
                  </a:lnTo>
                  <a:cubicBezTo>
                    <a:pt x="952" y="1390"/>
                    <a:pt x="1045" y="1365"/>
                    <a:pt x="1135" y="1323"/>
                  </a:cubicBezTo>
                  <a:cubicBezTo>
                    <a:pt x="1236" y="1278"/>
                    <a:pt x="1334" y="1197"/>
                    <a:pt x="1413" y="1096"/>
                  </a:cubicBezTo>
                  <a:cubicBezTo>
                    <a:pt x="1483" y="1003"/>
                    <a:pt x="1539" y="896"/>
                    <a:pt x="1584" y="764"/>
                  </a:cubicBezTo>
                  <a:cubicBezTo>
                    <a:pt x="1623" y="652"/>
                    <a:pt x="1649" y="531"/>
                    <a:pt x="1663" y="391"/>
                  </a:cubicBezTo>
                  <a:cubicBezTo>
                    <a:pt x="1671" y="268"/>
                    <a:pt x="1671" y="141"/>
                    <a:pt x="1657" y="18"/>
                  </a:cubicBezTo>
                  <a:cubicBezTo>
                    <a:pt x="1651" y="15"/>
                    <a:pt x="1649" y="6"/>
                    <a:pt x="1643"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8" name="Google Shape;1449;p36">
              <a:extLst>
                <a:ext uri="{FF2B5EF4-FFF2-40B4-BE49-F238E27FC236}">
                  <a16:creationId xmlns:a16="http://schemas.microsoft.com/office/drawing/2014/main" id="{D6847D60-08B0-DE96-6616-00A015500545}"/>
                </a:ext>
              </a:extLst>
            </p:cNvPr>
            <p:cNvSpPr/>
            <p:nvPr/>
          </p:nvSpPr>
          <p:spPr>
            <a:xfrm>
              <a:off x="6081036" y="2118141"/>
              <a:ext cx="235949" cy="724858"/>
            </a:xfrm>
            <a:custGeom>
              <a:avLst/>
              <a:gdLst/>
              <a:ahLst/>
              <a:cxnLst/>
              <a:rect l="l" t="t" r="r" b="b"/>
              <a:pathLst>
                <a:path w="3132" h="9393" extrusionOk="0">
                  <a:moveTo>
                    <a:pt x="136" y="1"/>
                  </a:moveTo>
                  <a:cubicBezTo>
                    <a:pt x="124" y="1"/>
                    <a:pt x="113" y="1"/>
                    <a:pt x="108" y="4"/>
                  </a:cubicBezTo>
                  <a:cubicBezTo>
                    <a:pt x="49" y="18"/>
                    <a:pt x="1" y="85"/>
                    <a:pt x="23" y="144"/>
                  </a:cubicBezTo>
                  <a:cubicBezTo>
                    <a:pt x="433" y="1461"/>
                    <a:pt x="849" y="2777"/>
                    <a:pt x="1259" y="4094"/>
                  </a:cubicBezTo>
                  <a:lnTo>
                    <a:pt x="2497" y="8058"/>
                  </a:lnTo>
                  <a:cubicBezTo>
                    <a:pt x="2623" y="8462"/>
                    <a:pt x="2749" y="8869"/>
                    <a:pt x="2876" y="9271"/>
                  </a:cubicBezTo>
                  <a:lnTo>
                    <a:pt x="2876" y="9276"/>
                  </a:lnTo>
                  <a:cubicBezTo>
                    <a:pt x="2878" y="9288"/>
                    <a:pt x="2884" y="9293"/>
                    <a:pt x="2887" y="9304"/>
                  </a:cubicBezTo>
                  <a:cubicBezTo>
                    <a:pt x="2901" y="9355"/>
                    <a:pt x="2946" y="9392"/>
                    <a:pt x="2998" y="9392"/>
                  </a:cubicBezTo>
                  <a:cubicBezTo>
                    <a:pt x="3008" y="9392"/>
                    <a:pt x="3017" y="9391"/>
                    <a:pt x="3027" y="9389"/>
                  </a:cubicBezTo>
                  <a:cubicBezTo>
                    <a:pt x="3086" y="9375"/>
                    <a:pt x="3131" y="9307"/>
                    <a:pt x="3111" y="9248"/>
                  </a:cubicBezTo>
                  <a:cubicBezTo>
                    <a:pt x="2724" y="8013"/>
                    <a:pt x="2339" y="6778"/>
                    <a:pt x="1952" y="5545"/>
                  </a:cubicBezTo>
                  <a:cubicBezTo>
                    <a:pt x="1542" y="4229"/>
                    <a:pt x="1129" y="2915"/>
                    <a:pt x="717" y="1596"/>
                  </a:cubicBezTo>
                  <a:cubicBezTo>
                    <a:pt x="560" y="1093"/>
                    <a:pt x="402" y="591"/>
                    <a:pt x="248" y="88"/>
                  </a:cubicBezTo>
                  <a:cubicBezTo>
                    <a:pt x="231" y="37"/>
                    <a:pt x="189" y="1"/>
                    <a:pt x="13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9" name="Google Shape;1450;p36">
              <a:extLst>
                <a:ext uri="{FF2B5EF4-FFF2-40B4-BE49-F238E27FC236}">
                  <a16:creationId xmlns:a16="http://schemas.microsoft.com/office/drawing/2014/main" id="{AE2C5045-82F9-D03E-8F3D-EAC95C6EBA15}"/>
                </a:ext>
              </a:extLst>
            </p:cNvPr>
            <p:cNvSpPr/>
            <p:nvPr/>
          </p:nvSpPr>
          <p:spPr>
            <a:xfrm>
              <a:off x="5874617" y="1877294"/>
              <a:ext cx="356485" cy="367947"/>
            </a:xfrm>
            <a:custGeom>
              <a:avLst/>
              <a:gdLst/>
              <a:ahLst/>
              <a:cxnLst/>
              <a:rect l="l" t="t" r="r" b="b"/>
              <a:pathLst>
                <a:path w="4732" h="4768" extrusionOk="0">
                  <a:moveTo>
                    <a:pt x="1879" y="0"/>
                  </a:moveTo>
                  <a:cubicBezTo>
                    <a:pt x="1857" y="0"/>
                    <a:pt x="1837" y="0"/>
                    <a:pt x="1820" y="3"/>
                  </a:cubicBezTo>
                  <a:cubicBezTo>
                    <a:pt x="1750" y="9"/>
                    <a:pt x="1685" y="31"/>
                    <a:pt x="1629" y="65"/>
                  </a:cubicBezTo>
                  <a:cubicBezTo>
                    <a:pt x="1581" y="98"/>
                    <a:pt x="1534" y="141"/>
                    <a:pt x="1486" y="200"/>
                  </a:cubicBezTo>
                  <a:cubicBezTo>
                    <a:pt x="1455" y="239"/>
                    <a:pt x="1430" y="287"/>
                    <a:pt x="1405" y="346"/>
                  </a:cubicBezTo>
                  <a:cubicBezTo>
                    <a:pt x="1379" y="407"/>
                    <a:pt x="1360" y="469"/>
                    <a:pt x="1343" y="539"/>
                  </a:cubicBezTo>
                  <a:cubicBezTo>
                    <a:pt x="1312" y="660"/>
                    <a:pt x="1292" y="795"/>
                    <a:pt x="1281" y="969"/>
                  </a:cubicBezTo>
                  <a:cubicBezTo>
                    <a:pt x="1273" y="1174"/>
                    <a:pt x="1278" y="1381"/>
                    <a:pt x="1290" y="1584"/>
                  </a:cubicBezTo>
                  <a:cubicBezTo>
                    <a:pt x="1205" y="1609"/>
                    <a:pt x="1118" y="1637"/>
                    <a:pt x="1040" y="1662"/>
                  </a:cubicBezTo>
                  <a:cubicBezTo>
                    <a:pt x="944" y="1693"/>
                    <a:pt x="868" y="1721"/>
                    <a:pt x="798" y="1749"/>
                  </a:cubicBezTo>
                  <a:cubicBezTo>
                    <a:pt x="652" y="1805"/>
                    <a:pt x="464" y="1887"/>
                    <a:pt x="299" y="2010"/>
                  </a:cubicBezTo>
                  <a:cubicBezTo>
                    <a:pt x="136" y="2131"/>
                    <a:pt x="40" y="2269"/>
                    <a:pt x="15" y="2417"/>
                  </a:cubicBezTo>
                  <a:cubicBezTo>
                    <a:pt x="1" y="2496"/>
                    <a:pt x="9" y="2580"/>
                    <a:pt x="32" y="2662"/>
                  </a:cubicBezTo>
                  <a:cubicBezTo>
                    <a:pt x="54" y="2729"/>
                    <a:pt x="91" y="2796"/>
                    <a:pt x="150" y="2861"/>
                  </a:cubicBezTo>
                  <a:cubicBezTo>
                    <a:pt x="181" y="2900"/>
                    <a:pt x="223" y="2937"/>
                    <a:pt x="276" y="2973"/>
                  </a:cubicBezTo>
                  <a:cubicBezTo>
                    <a:pt x="321" y="3007"/>
                    <a:pt x="369" y="3035"/>
                    <a:pt x="422" y="3063"/>
                  </a:cubicBezTo>
                  <a:cubicBezTo>
                    <a:pt x="523" y="3111"/>
                    <a:pt x="644" y="3153"/>
                    <a:pt x="787" y="3189"/>
                  </a:cubicBezTo>
                  <a:cubicBezTo>
                    <a:pt x="899" y="3217"/>
                    <a:pt x="1020" y="3237"/>
                    <a:pt x="1155" y="3251"/>
                  </a:cubicBezTo>
                  <a:cubicBezTo>
                    <a:pt x="1253" y="3262"/>
                    <a:pt x="1348" y="3268"/>
                    <a:pt x="1441" y="3274"/>
                  </a:cubicBezTo>
                  <a:cubicBezTo>
                    <a:pt x="1421" y="3498"/>
                    <a:pt x="1421" y="3686"/>
                    <a:pt x="1435" y="3866"/>
                  </a:cubicBezTo>
                  <a:cubicBezTo>
                    <a:pt x="1450" y="4051"/>
                    <a:pt x="1478" y="4200"/>
                    <a:pt x="1523" y="4329"/>
                  </a:cubicBezTo>
                  <a:cubicBezTo>
                    <a:pt x="1553" y="4405"/>
                    <a:pt x="1581" y="4470"/>
                    <a:pt x="1618" y="4523"/>
                  </a:cubicBezTo>
                  <a:cubicBezTo>
                    <a:pt x="1635" y="4551"/>
                    <a:pt x="1657" y="4579"/>
                    <a:pt x="1683" y="4601"/>
                  </a:cubicBezTo>
                  <a:cubicBezTo>
                    <a:pt x="1705" y="4630"/>
                    <a:pt x="1733" y="4655"/>
                    <a:pt x="1764" y="4672"/>
                  </a:cubicBezTo>
                  <a:cubicBezTo>
                    <a:pt x="1843" y="4736"/>
                    <a:pt x="1949" y="4767"/>
                    <a:pt x="2067" y="4767"/>
                  </a:cubicBezTo>
                  <a:cubicBezTo>
                    <a:pt x="2106" y="4767"/>
                    <a:pt x="2146" y="4764"/>
                    <a:pt x="2185" y="4756"/>
                  </a:cubicBezTo>
                  <a:cubicBezTo>
                    <a:pt x="2258" y="4742"/>
                    <a:pt x="2331" y="4708"/>
                    <a:pt x="2398" y="4658"/>
                  </a:cubicBezTo>
                  <a:cubicBezTo>
                    <a:pt x="2460" y="4613"/>
                    <a:pt x="2516" y="4554"/>
                    <a:pt x="2581" y="4472"/>
                  </a:cubicBezTo>
                  <a:cubicBezTo>
                    <a:pt x="2696" y="4321"/>
                    <a:pt x="2769" y="4138"/>
                    <a:pt x="2825" y="3984"/>
                  </a:cubicBezTo>
                  <a:cubicBezTo>
                    <a:pt x="2876" y="3849"/>
                    <a:pt x="2918" y="3709"/>
                    <a:pt x="2951" y="3577"/>
                  </a:cubicBezTo>
                  <a:cubicBezTo>
                    <a:pt x="3064" y="3658"/>
                    <a:pt x="3182" y="3731"/>
                    <a:pt x="3297" y="3796"/>
                  </a:cubicBezTo>
                  <a:cubicBezTo>
                    <a:pt x="3378" y="3841"/>
                    <a:pt x="3465" y="3880"/>
                    <a:pt x="3555" y="3919"/>
                  </a:cubicBezTo>
                  <a:cubicBezTo>
                    <a:pt x="3645" y="3953"/>
                    <a:pt x="3732" y="3981"/>
                    <a:pt x="3816" y="3995"/>
                  </a:cubicBezTo>
                  <a:cubicBezTo>
                    <a:pt x="3875" y="4006"/>
                    <a:pt x="3934" y="4012"/>
                    <a:pt x="3987" y="4012"/>
                  </a:cubicBezTo>
                  <a:cubicBezTo>
                    <a:pt x="4111" y="4012"/>
                    <a:pt x="4215" y="3984"/>
                    <a:pt x="4302" y="3928"/>
                  </a:cubicBezTo>
                  <a:cubicBezTo>
                    <a:pt x="4372" y="3883"/>
                    <a:pt x="4437" y="3815"/>
                    <a:pt x="4484" y="3731"/>
                  </a:cubicBezTo>
                  <a:cubicBezTo>
                    <a:pt x="4535" y="3647"/>
                    <a:pt x="4560" y="3557"/>
                    <a:pt x="4563" y="3456"/>
                  </a:cubicBezTo>
                  <a:cubicBezTo>
                    <a:pt x="4563" y="3406"/>
                    <a:pt x="4560" y="3349"/>
                    <a:pt x="4546" y="3282"/>
                  </a:cubicBezTo>
                  <a:cubicBezTo>
                    <a:pt x="4535" y="3231"/>
                    <a:pt x="4518" y="3178"/>
                    <a:pt x="4484" y="3111"/>
                  </a:cubicBezTo>
                  <a:cubicBezTo>
                    <a:pt x="4439" y="3007"/>
                    <a:pt x="4378" y="2897"/>
                    <a:pt x="4285" y="2774"/>
                  </a:cubicBezTo>
                  <a:cubicBezTo>
                    <a:pt x="4215" y="2678"/>
                    <a:pt x="4133" y="2580"/>
                    <a:pt x="4032" y="2465"/>
                  </a:cubicBezTo>
                  <a:cubicBezTo>
                    <a:pt x="3999" y="2423"/>
                    <a:pt x="3959" y="2384"/>
                    <a:pt x="3923" y="2347"/>
                  </a:cubicBezTo>
                  <a:cubicBezTo>
                    <a:pt x="4049" y="2269"/>
                    <a:pt x="4181" y="2167"/>
                    <a:pt x="4307" y="2047"/>
                  </a:cubicBezTo>
                  <a:cubicBezTo>
                    <a:pt x="4380" y="1977"/>
                    <a:pt x="4442" y="1904"/>
                    <a:pt x="4504" y="1831"/>
                  </a:cubicBezTo>
                  <a:cubicBezTo>
                    <a:pt x="4568" y="1746"/>
                    <a:pt x="4619" y="1665"/>
                    <a:pt x="4653" y="1584"/>
                  </a:cubicBezTo>
                  <a:cubicBezTo>
                    <a:pt x="4672" y="1547"/>
                    <a:pt x="4689" y="1505"/>
                    <a:pt x="4700" y="1457"/>
                  </a:cubicBezTo>
                  <a:cubicBezTo>
                    <a:pt x="4714" y="1410"/>
                    <a:pt x="4720" y="1359"/>
                    <a:pt x="4723" y="1322"/>
                  </a:cubicBezTo>
                  <a:cubicBezTo>
                    <a:pt x="4731" y="1238"/>
                    <a:pt x="4714" y="1148"/>
                    <a:pt x="4675" y="1064"/>
                  </a:cubicBezTo>
                  <a:cubicBezTo>
                    <a:pt x="4636" y="977"/>
                    <a:pt x="4571" y="901"/>
                    <a:pt x="4493" y="848"/>
                  </a:cubicBezTo>
                  <a:cubicBezTo>
                    <a:pt x="4422" y="798"/>
                    <a:pt x="4335" y="767"/>
                    <a:pt x="4237" y="753"/>
                  </a:cubicBezTo>
                  <a:cubicBezTo>
                    <a:pt x="4198" y="750"/>
                    <a:pt x="4161" y="747"/>
                    <a:pt x="4119" y="747"/>
                  </a:cubicBezTo>
                  <a:cubicBezTo>
                    <a:pt x="4060" y="747"/>
                    <a:pt x="3993" y="753"/>
                    <a:pt x="3923" y="764"/>
                  </a:cubicBezTo>
                  <a:cubicBezTo>
                    <a:pt x="3819" y="781"/>
                    <a:pt x="3709" y="809"/>
                    <a:pt x="3586" y="848"/>
                  </a:cubicBezTo>
                  <a:cubicBezTo>
                    <a:pt x="3479" y="882"/>
                    <a:pt x="3375" y="924"/>
                    <a:pt x="3288" y="960"/>
                  </a:cubicBezTo>
                  <a:cubicBezTo>
                    <a:pt x="3249" y="977"/>
                    <a:pt x="3207" y="991"/>
                    <a:pt x="3170" y="1008"/>
                  </a:cubicBezTo>
                  <a:lnTo>
                    <a:pt x="3128" y="1028"/>
                  </a:lnTo>
                  <a:cubicBezTo>
                    <a:pt x="3081" y="1045"/>
                    <a:pt x="3038" y="1064"/>
                    <a:pt x="2994" y="1084"/>
                  </a:cubicBezTo>
                  <a:cubicBezTo>
                    <a:pt x="2895" y="904"/>
                    <a:pt x="2811" y="764"/>
                    <a:pt x="2724" y="638"/>
                  </a:cubicBezTo>
                  <a:cubicBezTo>
                    <a:pt x="2581" y="427"/>
                    <a:pt x="2443" y="273"/>
                    <a:pt x="2292" y="160"/>
                  </a:cubicBezTo>
                  <a:cubicBezTo>
                    <a:pt x="2165" y="56"/>
                    <a:pt x="2019" y="0"/>
                    <a:pt x="1879"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0" name="Google Shape;1451;p36">
              <a:extLst>
                <a:ext uri="{FF2B5EF4-FFF2-40B4-BE49-F238E27FC236}">
                  <a16:creationId xmlns:a16="http://schemas.microsoft.com/office/drawing/2014/main" id="{5C11C016-BEDA-70F2-5864-8B283E792E7A}"/>
                </a:ext>
              </a:extLst>
            </p:cNvPr>
            <p:cNvSpPr/>
            <p:nvPr/>
          </p:nvSpPr>
          <p:spPr>
            <a:xfrm>
              <a:off x="6018884" y="1889101"/>
              <a:ext cx="62905" cy="71768"/>
            </a:xfrm>
            <a:custGeom>
              <a:avLst/>
              <a:gdLst/>
              <a:ahLst/>
              <a:cxnLst/>
              <a:rect l="l" t="t" r="r" b="b"/>
              <a:pathLst>
                <a:path w="835" h="930" extrusionOk="0">
                  <a:moveTo>
                    <a:pt x="99" y="0"/>
                  </a:moveTo>
                  <a:cubicBezTo>
                    <a:pt x="90" y="0"/>
                    <a:pt x="83" y="3"/>
                    <a:pt x="76" y="4"/>
                  </a:cubicBezTo>
                  <a:cubicBezTo>
                    <a:pt x="51" y="16"/>
                    <a:pt x="34" y="33"/>
                    <a:pt x="23" y="58"/>
                  </a:cubicBezTo>
                  <a:cubicBezTo>
                    <a:pt x="1" y="106"/>
                    <a:pt x="26" y="162"/>
                    <a:pt x="76" y="184"/>
                  </a:cubicBezTo>
                  <a:cubicBezTo>
                    <a:pt x="104" y="198"/>
                    <a:pt x="132" y="207"/>
                    <a:pt x="161" y="223"/>
                  </a:cubicBezTo>
                  <a:cubicBezTo>
                    <a:pt x="245" y="274"/>
                    <a:pt x="318" y="336"/>
                    <a:pt x="388" y="403"/>
                  </a:cubicBezTo>
                  <a:cubicBezTo>
                    <a:pt x="492" y="513"/>
                    <a:pt x="582" y="636"/>
                    <a:pt x="657" y="768"/>
                  </a:cubicBezTo>
                  <a:cubicBezTo>
                    <a:pt x="683" y="810"/>
                    <a:pt x="702" y="852"/>
                    <a:pt x="725" y="897"/>
                  </a:cubicBezTo>
                  <a:cubicBezTo>
                    <a:pt x="736" y="916"/>
                    <a:pt x="753" y="929"/>
                    <a:pt x="773" y="929"/>
                  </a:cubicBezTo>
                  <a:cubicBezTo>
                    <a:pt x="779" y="929"/>
                    <a:pt x="786" y="928"/>
                    <a:pt x="792" y="925"/>
                  </a:cubicBezTo>
                  <a:cubicBezTo>
                    <a:pt x="815" y="917"/>
                    <a:pt x="834" y="886"/>
                    <a:pt x="820" y="861"/>
                  </a:cubicBezTo>
                  <a:cubicBezTo>
                    <a:pt x="742" y="698"/>
                    <a:pt x="655" y="538"/>
                    <a:pt x="554" y="389"/>
                  </a:cubicBezTo>
                  <a:cubicBezTo>
                    <a:pt x="503" y="316"/>
                    <a:pt x="447" y="246"/>
                    <a:pt x="385" y="181"/>
                  </a:cubicBezTo>
                  <a:cubicBezTo>
                    <a:pt x="318" y="111"/>
                    <a:pt x="239" y="55"/>
                    <a:pt x="152" y="10"/>
                  </a:cubicBezTo>
                  <a:cubicBezTo>
                    <a:pt x="141" y="4"/>
                    <a:pt x="127" y="4"/>
                    <a:pt x="118" y="4"/>
                  </a:cubicBezTo>
                  <a:cubicBezTo>
                    <a:pt x="111" y="1"/>
                    <a:pt x="104" y="0"/>
                    <a:pt x="99"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1" name="Google Shape;1452;p36">
              <a:extLst>
                <a:ext uri="{FF2B5EF4-FFF2-40B4-BE49-F238E27FC236}">
                  <a16:creationId xmlns:a16="http://schemas.microsoft.com/office/drawing/2014/main" id="{57678EB0-435D-F8AE-F251-E71F4210F4CD}"/>
                </a:ext>
              </a:extLst>
            </p:cNvPr>
            <p:cNvSpPr/>
            <p:nvPr/>
          </p:nvSpPr>
          <p:spPr>
            <a:xfrm>
              <a:off x="6162096" y="1960020"/>
              <a:ext cx="53789" cy="77479"/>
            </a:xfrm>
            <a:custGeom>
              <a:avLst/>
              <a:gdLst/>
              <a:ahLst/>
              <a:cxnLst/>
              <a:rect l="l" t="t" r="r" b="b"/>
              <a:pathLst>
                <a:path w="714" h="1004" extrusionOk="0">
                  <a:moveTo>
                    <a:pt x="469" y="307"/>
                  </a:moveTo>
                  <a:lnTo>
                    <a:pt x="469" y="307"/>
                  </a:lnTo>
                  <a:cubicBezTo>
                    <a:pt x="469" y="309"/>
                    <a:pt x="466" y="312"/>
                    <a:pt x="466" y="312"/>
                  </a:cubicBezTo>
                  <a:cubicBezTo>
                    <a:pt x="469" y="312"/>
                    <a:pt x="469" y="309"/>
                    <a:pt x="469" y="307"/>
                  </a:cubicBezTo>
                  <a:close/>
                  <a:moveTo>
                    <a:pt x="629" y="1"/>
                  </a:moveTo>
                  <a:cubicBezTo>
                    <a:pt x="584" y="3"/>
                    <a:pt x="548" y="29"/>
                    <a:pt x="539" y="68"/>
                  </a:cubicBezTo>
                  <a:cubicBezTo>
                    <a:pt x="522" y="144"/>
                    <a:pt x="503" y="222"/>
                    <a:pt x="475" y="298"/>
                  </a:cubicBezTo>
                  <a:cubicBezTo>
                    <a:pt x="421" y="433"/>
                    <a:pt x="348" y="559"/>
                    <a:pt x="264" y="674"/>
                  </a:cubicBezTo>
                  <a:cubicBezTo>
                    <a:pt x="199" y="759"/>
                    <a:pt x="129" y="840"/>
                    <a:pt x="48" y="905"/>
                  </a:cubicBezTo>
                  <a:cubicBezTo>
                    <a:pt x="42" y="913"/>
                    <a:pt x="34" y="916"/>
                    <a:pt x="28" y="924"/>
                  </a:cubicBezTo>
                  <a:cubicBezTo>
                    <a:pt x="11" y="938"/>
                    <a:pt x="0" y="961"/>
                    <a:pt x="14" y="983"/>
                  </a:cubicBezTo>
                  <a:cubicBezTo>
                    <a:pt x="22" y="995"/>
                    <a:pt x="39" y="1004"/>
                    <a:pt x="54" y="1004"/>
                  </a:cubicBezTo>
                  <a:cubicBezTo>
                    <a:pt x="61" y="1004"/>
                    <a:pt x="68" y="1002"/>
                    <a:pt x="73" y="997"/>
                  </a:cubicBezTo>
                  <a:cubicBezTo>
                    <a:pt x="146" y="941"/>
                    <a:pt x="213" y="885"/>
                    <a:pt x="281" y="826"/>
                  </a:cubicBezTo>
                  <a:cubicBezTo>
                    <a:pt x="351" y="759"/>
                    <a:pt x="416" y="688"/>
                    <a:pt x="477" y="607"/>
                  </a:cubicBezTo>
                  <a:cubicBezTo>
                    <a:pt x="505" y="568"/>
                    <a:pt x="533" y="531"/>
                    <a:pt x="559" y="492"/>
                  </a:cubicBezTo>
                  <a:cubicBezTo>
                    <a:pt x="587" y="450"/>
                    <a:pt x="606" y="405"/>
                    <a:pt x="632" y="357"/>
                  </a:cubicBezTo>
                  <a:cubicBezTo>
                    <a:pt x="651" y="315"/>
                    <a:pt x="671" y="273"/>
                    <a:pt x="685" y="228"/>
                  </a:cubicBezTo>
                  <a:cubicBezTo>
                    <a:pt x="699" y="180"/>
                    <a:pt x="705" y="133"/>
                    <a:pt x="713" y="85"/>
                  </a:cubicBezTo>
                  <a:cubicBezTo>
                    <a:pt x="713" y="71"/>
                    <a:pt x="708" y="57"/>
                    <a:pt x="702" y="43"/>
                  </a:cubicBezTo>
                  <a:cubicBezTo>
                    <a:pt x="691" y="20"/>
                    <a:pt x="671" y="6"/>
                    <a:pt x="649" y="3"/>
                  </a:cubicBezTo>
                  <a:cubicBezTo>
                    <a:pt x="643" y="3"/>
                    <a:pt x="635" y="1"/>
                    <a:pt x="629"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2" name="Google Shape;1453;p36">
              <a:extLst>
                <a:ext uri="{FF2B5EF4-FFF2-40B4-BE49-F238E27FC236}">
                  <a16:creationId xmlns:a16="http://schemas.microsoft.com/office/drawing/2014/main" id="{4E8A8C61-B25A-A3A6-CEBB-D8490C600EEB}"/>
                </a:ext>
              </a:extLst>
            </p:cNvPr>
            <p:cNvSpPr/>
            <p:nvPr/>
          </p:nvSpPr>
          <p:spPr>
            <a:xfrm>
              <a:off x="6158028" y="2073923"/>
              <a:ext cx="46632" cy="77942"/>
            </a:xfrm>
            <a:custGeom>
              <a:avLst/>
              <a:gdLst/>
              <a:ahLst/>
              <a:cxnLst/>
              <a:rect l="l" t="t" r="r" b="b"/>
              <a:pathLst>
                <a:path w="619" h="1010" extrusionOk="0">
                  <a:moveTo>
                    <a:pt x="23" y="0"/>
                  </a:moveTo>
                  <a:cubicBezTo>
                    <a:pt x="19" y="0"/>
                    <a:pt x="13" y="3"/>
                    <a:pt x="6" y="10"/>
                  </a:cubicBezTo>
                  <a:cubicBezTo>
                    <a:pt x="1" y="21"/>
                    <a:pt x="1" y="35"/>
                    <a:pt x="12" y="41"/>
                  </a:cubicBezTo>
                  <a:cubicBezTo>
                    <a:pt x="29" y="55"/>
                    <a:pt x="43" y="69"/>
                    <a:pt x="60" y="86"/>
                  </a:cubicBezTo>
                  <a:cubicBezTo>
                    <a:pt x="144" y="175"/>
                    <a:pt x="214" y="268"/>
                    <a:pt x="270" y="375"/>
                  </a:cubicBezTo>
                  <a:lnTo>
                    <a:pt x="270" y="372"/>
                  </a:lnTo>
                  <a:cubicBezTo>
                    <a:pt x="296" y="417"/>
                    <a:pt x="318" y="465"/>
                    <a:pt x="338" y="515"/>
                  </a:cubicBezTo>
                  <a:cubicBezTo>
                    <a:pt x="357" y="568"/>
                    <a:pt x="380" y="619"/>
                    <a:pt x="394" y="675"/>
                  </a:cubicBezTo>
                  <a:cubicBezTo>
                    <a:pt x="405" y="714"/>
                    <a:pt x="411" y="756"/>
                    <a:pt x="419" y="796"/>
                  </a:cubicBezTo>
                  <a:cubicBezTo>
                    <a:pt x="425" y="838"/>
                    <a:pt x="425" y="880"/>
                    <a:pt x="427" y="925"/>
                  </a:cubicBezTo>
                  <a:cubicBezTo>
                    <a:pt x="427" y="950"/>
                    <a:pt x="447" y="975"/>
                    <a:pt x="464" y="989"/>
                  </a:cubicBezTo>
                  <a:cubicBezTo>
                    <a:pt x="481" y="1004"/>
                    <a:pt x="506" y="1009"/>
                    <a:pt x="531" y="1009"/>
                  </a:cubicBezTo>
                  <a:cubicBezTo>
                    <a:pt x="554" y="1006"/>
                    <a:pt x="579" y="995"/>
                    <a:pt x="593" y="975"/>
                  </a:cubicBezTo>
                  <a:cubicBezTo>
                    <a:pt x="607" y="956"/>
                    <a:pt x="618" y="928"/>
                    <a:pt x="616" y="908"/>
                  </a:cubicBezTo>
                  <a:cubicBezTo>
                    <a:pt x="602" y="821"/>
                    <a:pt x="573" y="731"/>
                    <a:pt x="534" y="650"/>
                  </a:cubicBezTo>
                  <a:cubicBezTo>
                    <a:pt x="495" y="566"/>
                    <a:pt x="453" y="487"/>
                    <a:pt x="399" y="408"/>
                  </a:cubicBezTo>
                  <a:cubicBezTo>
                    <a:pt x="349" y="333"/>
                    <a:pt x="293" y="262"/>
                    <a:pt x="231" y="192"/>
                  </a:cubicBezTo>
                  <a:cubicBezTo>
                    <a:pt x="172" y="125"/>
                    <a:pt x="105" y="66"/>
                    <a:pt x="40" y="4"/>
                  </a:cubicBezTo>
                  <a:cubicBezTo>
                    <a:pt x="34" y="1"/>
                    <a:pt x="29" y="1"/>
                    <a:pt x="26" y="1"/>
                  </a:cubicBezTo>
                  <a:cubicBezTo>
                    <a:pt x="25" y="1"/>
                    <a:pt x="24" y="0"/>
                    <a:pt x="23"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3" name="Google Shape;1454;p36">
              <a:extLst>
                <a:ext uri="{FF2B5EF4-FFF2-40B4-BE49-F238E27FC236}">
                  <a16:creationId xmlns:a16="http://schemas.microsoft.com/office/drawing/2014/main" id="{796F1AC2-AE14-1F50-E0E9-04119C64DD38}"/>
                </a:ext>
              </a:extLst>
            </p:cNvPr>
            <p:cNvSpPr/>
            <p:nvPr/>
          </p:nvSpPr>
          <p:spPr>
            <a:xfrm>
              <a:off x="6256567" y="1981473"/>
              <a:ext cx="134172" cy="44913"/>
            </a:xfrm>
            <a:custGeom>
              <a:avLst/>
              <a:gdLst/>
              <a:ahLst/>
              <a:cxnLst/>
              <a:rect l="l" t="t" r="r" b="b"/>
              <a:pathLst>
                <a:path w="1781" h="582" extrusionOk="0">
                  <a:moveTo>
                    <a:pt x="1435" y="1"/>
                  </a:moveTo>
                  <a:cubicBezTo>
                    <a:pt x="1365" y="3"/>
                    <a:pt x="1301" y="15"/>
                    <a:pt x="1236" y="29"/>
                  </a:cubicBezTo>
                  <a:cubicBezTo>
                    <a:pt x="1172" y="43"/>
                    <a:pt x="1101" y="62"/>
                    <a:pt x="1014" y="90"/>
                  </a:cubicBezTo>
                  <a:cubicBezTo>
                    <a:pt x="880" y="138"/>
                    <a:pt x="731" y="197"/>
                    <a:pt x="560" y="278"/>
                  </a:cubicBezTo>
                  <a:cubicBezTo>
                    <a:pt x="445" y="329"/>
                    <a:pt x="332" y="391"/>
                    <a:pt x="220" y="450"/>
                  </a:cubicBezTo>
                  <a:cubicBezTo>
                    <a:pt x="181" y="469"/>
                    <a:pt x="144" y="492"/>
                    <a:pt x="108" y="511"/>
                  </a:cubicBezTo>
                  <a:cubicBezTo>
                    <a:pt x="77" y="531"/>
                    <a:pt x="49" y="551"/>
                    <a:pt x="15" y="568"/>
                  </a:cubicBezTo>
                  <a:cubicBezTo>
                    <a:pt x="9" y="573"/>
                    <a:pt x="1" y="579"/>
                    <a:pt x="1" y="582"/>
                  </a:cubicBezTo>
                  <a:cubicBezTo>
                    <a:pt x="133" y="579"/>
                    <a:pt x="265" y="579"/>
                    <a:pt x="400" y="573"/>
                  </a:cubicBezTo>
                  <a:cubicBezTo>
                    <a:pt x="506" y="568"/>
                    <a:pt x="619" y="565"/>
                    <a:pt x="728" y="559"/>
                  </a:cubicBezTo>
                  <a:cubicBezTo>
                    <a:pt x="812" y="551"/>
                    <a:pt x="891" y="540"/>
                    <a:pt x="964" y="534"/>
                  </a:cubicBezTo>
                  <a:cubicBezTo>
                    <a:pt x="1093" y="517"/>
                    <a:pt x="1261" y="492"/>
                    <a:pt x="1430" y="450"/>
                  </a:cubicBezTo>
                  <a:cubicBezTo>
                    <a:pt x="1500" y="433"/>
                    <a:pt x="1559" y="410"/>
                    <a:pt x="1612" y="391"/>
                  </a:cubicBezTo>
                  <a:cubicBezTo>
                    <a:pt x="1666" y="366"/>
                    <a:pt x="1708" y="340"/>
                    <a:pt x="1739" y="309"/>
                  </a:cubicBezTo>
                  <a:cubicBezTo>
                    <a:pt x="1753" y="295"/>
                    <a:pt x="1764" y="281"/>
                    <a:pt x="1770" y="264"/>
                  </a:cubicBezTo>
                  <a:cubicBezTo>
                    <a:pt x="1778" y="245"/>
                    <a:pt x="1781" y="228"/>
                    <a:pt x="1781" y="208"/>
                  </a:cubicBezTo>
                  <a:cubicBezTo>
                    <a:pt x="1781" y="186"/>
                    <a:pt x="1775" y="166"/>
                    <a:pt x="1764" y="147"/>
                  </a:cubicBezTo>
                  <a:cubicBezTo>
                    <a:pt x="1753" y="124"/>
                    <a:pt x="1739" y="102"/>
                    <a:pt x="1722" y="85"/>
                  </a:cubicBezTo>
                  <a:cubicBezTo>
                    <a:pt x="1666" y="29"/>
                    <a:pt x="1581" y="1"/>
                    <a:pt x="1466"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4" name="Google Shape;1455;p36">
              <a:extLst>
                <a:ext uri="{FF2B5EF4-FFF2-40B4-BE49-F238E27FC236}">
                  <a16:creationId xmlns:a16="http://schemas.microsoft.com/office/drawing/2014/main" id="{290B2778-FCE1-57B6-4DA3-A2E6F66D9BDA}"/>
                </a:ext>
              </a:extLst>
            </p:cNvPr>
            <p:cNvSpPr/>
            <p:nvPr/>
          </p:nvSpPr>
          <p:spPr>
            <a:xfrm>
              <a:off x="6122093" y="1773269"/>
              <a:ext cx="56125" cy="109736"/>
            </a:xfrm>
            <a:custGeom>
              <a:avLst/>
              <a:gdLst/>
              <a:ahLst/>
              <a:cxnLst/>
              <a:rect l="l" t="t" r="r" b="b"/>
              <a:pathLst>
                <a:path w="745" h="1422" extrusionOk="0">
                  <a:moveTo>
                    <a:pt x="562" y="1"/>
                  </a:moveTo>
                  <a:cubicBezTo>
                    <a:pt x="520" y="4"/>
                    <a:pt x="475" y="20"/>
                    <a:pt x="433" y="54"/>
                  </a:cubicBezTo>
                  <a:cubicBezTo>
                    <a:pt x="382" y="93"/>
                    <a:pt x="349" y="147"/>
                    <a:pt x="323" y="186"/>
                  </a:cubicBezTo>
                  <a:cubicBezTo>
                    <a:pt x="284" y="248"/>
                    <a:pt x="253" y="318"/>
                    <a:pt x="234" y="371"/>
                  </a:cubicBezTo>
                  <a:cubicBezTo>
                    <a:pt x="180" y="498"/>
                    <a:pt x="141" y="638"/>
                    <a:pt x="99" y="823"/>
                  </a:cubicBezTo>
                  <a:cubicBezTo>
                    <a:pt x="71" y="952"/>
                    <a:pt x="45" y="1090"/>
                    <a:pt x="23" y="1242"/>
                  </a:cubicBezTo>
                  <a:cubicBezTo>
                    <a:pt x="15" y="1298"/>
                    <a:pt x="9" y="1348"/>
                    <a:pt x="1" y="1396"/>
                  </a:cubicBezTo>
                  <a:cubicBezTo>
                    <a:pt x="1" y="1407"/>
                    <a:pt x="3" y="1413"/>
                    <a:pt x="12" y="1421"/>
                  </a:cubicBezTo>
                  <a:cubicBezTo>
                    <a:pt x="110" y="1309"/>
                    <a:pt x="203" y="1194"/>
                    <a:pt x="295" y="1076"/>
                  </a:cubicBezTo>
                  <a:cubicBezTo>
                    <a:pt x="382" y="947"/>
                    <a:pt x="461" y="823"/>
                    <a:pt x="528" y="705"/>
                  </a:cubicBezTo>
                  <a:cubicBezTo>
                    <a:pt x="570" y="635"/>
                    <a:pt x="604" y="562"/>
                    <a:pt x="641" y="492"/>
                  </a:cubicBezTo>
                  <a:cubicBezTo>
                    <a:pt x="671" y="422"/>
                    <a:pt x="700" y="357"/>
                    <a:pt x="716" y="298"/>
                  </a:cubicBezTo>
                  <a:cubicBezTo>
                    <a:pt x="733" y="239"/>
                    <a:pt x="744" y="189"/>
                    <a:pt x="742" y="144"/>
                  </a:cubicBezTo>
                  <a:cubicBezTo>
                    <a:pt x="736" y="96"/>
                    <a:pt x="719" y="60"/>
                    <a:pt x="691" y="34"/>
                  </a:cubicBezTo>
                  <a:cubicBezTo>
                    <a:pt x="674" y="20"/>
                    <a:pt x="655" y="15"/>
                    <a:pt x="632" y="6"/>
                  </a:cubicBezTo>
                  <a:cubicBezTo>
                    <a:pt x="615" y="4"/>
                    <a:pt x="598" y="1"/>
                    <a:pt x="576"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5" name="Google Shape;1456;p36">
              <a:extLst>
                <a:ext uri="{FF2B5EF4-FFF2-40B4-BE49-F238E27FC236}">
                  <a16:creationId xmlns:a16="http://schemas.microsoft.com/office/drawing/2014/main" id="{C5B253C0-A5BC-9A7D-251E-4D66C7E1E5D7}"/>
                </a:ext>
              </a:extLst>
            </p:cNvPr>
            <p:cNvSpPr/>
            <p:nvPr/>
          </p:nvSpPr>
          <p:spPr>
            <a:xfrm>
              <a:off x="5908669" y="1711996"/>
              <a:ext cx="66069" cy="128102"/>
            </a:xfrm>
            <a:custGeom>
              <a:avLst/>
              <a:gdLst/>
              <a:ahLst/>
              <a:cxnLst/>
              <a:rect l="l" t="t" r="r" b="b"/>
              <a:pathLst>
                <a:path w="877" h="1660" extrusionOk="0">
                  <a:moveTo>
                    <a:pt x="203" y="0"/>
                  </a:moveTo>
                  <a:cubicBezTo>
                    <a:pt x="150" y="3"/>
                    <a:pt x="108" y="37"/>
                    <a:pt x="80" y="65"/>
                  </a:cubicBezTo>
                  <a:cubicBezTo>
                    <a:pt x="49" y="96"/>
                    <a:pt x="23" y="141"/>
                    <a:pt x="12" y="191"/>
                  </a:cubicBezTo>
                  <a:cubicBezTo>
                    <a:pt x="1" y="236"/>
                    <a:pt x="7" y="287"/>
                    <a:pt x="15" y="354"/>
                  </a:cubicBezTo>
                  <a:cubicBezTo>
                    <a:pt x="26" y="410"/>
                    <a:pt x="43" y="472"/>
                    <a:pt x="77" y="545"/>
                  </a:cubicBezTo>
                  <a:cubicBezTo>
                    <a:pt x="99" y="607"/>
                    <a:pt x="136" y="677"/>
                    <a:pt x="175" y="753"/>
                  </a:cubicBezTo>
                  <a:cubicBezTo>
                    <a:pt x="245" y="882"/>
                    <a:pt x="332" y="1014"/>
                    <a:pt x="447" y="1168"/>
                  </a:cubicBezTo>
                  <a:cubicBezTo>
                    <a:pt x="520" y="1272"/>
                    <a:pt x="602" y="1373"/>
                    <a:pt x="686" y="1471"/>
                  </a:cubicBezTo>
                  <a:cubicBezTo>
                    <a:pt x="717" y="1505"/>
                    <a:pt x="750" y="1544"/>
                    <a:pt x="781" y="1581"/>
                  </a:cubicBezTo>
                  <a:cubicBezTo>
                    <a:pt x="807" y="1603"/>
                    <a:pt x="826" y="1629"/>
                    <a:pt x="852" y="1654"/>
                  </a:cubicBezTo>
                  <a:cubicBezTo>
                    <a:pt x="854" y="1657"/>
                    <a:pt x="863" y="1659"/>
                    <a:pt x="868" y="1659"/>
                  </a:cubicBezTo>
                  <a:lnTo>
                    <a:pt x="877" y="1659"/>
                  </a:lnTo>
                  <a:cubicBezTo>
                    <a:pt x="877" y="1645"/>
                    <a:pt x="871" y="1637"/>
                    <a:pt x="871" y="1620"/>
                  </a:cubicBezTo>
                  <a:cubicBezTo>
                    <a:pt x="866" y="1567"/>
                    <a:pt x="857" y="1511"/>
                    <a:pt x="849" y="1452"/>
                  </a:cubicBezTo>
                  <a:lnTo>
                    <a:pt x="849" y="1449"/>
                  </a:lnTo>
                  <a:lnTo>
                    <a:pt x="849" y="1446"/>
                  </a:lnTo>
                  <a:cubicBezTo>
                    <a:pt x="826" y="1334"/>
                    <a:pt x="801" y="1221"/>
                    <a:pt x="781" y="1109"/>
                  </a:cubicBezTo>
                  <a:cubicBezTo>
                    <a:pt x="770" y="1056"/>
                    <a:pt x="765" y="1005"/>
                    <a:pt x="753" y="952"/>
                  </a:cubicBezTo>
                  <a:cubicBezTo>
                    <a:pt x="736" y="887"/>
                    <a:pt x="717" y="828"/>
                    <a:pt x="700" y="772"/>
                  </a:cubicBezTo>
                  <a:cubicBezTo>
                    <a:pt x="644" y="593"/>
                    <a:pt x="590" y="452"/>
                    <a:pt x="532" y="326"/>
                  </a:cubicBezTo>
                  <a:cubicBezTo>
                    <a:pt x="501" y="261"/>
                    <a:pt x="470" y="200"/>
                    <a:pt x="433" y="155"/>
                  </a:cubicBezTo>
                  <a:cubicBezTo>
                    <a:pt x="400" y="104"/>
                    <a:pt x="363" y="68"/>
                    <a:pt x="324" y="40"/>
                  </a:cubicBezTo>
                  <a:cubicBezTo>
                    <a:pt x="293" y="14"/>
                    <a:pt x="254" y="0"/>
                    <a:pt x="217"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6" name="Google Shape;1457;p36">
              <a:extLst>
                <a:ext uri="{FF2B5EF4-FFF2-40B4-BE49-F238E27FC236}">
                  <a16:creationId xmlns:a16="http://schemas.microsoft.com/office/drawing/2014/main" id="{6E0CB100-C4CC-B736-4A5C-1B54E4BA1C21}"/>
                </a:ext>
              </a:extLst>
            </p:cNvPr>
            <p:cNvSpPr/>
            <p:nvPr/>
          </p:nvSpPr>
          <p:spPr>
            <a:xfrm>
              <a:off x="5764703" y="1888020"/>
              <a:ext cx="151047" cy="81646"/>
            </a:xfrm>
            <a:custGeom>
              <a:avLst/>
              <a:gdLst/>
              <a:ahLst/>
              <a:cxnLst/>
              <a:rect l="l" t="t" r="r" b="b"/>
              <a:pathLst>
                <a:path w="2005" h="1058" extrusionOk="0">
                  <a:moveTo>
                    <a:pt x="289" y="0"/>
                  </a:moveTo>
                  <a:cubicBezTo>
                    <a:pt x="254" y="0"/>
                    <a:pt x="218" y="10"/>
                    <a:pt x="185" y="21"/>
                  </a:cubicBezTo>
                  <a:cubicBezTo>
                    <a:pt x="143" y="38"/>
                    <a:pt x="101" y="72"/>
                    <a:pt x="65" y="105"/>
                  </a:cubicBezTo>
                  <a:cubicBezTo>
                    <a:pt x="34" y="134"/>
                    <a:pt x="14" y="170"/>
                    <a:pt x="6" y="204"/>
                  </a:cubicBezTo>
                  <a:cubicBezTo>
                    <a:pt x="0" y="235"/>
                    <a:pt x="3" y="271"/>
                    <a:pt x="14" y="305"/>
                  </a:cubicBezTo>
                  <a:cubicBezTo>
                    <a:pt x="45" y="386"/>
                    <a:pt x="115" y="442"/>
                    <a:pt x="188" y="493"/>
                  </a:cubicBezTo>
                  <a:cubicBezTo>
                    <a:pt x="292" y="563"/>
                    <a:pt x="404" y="614"/>
                    <a:pt x="503" y="656"/>
                  </a:cubicBezTo>
                  <a:cubicBezTo>
                    <a:pt x="618" y="706"/>
                    <a:pt x="744" y="754"/>
                    <a:pt x="901" y="807"/>
                  </a:cubicBezTo>
                  <a:cubicBezTo>
                    <a:pt x="1028" y="849"/>
                    <a:pt x="1165" y="892"/>
                    <a:pt x="1317" y="934"/>
                  </a:cubicBezTo>
                  <a:cubicBezTo>
                    <a:pt x="1322" y="936"/>
                    <a:pt x="1331" y="936"/>
                    <a:pt x="1336" y="942"/>
                  </a:cubicBezTo>
                  <a:cubicBezTo>
                    <a:pt x="1353" y="945"/>
                    <a:pt x="1367" y="950"/>
                    <a:pt x="1387" y="956"/>
                  </a:cubicBezTo>
                  <a:cubicBezTo>
                    <a:pt x="1494" y="976"/>
                    <a:pt x="1606" y="998"/>
                    <a:pt x="1715" y="1021"/>
                  </a:cubicBezTo>
                  <a:cubicBezTo>
                    <a:pt x="1811" y="1035"/>
                    <a:pt x="1909" y="1046"/>
                    <a:pt x="2005" y="1057"/>
                  </a:cubicBezTo>
                  <a:cubicBezTo>
                    <a:pt x="1934" y="998"/>
                    <a:pt x="1864" y="934"/>
                    <a:pt x="1797" y="872"/>
                  </a:cubicBezTo>
                  <a:cubicBezTo>
                    <a:pt x="1746" y="833"/>
                    <a:pt x="1701" y="790"/>
                    <a:pt x="1654" y="751"/>
                  </a:cubicBezTo>
                  <a:lnTo>
                    <a:pt x="1614" y="723"/>
                  </a:lnTo>
                  <a:cubicBezTo>
                    <a:pt x="1452" y="597"/>
                    <a:pt x="1317" y="496"/>
                    <a:pt x="1190" y="409"/>
                  </a:cubicBezTo>
                  <a:cubicBezTo>
                    <a:pt x="1016" y="288"/>
                    <a:pt x="873" y="201"/>
                    <a:pt x="741" y="131"/>
                  </a:cubicBezTo>
                  <a:cubicBezTo>
                    <a:pt x="671" y="94"/>
                    <a:pt x="601" y="63"/>
                    <a:pt x="531" y="38"/>
                  </a:cubicBezTo>
                  <a:cubicBezTo>
                    <a:pt x="466" y="18"/>
                    <a:pt x="399" y="4"/>
                    <a:pt x="340" y="2"/>
                  </a:cubicBezTo>
                  <a:lnTo>
                    <a:pt x="312" y="2"/>
                  </a:lnTo>
                  <a:cubicBezTo>
                    <a:pt x="304" y="1"/>
                    <a:pt x="296" y="0"/>
                    <a:pt x="289"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7" name="Google Shape;1458;p36">
              <a:extLst>
                <a:ext uri="{FF2B5EF4-FFF2-40B4-BE49-F238E27FC236}">
                  <a16:creationId xmlns:a16="http://schemas.microsoft.com/office/drawing/2014/main" id="{5958A756-51D0-E625-D0B4-23F7F77C0B7A}"/>
                </a:ext>
              </a:extLst>
            </p:cNvPr>
            <p:cNvSpPr/>
            <p:nvPr/>
          </p:nvSpPr>
          <p:spPr>
            <a:xfrm>
              <a:off x="5364447" y="2617354"/>
              <a:ext cx="148410" cy="182816"/>
            </a:xfrm>
            <a:custGeom>
              <a:avLst/>
              <a:gdLst/>
              <a:ahLst/>
              <a:cxnLst/>
              <a:rect l="l" t="t" r="r" b="b"/>
              <a:pathLst>
                <a:path w="1970" h="2369" extrusionOk="0">
                  <a:moveTo>
                    <a:pt x="1186" y="0"/>
                  </a:moveTo>
                  <a:cubicBezTo>
                    <a:pt x="1099" y="20"/>
                    <a:pt x="1012" y="48"/>
                    <a:pt x="925" y="87"/>
                  </a:cubicBezTo>
                  <a:cubicBezTo>
                    <a:pt x="330" y="357"/>
                    <a:pt x="106" y="1151"/>
                    <a:pt x="395" y="1715"/>
                  </a:cubicBezTo>
                  <a:cubicBezTo>
                    <a:pt x="611" y="2145"/>
                    <a:pt x="1035" y="2369"/>
                    <a:pt x="1477" y="2369"/>
                  </a:cubicBezTo>
                  <a:cubicBezTo>
                    <a:pt x="1642" y="2369"/>
                    <a:pt x="1809" y="2337"/>
                    <a:pt x="1970" y="2274"/>
                  </a:cubicBezTo>
                  <a:lnTo>
                    <a:pt x="1970" y="2274"/>
                  </a:lnTo>
                  <a:cubicBezTo>
                    <a:pt x="1874" y="2290"/>
                    <a:pt x="1782" y="2298"/>
                    <a:pt x="1695" y="2298"/>
                  </a:cubicBezTo>
                  <a:cubicBezTo>
                    <a:pt x="408" y="2298"/>
                    <a:pt x="1" y="649"/>
                    <a:pt x="1186" y="0"/>
                  </a:cubicBezTo>
                  <a:close/>
                </a:path>
              </a:pathLst>
            </a:custGeom>
            <a:solidFill>
              <a:srgbClr val="FFFFF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8" name="Google Shape;1459;p36">
              <a:extLst>
                <a:ext uri="{FF2B5EF4-FFF2-40B4-BE49-F238E27FC236}">
                  <a16:creationId xmlns:a16="http://schemas.microsoft.com/office/drawing/2014/main" id="{1BF64E98-5808-C1B7-0E4C-C201AC90F4F5}"/>
                </a:ext>
              </a:extLst>
            </p:cNvPr>
            <p:cNvSpPr/>
            <p:nvPr/>
          </p:nvSpPr>
          <p:spPr>
            <a:xfrm>
              <a:off x="5364447" y="2614808"/>
              <a:ext cx="214177" cy="179652"/>
            </a:xfrm>
            <a:custGeom>
              <a:avLst/>
              <a:gdLst/>
              <a:ahLst/>
              <a:cxnLst/>
              <a:rect l="l" t="t" r="r" b="b"/>
              <a:pathLst>
                <a:path w="2843" h="2328" extrusionOk="0">
                  <a:moveTo>
                    <a:pt x="1476" y="1"/>
                  </a:moveTo>
                  <a:cubicBezTo>
                    <a:pt x="1381" y="1"/>
                    <a:pt x="1284" y="12"/>
                    <a:pt x="1189" y="33"/>
                  </a:cubicBezTo>
                  <a:cubicBezTo>
                    <a:pt x="0" y="680"/>
                    <a:pt x="411" y="2327"/>
                    <a:pt x="1698" y="2327"/>
                  </a:cubicBezTo>
                  <a:cubicBezTo>
                    <a:pt x="1784" y="2327"/>
                    <a:pt x="1875" y="2320"/>
                    <a:pt x="1970" y="2304"/>
                  </a:cubicBezTo>
                  <a:lnTo>
                    <a:pt x="2023" y="2282"/>
                  </a:lnTo>
                  <a:cubicBezTo>
                    <a:pt x="2618" y="2012"/>
                    <a:pt x="2843" y="1218"/>
                    <a:pt x="2556" y="653"/>
                  </a:cubicBezTo>
                  <a:cubicBezTo>
                    <a:pt x="2340" y="227"/>
                    <a:pt x="1916" y="1"/>
                    <a:pt x="147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9" name="Google Shape;1460;p36">
              <a:extLst>
                <a:ext uri="{FF2B5EF4-FFF2-40B4-BE49-F238E27FC236}">
                  <a16:creationId xmlns:a16="http://schemas.microsoft.com/office/drawing/2014/main" id="{6A37DBE4-3401-79C9-76A8-089E2322F8A9}"/>
                </a:ext>
              </a:extLst>
            </p:cNvPr>
            <p:cNvSpPr/>
            <p:nvPr/>
          </p:nvSpPr>
          <p:spPr>
            <a:xfrm>
              <a:off x="5647632" y="2527220"/>
              <a:ext cx="148410" cy="182816"/>
            </a:xfrm>
            <a:custGeom>
              <a:avLst/>
              <a:gdLst/>
              <a:ahLst/>
              <a:cxnLst/>
              <a:rect l="l" t="t" r="r" b="b"/>
              <a:pathLst>
                <a:path w="1970" h="2369" extrusionOk="0">
                  <a:moveTo>
                    <a:pt x="1186" y="0"/>
                  </a:moveTo>
                  <a:lnTo>
                    <a:pt x="1186" y="0"/>
                  </a:lnTo>
                  <a:cubicBezTo>
                    <a:pt x="1097" y="20"/>
                    <a:pt x="1010" y="48"/>
                    <a:pt x="925" y="87"/>
                  </a:cubicBezTo>
                  <a:cubicBezTo>
                    <a:pt x="330" y="357"/>
                    <a:pt x="106" y="1151"/>
                    <a:pt x="392" y="1715"/>
                  </a:cubicBezTo>
                  <a:cubicBezTo>
                    <a:pt x="611" y="2145"/>
                    <a:pt x="1033" y="2369"/>
                    <a:pt x="1476" y="2369"/>
                  </a:cubicBezTo>
                  <a:cubicBezTo>
                    <a:pt x="1641" y="2369"/>
                    <a:pt x="1809" y="2337"/>
                    <a:pt x="1970" y="2274"/>
                  </a:cubicBezTo>
                  <a:lnTo>
                    <a:pt x="1970" y="2274"/>
                  </a:lnTo>
                  <a:cubicBezTo>
                    <a:pt x="1874" y="2290"/>
                    <a:pt x="1783" y="2298"/>
                    <a:pt x="1695" y="2298"/>
                  </a:cubicBezTo>
                  <a:cubicBezTo>
                    <a:pt x="410" y="2298"/>
                    <a:pt x="1" y="649"/>
                    <a:pt x="1186"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0" name="Google Shape;1461;p36">
              <a:extLst>
                <a:ext uri="{FF2B5EF4-FFF2-40B4-BE49-F238E27FC236}">
                  <a16:creationId xmlns:a16="http://schemas.microsoft.com/office/drawing/2014/main" id="{30068A33-F99D-E517-2B51-DBE31C1FF03F}"/>
                </a:ext>
              </a:extLst>
            </p:cNvPr>
            <p:cNvSpPr/>
            <p:nvPr/>
          </p:nvSpPr>
          <p:spPr>
            <a:xfrm>
              <a:off x="5647858" y="2524905"/>
              <a:ext cx="214177" cy="179652"/>
            </a:xfrm>
            <a:custGeom>
              <a:avLst/>
              <a:gdLst/>
              <a:ahLst/>
              <a:cxnLst/>
              <a:rect l="l" t="t" r="r" b="b"/>
              <a:pathLst>
                <a:path w="2843" h="2328" extrusionOk="0">
                  <a:moveTo>
                    <a:pt x="1478" y="1"/>
                  </a:moveTo>
                  <a:cubicBezTo>
                    <a:pt x="1382" y="1"/>
                    <a:pt x="1285" y="11"/>
                    <a:pt x="1189" y="33"/>
                  </a:cubicBezTo>
                  <a:cubicBezTo>
                    <a:pt x="1" y="680"/>
                    <a:pt x="410" y="2328"/>
                    <a:pt x="1695" y="2328"/>
                  </a:cubicBezTo>
                  <a:cubicBezTo>
                    <a:pt x="1783" y="2328"/>
                    <a:pt x="1874" y="2320"/>
                    <a:pt x="1969" y="2304"/>
                  </a:cubicBezTo>
                  <a:lnTo>
                    <a:pt x="2023" y="2282"/>
                  </a:lnTo>
                  <a:cubicBezTo>
                    <a:pt x="2618" y="2012"/>
                    <a:pt x="2843" y="1218"/>
                    <a:pt x="2556" y="653"/>
                  </a:cubicBezTo>
                  <a:cubicBezTo>
                    <a:pt x="2340" y="225"/>
                    <a:pt x="1917" y="1"/>
                    <a:pt x="1478"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1" name="Google Shape;1462;p36">
              <a:extLst>
                <a:ext uri="{FF2B5EF4-FFF2-40B4-BE49-F238E27FC236}">
                  <a16:creationId xmlns:a16="http://schemas.microsoft.com/office/drawing/2014/main" id="{E59D317E-EE64-365B-3B75-29E7733AB81E}"/>
                </a:ext>
              </a:extLst>
            </p:cNvPr>
            <p:cNvSpPr/>
            <p:nvPr/>
          </p:nvSpPr>
          <p:spPr>
            <a:xfrm>
              <a:off x="5791522" y="2714357"/>
              <a:ext cx="132665" cy="120848"/>
            </a:xfrm>
            <a:custGeom>
              <a:avLst/>
              <a:gdLst/>
              <a:ahLst/>
              <a:cxnLst/>
              <a:rect l="l" t="t" r="r" b="b"/>
              <a:pathLst>
                <a:path w="1761" h="1566" extrusionOk="0">
                  <a:moveTo>
                    <a:pt x="880" y="0"/>
                  </a:moveTo>
                  <a:cubicBezTo>
                    <a:pt x="739" y="0"/>
                    <a:pt x="597" y="35"/>
                    <a:pt x="475" y="107"/>
                  </a:cubicBezTo>
                  <a:cubicBezTo>
                    <a:pt x="96" y="335"/>
                    <a:pt x="1" y="812"/>
                    <a:pt x="206" y="1188"/>
                  </a:cubicBezTo>
                  <a:cubicBezTo>
                    <a:pt x="340" y="1436"/>
                    <a:pt x="612" y="1565"/>
                    <a:pt x="883" y="1565"/>
                  </a:cubicBezTo>
                  <a:cubicBezTo>
                    <a:pt x="1024" y="1565"/>
                    <a:pt x="1165" y="1530"/>
                    <a:pt x="1286" y="1458"/>
                  </a:cubicBezTo>
                  <a:cubicBezTo>
                    <a:pt x="1665" y="1230"/>
                    <a:pt x="1761" y="753"/>
                    <a:pt x="1556" y="377"/>
                  </a:cubicBezTo>
                  <a:cubicBezTo>
                    <a:pt x="1423" y="130"/>
                    <a:pt x="1152" y="0"/>
                    <a:pt x="880"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2" name="Google Shape;1463;p36">
              <a:extLst>
                <a:ext uri="{FF2B5EF4-FFF2-40B4-BE49-F238E27FC236}">
                  <a16:creationId xmlns:a16="http://schemas.microsoft.com/office/drawing/2014/main" id="{DE4D41F7-2F8F-28BE-7C6D-300B63BA114A}"/>
                </a:ext>
              </a:extLst>
            </p:cNvPr>
            <p:cNvSpPr/>
            <p:nvPr/>
          </p:nvSpPr>
          <p:spPr>
            <a:xfrm>
              <a:off x="5383808" y="2831964"/>
              <a:ext cx="132439" cy="120771"/>
            </a:xfrm>
            <a:custGeom>
              <a:avLst/>
              <a:gdLst/>
              <a:ahLst/>
              <a:cxnLst/>
              <a:rect l="l" t="t" r="r" b="b"/>
              <a:pathLst>
                <a:path w="1758" h="1565" extrusionOk="0">
                  <a:moveTo>
                    <a:pt x="878" y="0"/>
                  </a:moveTo>
                  <a:cubicBezTo>
                    <a:pt x="737" y="0"/>
                    <a:pt x="596" y="36"/>
                    <a:pt x="475" y="108"/>
                  </a:cubicBezTo>
                  <a:cubicBezTo>
                    <a:pt x="96" y="335"/>
                    <a:pt x="0" y="812"/>
                    <a:pt x="202" y="1189"/>
                  </a:cubicBezTo>
                  <a:cubicBezTo>
                    <a:pt x="337" y="1435"/>
                    <a:pt x="610" y="1565"/>
                    <a:pt x="882" y="1565"/>
                  </a:cubicBezTo>
                  <a:cubicBezTo>
                    <a:pt x="1022" y="1565"/>
                    <a:pt x="1162" y="1530"/>
                    <a:pt x="1283" y="1458"/>
                  </a:cubicBezTo>
                  <a:cubicBezTo>
                    <a:pt x="1662" y="1231"/>
                    <a:pt x="1758" y="753"/>
                    <a:pt x="1555" y="377"/>
                  </a:cubicBezTo>
                  <a:cubicBezTo>
                    <a:pt x="1421" y="130"/>
                    <a:pt x="1149" y="0"/>
                    <a:pt x="878"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3" name="Google Shape;1464;p36">
              <a:extLst>
                <a:ext uri="{FF2B5EF4-FFF2-40B4-BE49-F238E27FC236}">
                  <a16:creationId xmlns:a16="http://schemas.microsoft.com/office/drawing/2014/main" id="{F963DAA9-2596-BCEF-BD0C-FCEBADAF89DE}"/>
                </a:ext>
              </a:extLst>
            </p:cNvPr>
            <p:cNvSpPr/>
            <p:nvPr/>
          </p:nvSpPr>
          <p:spPr>
            <a:xfrm>
              <a:off x="5668575" y="2748235"/>
              <a:ext cx="81663" cy="36270"/>
            </a:xfrm>
            <a:custGeom>
              <a:avLst/>
              <a:gdLst/>
              <a:ahLst/>
              <a:cxnLst/>
              <a:rect l="l" t="t" r="r" b="b"/>
              <a:pathLst>
                <a:path w="1084" h="470" extrusionOk="0">
                  <a:moveTo>
                    <a:pt x="546" y="0"/>
                  </a:moveTo>
                  <a:cubicBezTo>
                    <a:pt x="531" y="0"/>
                    <a:pt x="516" y="1"/>
                    <a:pt x="501" y="2"/>
                  </a:cubicBezTo>
                  <a:cubicBezTo>
                    <a:pt x="280" y="22"/>
                    <a:pt x="117" y="202"/>
                    <a:pt x="24" y="387"/>
                  </a:cubicBezTo>
                  <a:cubicBezTo>
                    <a:pt x="0" y="433"/>
                    <a:pt x="42" y="469"/>
                    <a:pt x="84" y="469"/>
                  </a:cubicBezTo>
                  <a:cubicBezTo>
                    <a:pt x="106" y="469"/>
                    <a:pt x="128" y="459"/>
                    <a:pt x="139" y="435"/>
                  </a:cubicBezTo>
                  <a:cubicBezTo>
                    <a:pt x="218" y="286"/>
                    <a:pt x="344" y="143"/>
                    <a:pt x="518" y="126"/>
                  </a:cubicBezTo>
                  <a:cubicBezTo>
                    <a:pt x="530" y="125"/>
                    <a:pt x="541" y="124"/>
                    <a:pt x="552" y="124"/>
                  </a:cubicBezTo>
                  <a:cubicBezTo>
                    <a:pt x="722" y="124"/>
                    <a:pt x="861" y="261"/>
                    <a:pt x="953" y="393"/>
                  </a:cubicBezTo>
                  <a:cubicBezTo>
                    <a:pt x="965" y="410"/>
                    <a:pt x="981" y="417"/>
                    <a:pt x="997" y="417"/>
                  </a:cubicBezTo>
                  <a:cubicBezTo>
                    <a:pt x="1041" y="417"/>
                    <a:pt x="1084" y="364"/>
                    <a:pt x="1049" y="317"/>
                  </a:cubicBezTo>
                  <a:cubicBezTo>
                    <a:pt x="933" y="146"/>
                    <a:pt x="757" y="0"/>
                    <a:pt x="546"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4" name="Google Shape;1465;p36">
              <a:extLst>
                <a:ext uri="{FF2B5EF4-FFF2-40B4-BE49-F238E27FC236}">
                  <a16:creationId xmlns:a16="http://schemas.microsoft.com/office/drawing/2014/main" id="{C0B87DE3-4970-8ED3-5172-C578A375A257}"/>
                </a:ext>
              </a:extLst>
            </p:cNvPr>
            <p:cNvSpPr/>
            <p:nvPr/>
          </p:nvSpPr>
          <p:spPr>
            <a:xfrm>
              <a:off x="5344182" y="2554847"/>
              <a:ext cx="134624" cy="57646"/>
            </a:xfrm>
            <a:custGeom>
              <a:avLst/>
              <a:gdLst/>
              <a:ahLst/>
              <a:cxnLst/>
              <a:rect l="l" t="t" r="r" b="b"/>
              <a:pathLst>
                <a:path w="1787" h="747" extrusionOk="0">
                  <a:moveTo>
                    <a:pt x="1372" y="1"/>
                  </a:moveTo>
                  <a:cubicBezTo>
                    <a:pt x="872" y="1"/>
                    <a:pt x="379" y="178"/>
                    <a:pt x="60" y="588"/>
                  </a:cubicBezTo>
                  <a:cubicBezTo>
                    <a:pt x="0" y="661"/>
                    <a:pt x="70" y="747"/>
                    <a:pt x="142" y="747"/>
                  </a:cubicBezTo>
                  <a:cubicBezTo>
                    <a:pt x="168" y="747"/>
                    <a:pt x="194" y="736"/>
                    <a:pt x="215" y="709"/>
                  </a:cubicBezTo>
                  <a:cubicBezTo>
                    <a:pt x="496" y="344"/>
                    <a:pt x="929" y="193"/>
                    <a:pt x="1367" y="193"/>
                  </a:cubicBezTo>
                  <a:cubicBezTo>
                    <a:pt x="1458" y="193"/>
                    <a:pt x="1550" y="200"/>
                    <a:pt x="1641" y="212"/>
                  </a:cubicBezTo>
                  <a:cubicBezTo>
                    <a:pt x="1646" y="213"/>
                    <a:pt x="1652" y="213"/>
                    <a:pt x="1657" y="213"/>
                  </a:cubicBezTo>
                  <a:cubicBezTo>
                    <a:pt x="1766" y="213"/>
                    <a:pt x="1786" y="32"/>
                    <a:pt x="1669" y="21"/>
                  </a:cubicBezTo>
                  <a:cubicBezTo>
                    <a:pt x="1570" y="8"/>
                    <a:pt x="1471" y="1"/>
                    <a:pt x="1372"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5" name="Google Shape;1466;p36">
              <a:extLst>
                <a:ext uri="{FF2B5EF4-FFF2-40B4-BE49-F238E27FC236}">
                  <a16:creationId xmlns:a16="http://schemas.microsoft.com/office/drawing/2014/main" id="{FAE40CF2-C25E-F238-11AF-44D26FC7FD19}"/>
                </a:ext>
              </a:extLst>
            </p:cNvPr>
            <p:cNvSpPr/>
            <p:nvPr/>
          </p:nvSpPr>
          <p:spPr>
            <a:xfrm>
              <a:off x="5631058" y="2472429"/>
              <a:ext cx="142986" cy="51087"/>
            </a:xfrm>
            <a:custGeom>
              <a:avLst/>
              <a:gdLst/>
              <a:ahLst/>
              <a:cxnLst/>
              <a:rect l="l" t="t" r="r" b="b"/>
              <a:pathLst>
                <a:path w="1898" h="662" extrusionOk="0">
                  <a:moveTo>
                    <a:pt x="1226" y="1"/>
                  </a:moveTo>
                  <a:cubicBezTo>
                    <a:pt x="1107" y="1"/>
                    <a:pt x="989" y="14"/>
                    <a:pt x="873" y="42"/>
                  </a:cubicBezTo>
                  <a:cubicBezTo>
                    <a:pt x="570" y="118"/>
                    <a:pt x="303" y="292"/>
                    <a:pt x="73" y="500"/>
                  </a:cubicBezTo>
                  <a:cubicBezTo>
                    <a:pt x="1" y="565"/>
                    <a:pt x="70" y="661"/>
                    <a:pt x="149" y="661"/>
                  </a:cubicBezTo>
                  <a:cubicBezTo>
                    <a:pt x="171" y="661"/>
                    <a:pt x="195" y="653"/>
                    <a:pt x="216" y="634"/>
                  </a:cubicBezTo>
                  <a:cubicBezTo>
                    <a:pt x="424" y="452"/>
                    <a:pt x="657" y="303"/>
                    <a:pt x="929" y="236"/>
                  </a:cubicBezTo>
                  <a:cubicBezTo>
                    <a:pt x="1030" y="211"/>
                    <a:pt x="1132" y="199"/>
                    <a:pt x="1235" y="199"/>
                  </a:cubicBezTo>
                  <a:cubicBezTo>
                    <a:pt x="1405" y="199"/>
                    <a:pt x="1574" y="231"/>
                    <a:pt x="1738" y="284"/>
                  </a:cubicBezTo>
                  <a:cubicBezTo>
                    <a:pt x="1749" y="287"/>
                    <a:pt x="1760" y="289"/>
                    <a:pt x="1770" y="289"/>
                  </a:cubicBezTo>
                  <a:cubicBezTo>
                    <a:pt x="1868" y="289"/>
                    <a:pt x="1898" y="126"/>
                    <a:pt x="1785" y="93"/>
                  </a:cubicBezTo>
                  <a:cubicBezTo>
                    <a:pt x="1604" y="34"/>
                    <a:pt x="1415" y="1"/>
                    <a:pt x="122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nvGrpSpPr>
            <p:cNvPr id="146" name="Google Shape;1467;p36">
              <a:extLst>
                <a:ext uri="{FF2B5EF4-FFF2-40B4-BE49-F238E27FC236}">
                  <a16:creationId xmlns:a16="http://schemas.microsoft.com/office/drawing/2014/main" id="{FA8AF0AC-2F49-6F7C-9C6F-7074184206A6}"/>
                </a:ext>
              </a:extLst>
            </p:cNvPr>
            <p:cNvGrpSpPr/>
            <p:nvPr/>
          </p:nvGrpSpPr>
          <p:grpSpPr>
            <a:xfrm>
              <a:off x="5228316" y="2927347"/>
              <a:ext cx="1049118" cy="1026053"/>
              <a:chOff x="5228316" y="2853947"/>
              <a:chExt cx="1049118" cy="1026053"/>
            </a:xfrm>
          </p:grpSpPr>
          <p:sp>
            <p:nvSpPr>
              <p:cNvPr id="181" name="Google Shape;1468;p36">
                <a:extLst>
                  <a:ext uri="{FF2B5EF4-FFF2-40B4-BE49-F238E27FC236}">
                    <a16:creationId xmlns:a16="http://schemas.microsoft.com/office/drawing/2014/main" id="{47C3F1BC-7065-DFBB-40B9-901FA4549108}"/>
                  </a:ext>
                </a:extLst>
              </p:cNvPr>
              <p:cNvSpPr/>
              <p:nvPr/>
            </p:nvSpPr>
            <p:spPr>
              <a:xfrm>
                <a:off x="5612375" y="3329237"/>
                <a:ext cx="23806" cy="65286"/>
              </a:xfrm>
              <a:custGeom>
                <a:avLst/>
                <a:gdLst/>
                <a:ahLst/>
                <a:cxnLst/>
                <a:rect l="l" t="t" r="r" b="b"/>
                <a:pathLst>
                  <a:path w="316" h="846" extrusionOk="0">
                    <a:moveTo>
                      <a:pt x="32" y="1"/>
                    </a:moveTo>
                    <a:cubicBezTo>
                      <a:pt x="12" y="90"/>
                      <a:pt x="4" y="161"/>
                      <a:pt x="1" y="239"/>
                    </a:cubicBezTo>
                    <a:cubicBezTo>
                      <a:pt x="1" y="309"/>
                      <a:pt x="6" y="380"/>
                      <a:pt x="26" y="450"/>
                    </a:cubicBezTo>
                    <a:cubicBezTo>
                      <a:pt x="40" y="520"/>
                      <a:pt x="63" y="587"/>
                      <a:pt x="99" y="652"/>
                    </a:cubicBezTo>
                    <a:cubicBezTo>
                      <a:pt x="133" y="719"/>
                      <a:pt x="175" y="787"/>
                      <a:pt x="245" y="846"/>
                    </a:cubicBezTo>
                    <a:cubicBezTo>
                      <a:pt x="287" y="764"/>
                      <a:pt x="301" y="688"/>
                      <a:pt x="310" y="610"/>
                    </a:cubicBezTo>
                    <a:cubicBezTo>
                      <a:pt x="315" y="534"/>
                      <a:pt x="310" y="461"/>
                      <a:pt x="293" y="385"/>
                    </a:cubicBezTo>
                    <a:cubicBezTo>
                      <a:pt x="279" y="312"/>
                      <a:pt x="251" y="242"/>
                      <a:pt x="209" y="175"/>
                    </a:cubicBezTo>
                    <a:cubicBezTo>
                      <a:pt x="167" y="110"/>
                      <a:pt x="113" y="43"/>
                      <a:pt x="32"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2" name="Google Shape;1469;p36">
                <a:extLst>
                  <a:ext uri="{FF2B5EF4-FFF2-40B4-BE49-F238E27FC236}">
                    <a16:creationId xmlns:a16="http://schemas.microsoft.com/office/drawing/2014/main" id="{C5F73B22-864B-E2A3-6A6C-6109DB10FD47}"/>
                  </a:ext>
                </a:extLst>
              </p:cNvPr>
              <p:cNvSpPr/>
              <p:nvPr/>
            </p:nvSpPr>
            <p:spPr>
              <a:xfrm>
                <a:off x="5656597" y="3208774"/>
                <a:ext cx="23354" cy="62508"/>
              </a:xfrm>
              <a:custGeom>
                <a:avLst/>
                <a:gdLst/>
                <a:ahLst/>
                <a:cxnLst/>
                <a:rect l="l" t="t" r="r" b="b"/>
                <a:pathLst>
                  <a:path w="310" h="810" extrusionOk="0">
                    <a:moveTo>
                      <a:pt x="29" y="1"/>
                    </a:moveTo>
                    <a:cubicBezTo>
                      <a:pt x="6" y="88"/>
                      <a:pt x="1" y="158"/>
                      <a:pt x="1" y="228"/>
                    </a:cubicBezTo>
                    <a:cubicBezTo>
                      <a:pt x="1" y="298"/>
                      <a:pt x="12" y="366"/>
                      <a:pt x="26" y="430"/>
                    </a:cubicBezTo>
                    <a:cubicBezTo>
                      <a:pt x="37" y="495"/>
                      <a:pt x="62" y="562"/>
                      <a:pt x="96" y="624"/>
                    </a:cubicBezTo>
                    <a:cubicBezTo>
                      <a:pt x="127" y="691"/>
                      <a:pt x="169" y="750"/>
                      <a:pt x="239" y="809"/>
                    </a:cubicBezTo>
                    <a:cubicBezTo>
                      <a:pt x="281" y="731"/>
                      <a:pt x="298" y="655"/>
                      <a:pt x="307" y="582"/>
                    </a:cubicBezTo>
                    <a:cubicBezTo>
                      <a:pt x="309" y="509"/>
                      <a:pt x="307" y="439"/>
                      <a:pt x="287" y="369"/>
                    </a:cubicBezTo>
                    <a:cubicBezTo>
                      <a:pt x="270" y="298"/>
                      <a:pt x="245" y="228"/>
                      <a:pt x="203" y="164"/>
                    </a:cubicBezTo>
                    <a:cubicBezTo>
                      <a:pt x="161" y="102"/>
                      <a:pt x="110" y="37"/>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3" name="Google Shape;1470;p36">
                <a:extLst>
                  <a:ext uri="{FF2B5EF4-FFF2-40B4-BE49-F238E27FC236}">
                    <a16:creationId xmlns:a16="http://schemas.microsoft.com/office/drawing/2014/main" id="{B4B31091-F452-E514-AF60-FB979D3EB975}"/>
                  </a:ext>
                </a:extLst>
              </p:cNvPr>
              <p:cNvSpPr/>
              <p:nvPr/>
            </p:nvSpPr>
            <p:spPr>
              <a:xfrm>
                <a:off x="5377254" y="3152440"/>
                <a:ext cx="23279" cy="62508"/>
              </a:xfrm>
              <a:custGeom>
                <a:avLst/>
                <a:gdLst/>
                <a:ahLst/>
                <a:cxnLst/>
                <a:rect l="l" t="t" r="r" b="b"/>
                <a:pathLst>
                  <a:path w="309" h="810" extrusionOk="0">
                    <a:moveTo>
                      <a:pt x="28" y="1"/>
                    </a:moveTo>
                    <a:cubicBezTo>
                      <a:pt x="6" y="88"/>
                      <a:pt x="0" y="158"/>
                      <a:pt x="0" y="228"/>
                    </a:cubicBezTo>
                    <a:cubicBezTo>
                      <a:pt x="0" y="298"/>
                      <a:pt x="9" y="363"/>
                      <a:pt x="23" y="430"/>
                    </a:cubicBezTo>
                    <a:cubicBezTo>
                      <a:pt x="37" y="495"/>
                      <a:pt x="62" y="560"/>
                      <a:pt x="93" y="624"/>
                    </a:cubicBezTo>
                    <a:cubicBezTo>
                      <a:pt x="126" y="691"/>
                      <a:pt x="169" y="750"/>
                      <a:pt x="239" y="809"/>
                    </a:cubicBezTo>
                    <a:cubicBezTo>
                      <a:pt x="281" y="728"/>
                      <a:pt x="298" y="655"/>
                      <a:pt x="303" y="582"/>
                    </a:cubicBezTo>
                    <a:cubicBezTo>
                      <a:pt x="309" y="509"/>
                      <a:pt x="303" y="439"/>
                      <a:pt x="286" y="369"/>
                    </a:cubicBezTo>
                    <a:cubicBezTo>
                      <a:pt x="270" y="298"/>
                      <a:pt x="244" y="228"/>
                      <a:pt x="202" y="164"/>
                    </a:cubicBezTo>
                    <a:cubicBezTo>
                      <a:pt x="160" y="102"/>
                      <a:pt x="107" y="37"/>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4" name="Google Shape;1471;p36">
                <a:extLst>
                  <a:ext uri="{FF2B5EF4-FFF2-40B4-BE49-F238E27FC236}">
                    <a16:creationId xmlns:a16="http://schemas.microsoft.com/office/drawing/2014/main" id="{41B7BE57-853E-7620-A484-D80ABE109228}"/>
                  </a:ext>
                </a:extLst>
              </p:cNvPr>
              <p:cNvSpPr/>
              <p:nvPr/>
            </p:nvSpPr>
            <p:spPr>
              <a:xfrm>
                <a:off x="5393074" y="3033290"/>
                <a:ext cx="23354" cy="62508"/>
              </a:xfrm>
              <a:custGeom>
                <a:avLst/>
                <a:gdLst/>
                <a:ahLst/>
                <a:cxnLst/>
                <a:rect l="l" t="t" r="r" b="b"/>
                <a:pathLst>
                  <a:path w="310" h="810" extrusionOk="0">
                    <a:moveTo>
                      <a:pt x="29" y="1"/>
                    </a:moveTo>
                    <a:cubicBezTo>
                      <a:pt x="6" y="88"/>
                      <a:pt x="1" y="158"/>
                      <a:pt x="1" y="228"/>
                    </a:cubicBezTo>
                    <a:cubicBezTo>
                      <a:pt x="1" y="298"/>
                      <a:pt x="9" y="363"/>
                      <a:pt x="23" y="430"/>
                    </a:cubicBezTo>
                    <a:cubicBezTo>
                      <a:pt x="37" y="495"/>
                      <a:pt x="62" y="559"/>
                      <a:pt x="93" y="624"/>
                    </a:cubicBezTo>
                    <a:cubicBezTo>
                      <a:pt x="127" y="691"/>
                      <a:pt x="169" y="750"/>
                      <a:pt x="239" y="809"/>
                    </a:cubicBezTo>
                    <a:cubicBezTo>
                      <a:pt x="281" y="728"/>
                      <a:pt x="298" y="655"/>
                      <a:pt x="304" y="582"/>
                    </a:cubicBezTo>
                    <a:cubicBezTo>
                      <a:pt x="309" y="509"/>
                      <a:pt x="304" y="439"/>
                      <a:pt x="287" y="369"/>
                    </a:cubicBezTo>
                    <a:cubicBezTo>
                      <a:pt x="270" y="298"/>
                      <a:pt x="245" y="228"/>
                      <a:pt x="203" y="164"/>
                    </a:cubicBezTo>
                    <a:cubicBezTo>
                      <a:pt x="161" y="102"/>
                      <a:pt x="107" y="37"/>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5" name="Google Shape;1472;p36">
                <a:extLst>
                  <a:ext uri="{FF2B5EF4-FFF2-40B4-BE49-F238E27FC236}">
                    <a16:creationId xmlns:a16="http://schemas.microsoft.com/office/drawing/2014/main" id="{222758E9-B75F-8BB7-184B-72568D0A2B57}"/>
                  </a:ext>
                </a:extLst>
              </p:cNvPr>
              <p:cNvSpPr/>
              <p:nvPr/>
            </p:nvSpPr>
            <p:spPr>
              <a:xfrm>
                <a:off x="5244438" y="2988454"/>
                <a:ext cx="23279" cy="62739"/>
              </a:xfrm>
              <a:custGeom>
                <a:avLst/>
                <a:gdLst/>
                <a:ahLst/>
                <a:cxnLst/>
                <a:rect l="l" t="t" r="r" b="b"/>
                <a:pathLst>
                  <a:path w="309" h="813" extrusionOk="0">
                    <a:moveTo>
                      <a:pt x="28" y="1"/>
                    </a:moveTo>
                    <a:cubicBezTo>
                      <a:pt x="9" y="91"/>
                      <a:pt x="0" y="161"/>
                      <a:pt x="0" y="228"/>
                    </a:cubicBezTo>
                    <a:cubicBezTo>
                      <a:pt x="0" y="298"/>
                      <a:pt x="11" y="366"/>
                      <a:pt x="25" y="433"/>
                    </a:cubicBezTo>
                    <a:cubicBezTo>
                      <a:pt x="39" y="498"/>
                      <a:pt x="65" y="562"/>
                      <a:pt x="96" y="627"/>
                    </a:cubicBezTo>
                    <a:cubicBezTo>
                      <a:pt x="126" y="691"/>
                      <a:pt x="169" y="753"/>
                      <a:pt x="239" y="812"/>
                    </a:cubicBezTo>
                    <a:cubicBezTo>
                      <a:pt x="281" y="731"/>
                      <a:pt x="298" y="658"/>
                      <a:pt x="306" y="585"/>
                    </a:cubicBezTo>
                    <a:cubicBezTo>
                      <a:pt x="309" y="512"/>
                      <a:pt x="306" y="441"/>
                      <a:pt x="289" y="371"/>
                    </a:cubicBezTo>
                    <a:cubicBezTo>
                      <a:pt x="270" y="301"/>
                      <a:pt x="247" y="231"/>
                      <a:pt x="205" y="166"/>
                    </a:cubicBezTo>
                    <a:cubicBezTo>
                      <a:pt x="163" y="105"/>
                      <a:pt x="110" y="40"/>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6" name="Google Shape;1473;p36">
                <a:extLst>
                  <a:ext uri="{FF2B5EF4-FFF2-40B4-BE49-F238E27FC236}">
                    <a16:creationId xmlns:a16="http://schemas.microsoft.com/office/drawing/2014/main" id="{7C3D23C0-3C8B-A726-0C33-59094563B956}"/>
                  </a:ext>
                </a:extLst>
              </p:cNvPr>
              <p:cNvSpPr/>
              <p:nvPr/>
            </p:nvSpPr>
            <p:spPr>
              <a:xfrm>
                <a:off x="5440686" y="3228298"/>
                <a:ext cx="23505" cy="62431"/>
              </a:xfrm>
              <a:custGeom>
                <a:avLst/>
                <a:gdLst/>
                <a:ahLst/>
                <a:cxnLst/>
                <a:rect l="l" t="t" r="r" b="b"/>
                <a:pathLst>
                  <a:path w="312" h="809" extrusionOk="0">
                    <a:moveTo>
                      <a:pt x="31" y="0"/>
                    </a:moveTo>
                    <a:cubicBezTo>
                      <a:pt x="6" y="87"/>
                      <a:pt x="0" y="158"/>
                      <a:pt x="3" y="228"/>
                    </a:cubicBezTo>
                    <a:cubicBezTo>
                      <a:pt x="3" y="298"/>
                      <a:pt x="14" y="363"/>
                      <a:pt x="28" y="430"/>
                    </a:cubicBezTo>
                    <a:cubicBezTo>
                      <a:pt x="42" y="494"/>
                      <a:pt x="65" y="559"/>
                      <a:pt x="99" y="624"/>
                    </a:cubicBezTo>
                    <a:cubicBezTo>
                      <a:pt x="129" y="691"/>
                      <a:pt x="172" y="750"/>
                      <a:pt x="242" y="809"/>
                    </a:cubicBezTo>
                    <a:cubicBezTo>
                      <a:pt x="284" y="730"/>
                      <a:pt x="301" y="655"/>
                      <a:pt x="309" y="582"/>
                    </a:cubicBezTo>
                    <a:cubicBezTo>
                      <a:pt x="312" y="509"/>
                      <a:pt x="309" y="438"/>
                      <a:pt x="289" y="368"/>
                    </a:cubicBezTo>
                    <a:cubicBezTo>
                      <a:pt x="273" y="298"/>
                      <a:pt x="247" y="228"/>
                      <a:pt x="205" y="163"/>
                    </a:cubicBezTo>
                    <a:cubicBezTo>
                      <a:pt x="163" y="101"/>
                      <a:pt x="113" y="37"/>
                      <a:pt x="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7" name="Google Shape;1474;p36">
                <a:extLst>
                  <a:ext uri="{FF2B5EF4-FFF2-40B4-BE49-F238E27FC236}">
                    <a16:creationId xmlns:a16="http://schemas.microsoft.com/office/drawing/2014/main" id="{EFFA72B9-8FF8-5567-4C4E-4EE52A672267}"/>
                  </a:ext>
                </a:extLst>
              </p:cNvPr>
              <p:cNvSpPr/>
              <p:nvPr/>
            </p:nvSpPr>
            <p:spPr>
              <a:xfrm>
                <a:off x="5729747" y="3095489"/>
                <a:ext cx="23354" cy="62662"/>
              </a:xfrm>
              <a:custGeom>
                <a:avLst/>
                <a:gdLst/>
                <a:ahLst/>
                <a:cxnLst/>
                <a:rect l="l" t="t" r="r" b="b"/>
                <a:pathLst>
                  <a:path w="310" h="812" extrusionOk="0">
                    <a:moveTo>
                      <a:pt x="29" y="1"/>
                    </a:moveTo>
                    <a:cubicBezTo>
                      <a:pt x="7" y="85"/>
                      <a:pt x="1" y="158"/>
                      <a:pt x="1" y="228"/>
                    </a:cubicBezTo>
                    <a:cubicBezTo>
                      <a:pt x="1" y="298"/>
                      <a:pt x="12" y="365"/>
                      <a:pt x="26" y="433"/>
                    </a:cubicBezTo>
                    <a:cubicBezTo>
                      <a:pt x="40" y="495"/>
                      <a:pt x="66" y="562"/>
                      <a:pt x="96" y="624"/>
                    </a:cubicBezTo>
                    <a:cubicBezTo>
                      <a:pt x="127" y="691"/>
                      <a:pt x="169" y="753"/>
                      <a:pt x="240" y="812"/>
                    </a:cubicBezTo>
                    <a:cubicBezTo>
                      <a:pt x="282" y="730"/>
                      <a:pt x="299" y="657"/>
                      <a:pt x="307" y="584"/>
                    </a:cubicBezTo>
                    <a:cubicBezTo>
                      <a:pt x="310" y="509"/>
                      <a:pt x="307" y="438"/>
                      <a:pt x="287" y="368"/>
                    </a:cubicBezTo>
                    <a:cubicBezTo>
                      <a:pt x="270" y="298"/>
                      <a:pt x="248" y="228"/>
                      <a:pt x="206" y="166"/>
                    </a:cubicBezTo>
                    <a:cubicBezTo>
                      <a:pt x="164" y="102"/>
                      <a:pt x="110" y="40"/>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8" name="Google Shape;1475;p36">
                <a:extLst>
                  <a:ext uri="{FF2B5EF4-FFF2-40B4-BE49-F238E27FC236}">
                    <a16:creationId xmlns:a16="http://schemas.microsoft.com/office/drawing/2014/main" id="{381D6C78-AD72-7E05-10FF-AE5B0914F38B}"/>
                  </a:ext>
                </a:extLst>
              </p:cNvPr>
              <p:cNvSpPr/>
              <p:nvPr/>
            </p:nvSpPr>
            <p:spPr>
              <a:xfrm>
                <a:off x="5456733" y="3365893"/>
                <a:ext cx="23354" cy="62431"/>
              </a:xfrm>
              <a:custGeom>
                <a:avLst/>
                <a:gdLst/>
                <a:ahLst/>
                <a:cxnLst/>
                <a:rect l="l" t="t" r="r" b="b"/>
                <a:pathLst>
                  <a:path w="310" h="809" extrusionOk="0">
                    <a:moveTo>
                      <a:pt x="29" y="0"/>
                    </a:moveTo>
                    <a:cubicBezTo>
                      <a:pt x="6" y="87"/>
                      <a:pt x="1" y="157"/>
                      <a:pt x="1" y="227"/>
                    </a:cubicBezTo>
                    <a:cubicBezTo>
                      <a:pt x="1" y="298"/>
                      <a:pt x="12" y="365"/>
                      <a:pt x="26" y="430"/>
                    </a:cubicBezTo>
                    <a:cubicBezTo>
                      <a:pt x="40" y="494"/>
                      <a:pt x="62" y="562"/>
                      <a:pt x="96" y="623"/>
                    </a:cubicBezTo>
                    <a:cubicBezTo>
                      <a:pt x="127" y="691"/>
                      <a:pt x="169" y="750"/>
                      <a:pt x="239" y="809"/>
                    </a:cubicBezTo>
                    <a:cubicBezTo>
                      <a:pt x="281" y="730"/>
                      <a:pt x="298" y="654"/>
                      <a:pt x="307" y="581"/>
                    </a:cubicBezTo>
                    <a:cubicBezTo>
                      <a:pt x="309" y="508"/>
                      <a:pt x="307" y="438"/>
                      <a:pt x="287" y="368"/>
                    </a:cubicBezTo>
                    <a:cubicBezTo>
                      <a:pt x="270" y="298"/>
                      <a:pt x="245" y="227"/>
                      <a:pt x="203" y="163"/>
                    </a:cubicBezTo>
                    <a:cubicBezTo>
                      <a:pt x="161" y="101"/>
                      <a:pt x="110" y="37"/>
                      <a:pt x="29"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9" name="Google Shape;1476;p36">
                <a:extLst>
                  <a:ext uri="{FF2B5EF4-FFF2-40B4-BE49-F238E27FC236}">
                    <a16:creationId xmlns:a16="http://schemas.microsoft.com/office/drawing/2014/main" id="{4358CD47-8950-1EE5-8BDA-71E33E0B203B}"/>
                  </a:ext>
                </a:extLst>
              </p:cNvPr>
              <p:cNvSpPr/>
              <p:nvPr/>
            </p:nvSpPr>
            <p:spPr>
              <a:xfrm>
                <a:off x="5514289" y="3269430"/>
                <a:ext cx="23354" cy="62508"/>
              </a:xfrm>
              <a:custGeom>
                <a:avLst/>
                <a:gdLst/>
                <a:ahLst/>
                <a:cxnLst/>
                <a:rect l="l" t="t" r="r" b="b"/>
                <a:pathLst>
                  <a:path w="310" h="810" extrusionOk="0">
                    <a:moveTo>
                      <a:pt x="28" y="1"/>
                    </a:moveTo>
                    <a:cubicBezTo>
                      <a:pt x="9" y="88"/>
                      <a:pt x="0" y="158"/>
                      <a:pt x="0" y="228"/>
                    </a:cubicBezTo>
                    <a:cubicBezTo>
                      <a:pt x="0" y="298"/>
                      <a:pt x="12" y="363"/>
                      <a:pt x="26" y="430"/>
                    </a:cubicBezTo>
                    <a:cubicBezTo>
                      <a:pt x="40" y="495"/>
                      <a:pt x="65" y="559"/>
                      <a:pt x="96" y="624"/>
                    </a:cubicBezTo>
                    <a:cubicBezTo>
                      <a:pt x="127" y="691"/>
                      <a:pt x="169" y="750"/>
                      <a:pt x="239" y="809"/>
                    </a:cubicBezTo>
                    <a:cubicBezTo>
                      <a:pt x="281" y="728"/>
                      <a:pt x="301" y="655"/>
                      <a:pt x="306" y="582"/>
                    </a:cubicBezTo>
                    <a:cubicBezTo>
                      <a:pt x="309" y="509"/>
                      <a:pt x="306" y="439"/>
                      <a:pt x="289" y="369"/>
                    </a:cubicBezTo>
                    <a:cubicBezTo>
                      <a:pt x="273" y="298"/>
                      <a:pt x="247" y="228"/>
                      <a:pt x="205" y="164"/>
                    </a:cubicBezTo>
                    <a:cubicBezTo>
                      <a:pt x="163" y="102"/>
                      <a:pt x="110" y="37"/>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0" name="Google Shape;1477;p36">
                <a:extLst>
                  <a:ext uri="{FF2B5EF4-FFF2-40B4-BE49-F238E27FC236}">
                    <a16:creationId xmlns:a16="http://schemas.microsoft.com/office/drawing/2014/main" id="{E0F58FD6-2C10-155F-B650-ABACBA93B9E3}"/>
                  </a:ext>
                </a:extLst>
              </p:cNvPr>
              <p:cNvSpPr/>
              <p:nvPr/>
            </p:nvSpPr>
            <p:spPr>
              <a:xfrm>
                <a:off x="5460123" y="3092248"/>
                <a:ext cx="23580" cy="62662"/>
              </a:xfrm>
              <a:custGeom>
                <a:avLst/>
                <a:gdLst/>
                <a:ahLst/>
                <a:cxnLst/>
                <a:rect l="l" t="t" r="r" b="b"/>
                <a:pathLst>
                  <a:path w="313" h="812" extrusionOk="0">
                    <a:moveTo>
                      <a:pt x="31" y="0"/>
                    </a:moveTo>
                    <a:cubicBezTo>
                      <a:pt x="9" y="87"/>
                      <a:pt x="1" y="158"/>
                      <a:pt x="3" y="228"/>
                    </a:cubicBezTo>
                    <a:cubicBezTo>
                      <a:pt x="3" y="298"/>
                      <a:pt x="15" y="365"/>
                      <a:pt x="29" y="433"/>
                    </a:cubicBezTo>
                    <a:cubicBezTo>
                      <a:pt x="43" y="494"/>
                      <a:pt x="68" y="562"/>
                      <a:pt x="99" y="626"/>
                    </a:cubicBezTo>
                    <a:cubicBezTo>
                      <a:pt x="130" y="691"/>
                      <a:pt x="172" y="753"/>
                      <a:pt x="242" y="812"/>
                    </a:cubicBezTo>
                    <a:cubicBezTo>
                      <a:pt x="284" y="730"/>
                      <a:pt x="304" y="657"/>
                      <a:pt x="309" y="584"/>
                    </a:cubicBezTo>
                    <a:cubicBezTo>
                      <a:pt x="312" y="509"/>
                      <a:pt x="309" y="438"/>
                      <a:pt x="293" y="368"/>
                    </a:cubicBezTo>
                    <a:cubicBezTo>
                      <a:pt x="276" y="298"/>
                      <a:pt x="250" y="228"/>
                      <a:pt x="208" y="166"/>
                    </a:cubicBezTo>
                    <a:cubicBezTo>
                      <a:pt x="166" y="101"/>
                      <a:pt x="113" y="40"/>
                      <a:pt x="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1" name="Google Shape;1478;p36">
                <a:extLst>
                  <a:ext uri="{FF2B5EF4-FFF2-40B4-BE49-F238E27FC236}">
                    <a16:creationId xmlns:a16="http://schemas.microsoft.com/office/drawing/2014/main" id="{0927F427-6845-089A-9A6D-FEE096253354}"/>
                  </a:ext>
                </a:extLst>
              </p:cNvPr>
              <p:cNvSpPr/>
              <p:nvPr/>
            </p:nvSpPr>
            <p:spPr>
              <a:xfrm>
                <a:off x="5630983" y="3489365"/>
                <a:ext cx="22525" cy="61119"/>
              </a:xfrm>
              <a:custGeom>
                <a:avLst/>
                <a:gdLst/>
                <a:ahLst/>
                <a:cxnLst/>
                <a:rect l="l" t="t" r="r" b="b"/>
                <a:pathLst>
                  <a:path w="299" h="792" extrusionOk="0">
                    <a:moveTo>
                      <a:pt x="71" y="0"/>
                    </a:moveTo>
                    <a:cubicBezTo>
                      <a:pt x="29" y="76"/>
                      <a:pt x="9" y="149"/>
                      <a:pt x="7" y="216"/>
                    </a:cubicBezTo>
                    <a:cubicBezTo>
                      <a:pt x="1" y="287"/>
                      <a:pt x="1" y="354"/>
                      <a:pt x="15" y="421"/>
                    </a:cubicBezTo>
                    <a:cubicBezTo>
                      <a:pt x="29" y="486"/>
                      <a:pt x="49" y="550"/>
                      <a:pt x="80" y="612"/>
                    </a:cubicBezTo>
                    <a:cubicBezTo>
                      <a:pt x="116" y="677"/>
                      <a:pt x="155" y="736"/>
                      <a:pt x="226" y="792"/>
                    </a:cubicBezTo>
                    <a:cubicBezTo>
                      <a:pt x="268" y="719"/>
                      <a:pt x="284" y="646"/>
                      <a:pt x="290" y="576"/>
                    </a:cubicBezTo>
                    <a:cubicBezTo>
                      <a:pt x="298" y="506"/>
                      <a:pt x="296" y="438"/>
                      <a:pt x="282" y="371"/>
                    </a:cubicBezTo>
                    <a:cubicBezTo>
                      <a:pt x="268" y="303"/>
                      <a:pt x="245" y="242"/>
                      <a:pt x="214" y="177"/>
                    </a:cubicBezTo>
                    <a:cubicBezTo>
                      <a:pt x="178" y="115"/>
                      <a:pt x="136" y="56"/>
                      <a:pt x="7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2" name="Google Shape;1479;p36">
                <a:extLst>
                  <a:ext uri="{FF2B5EF4-FFF2-40B4-BE49-F238E27FC236}">
                    <a16:creationId xmlns:a16="http://schemas.microsoft.com/office/drawing/2014/main" id="{9F7AC322-680F-9335-875B-7517CB74FCB9}"/>
                  </a:ext>
                </a:extLst>
              </p:cNvPr>
              <p:cNvSpPr/>
              <p:nvPr/>
            </p:nvSpPr>
            <p:spPr>
              <a:xfrm>
                <a:off x="5520165" y="3422150"/>
                <a:ext cx="23580" cy="60964"/>
              </a:xfrm>
              <a:custGeom>
                <a:avLst/>
                <a:gdLst/>
                <a:ahLst/>
                <a:cxnLst/>
                <a:rect l="l" t="t" r="r" b="b"/>
                <a:pathLst>
                  <a:path w="313" h="790" extrusionOk="0">
                    <a:moveTo>
                      <a:pt x="35" y="1"/>
                    </a:moveTo>
                    <a:cubicBezTo>
                      <a:pt x="12" y="85"/>
                      <a:pt x="4" y="155"/>
                      <a:pt x="4" y="226"/>
                    </a:cubicBezTo>
                    <a:cubicBezTo>
                      <a:pt x="1" y="290"/>
                      <a:pt x="12" y="357"/>
                      <a:pt x="26" y="422"/>
                    </a:cubicBezTo>
                    <a:cubicBezTo>
                      <a:pt x="43" y="487"/>
                      <a:pt x="68" y="548"/>
                      <a:pt x="99" y="610"/>
                    </a:cubicBezTo>
                    <a:cubicBezTo>
                      <a:pt x="133" y="675"/>
                      <a:pt x="172" y="734"/>
                      <a:pt x="242" y="790"/>
                    </a:cubicBezTo>
                    <a:cubicBezTo>
                      <a:pt x="287" y="711"/>
                      <a:pt x="301" y="638"/>
                      <a:pt x="310" y="568"/>
                    </a:cubicBezTo>
                    <a:cubicBezTo>
                      <a:pt x="312" y="495"/>
                      <a:pt x="310" y="425"/>
                      <a:pt x="293" y="357"/>
                    </a:cubicBezTo>
                    <a:cubicBezTo>
                      <a:pt x="273" y="287"/>
                      <a:pt x="245" y="226"/>
                      <a:pt x="209" y="161"/>
                    </a:cubicBezTo>
                    <a:cubicBezTo>
                      <a:pt x="169" y="99"/>
                      <a:pt x="116" y="37"/>
                      <a:pt x="35"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3" name="Google Shape;1480;p36">
                <a:extLst>
                  <a:ext uri="{FF2B5EF4-FFF2-40B4-BE49-F238E27FC236}">
                    <a16:creationId xmlns:a16="http://schemas.microsoft.com/office/drawing/2014/main" id="{CB9A5E99-02AF-A1B8-8E0E-3D388188386A}"/>
                  </a:ext>
                </a:extLst>
              </p:cNvPr>
              <p:cNvSpPr/>
              <p:nvPr/>
            </p:nvSpPr>
            <p:spPr>
              <a:xfrm>
                <a:off x="5560996" y="3557583"/>
                <a:ext cx="22902" cy="60733"/>
              </a:xfrm>
              <a:custGeom>
                <a:avLst/>
                <a:gdLst/>
                <a:ahLst/>
                <a:cxnLst/>
                <a:rect l="l" t="t" r="r" b="b"/>
                <a:pathLst>
                  <a:path w="304" h="787" extrusionOk="0">
                    <a:moveTo>
                      <a:pt x="79" y="1"/>
                    </a:moveTo>
                    <a:cubicBezTo>
                      <a:pt x="37" y="74"/>
                      <a:pt x="20" y="147"/>
                      <a:pt x="9" y="217"/>
                    </a:cubicBezTo>
                    <a:cubicBezTo>
                      <a:pt x="1" y="287"/>
                      <a:pt x="6" y="354"/>
                      <a:pt x="18" y="422"/>
                    </a:cubicBezTo>
                    <a:cubicBezTo>
                      <a:pt x="32" y="483"/>
                      <a:pt x="51" y="548"/>
                      <a:pt x="82" y="610"/>
                    </a:cubicBezTo>
                    <a:cubicBezTo>
                      <a:pt x="119" y="669"/>
                      <a:pt x="158" y="730"/>
                      <a:pt x="228" y="787"/>
                    </a:cubicBezTo>
                    <a:cubicBezTo>
                      <a:pt x="273" y="708"/>
                      <a:pt x="290" y="638"/>
                      <a:pt x="298" y="568"/>
                    </a:cubicBezTo>
                    <a:cubicBezTo>
                      <a:pt x="304" y="497"/>
                      <a:pt x="304" y="430"/>
                      <a:pt x="290" y="365"/>
                    </a:cubicBezTo>
                    <a:cubicBezTo>
                      <a:pt x="276" y="301"/>
                      <a:pt x="256" y="239"/>
                      <a:pt x="222" y="175"/>
                    </a:cubicBezTo>
                    <a:cubicBezTo>
                      <a:pt x="189" y="116"/>
                      <a:pt x="147" y="57"/>
                      <a:pt x="7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4" name="Google Shape;1481;p36">
                <a:extLst>
                  <a:ext uri="{FF2B5EF4-FFF2-40B4-BE49-F238E27FC236}">
                    <a16:creationId xmlns:a16="http://schemas.microsoft.com/office/drawing/2014/main" id="{BE33F3DA-BE65-95D8-1FCD-F7B5509145CD}"/>
                  </a:ext>
                </a:extLst>
              </p:cNvPr>
              <p:cNvSpPr/>
              <p:nvPr/>
            </p:nvSpPr>
            <p:spPr>
              <a:xfrm>
                <a:off x="5481292" y="3615229"/>
                <a:ext cx="23957" cy="66984"/>
              </a:xfrm>
              <a:custGeom>
                <a:avLst/>
                <a:gdLst/>
                <a:ahLst/>
                <a:cxnLst/>
                <a:rect l="l" t="t" r="r" b="b"/>
                <a:pathLst>
                  <a:path w="318" h="868" extrusionOk="0">
                    <a:moveTo>
                      <a:pt x="65" y="0"/>
                    </a:moveTo>
                    <a:cubicBezTo>
                      <a:pt x="23" y="85"/>
                      <a:pt x="9" y="160"/>
                      <a:pt x="3" y="245"/>
                    </a:cubicBezTo>
                    <a:cubicBezTo>
                      <a:pt x="0" y="323"/>
                      <a:pt x="6" y="399"/>
                      <a:pt x="26" y="475"/>
                    </a:cubicBezTo>
                    <a:cubicBezTo>
                      <a:pt x="42" y="548"/>
                      <a:pt x="71" y="621"/>
                      <a:pt x="113" y="688"/>
                    </a:cubicBezTo>
                    <a:cubicBezTo>
                      <a:pt x="155" y="755"/>
                      <a:pt x="208" y="817"/>
                      <a:pt x="287" y="868"/>
                    </a:cubicBezTo>
                    <a:cubicBezTo>
                      <a:pt x="312" y="775"/>
                      <a:pt x="318" y="699"/>
                      <a:pt x="318" y="624"/>
                    </a:cubicBezTo>
                    <a:cubicBezTo>
                      <a:pt x="312" y="548"/>
                      <a:pt x="306" y="478"/>
                      <a:pt x="287" y="407"/>
                    </a:cubicBezTo>
                    <a:cubicBezTo>
                      <a:pt x="270" y="337"/>
                      <a:pt x="247" y="267"/>
                      <a:pt x="211" y="200"/>
                    </a:cubicBezTo>
                    <a:cubicBezTo>
                      <a:pt x="177" y="129"/>
                      <a:pt x="135" y="62"/>
                      <a:pt x="6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5" name="Google Shape;1482;p36">
                <a:extLst>
                  <a:ext uri="{FF2B5EF4-FFF2-40B4-BE49-F238E27FC236}">
                    <a16:creationId xmlns:a16="http://schemas.microsoft.com/office/drawing/2014/main" id="{DEDFB2CC-96AE-097B-450A-A0D21DCE34B1}"/>
                  </a:ext>
                </a:extLst>
              </p:cNvPr>
              <p:cNvSpPr/>
              <p:nvPr/>
            </p:nvSpPr>
            <p:spPr>
              <a:xfrm>
                <a:off x="5665260" y="3617776"/>
                <a:ext cx="23128" cy="54019"/>
              </a:xfrm>
              <a:custGeom>
                <a:avLst/>
                <a:gdLst/>
                <a:ahLst/>
                <a:cxnLst/>
                <a:rect l="l" t="t" r="r" b="b"/>
                <a:pathLst>
                  <a:path w="307" h="700" extrusionOk="0">
                    <a:moveTo>
                      <a:pt x="37" y="1"/>
                    </a:moveTo>
                    <a:cubicBezTo>
                      <a:pt x="9" y="80"/>
                      <a:pt x="1" y="141"/>
                      <a:pt x="4" y="206"/>
                    </a:cubicBezTo>
                    <a:cubicBezTo>
                      <a:pt x="1" y="268"/>
                      <a:pt x="9" y="324"/>
                      <a:pt x="23" y="380"/>
                    </a:cubicBezTo>
                    <a:cubicBezTo>
                      <a:pt x="37" y="436"/>
                      <a:pt x="57" y="492"/>
                      <a:pt x="88" y="546"/>
                    </a:cubicBezTo>
                    <a:cubicBezTo>
                      <a:pt x="121" y="599"/>
                      <a:pt x="164" y="652"/>
                      <a:pt x="228" y="700"/>
                    </a:cubicBezTo>
                    <a:cubicBezTo>
                      <a:pt x="276" y="630"/>
                      <a:pt x="293" y="562"/>
                      <a:pt x="298" y="501"/>
                    </a:cubicBezTo>
                    <a:cubicBezTo>
                      <a:pt x="307" y="433"/>
                      <a:pt x="298" y="372"/>
                      <a:pt x="284" y="310"/>
                    </a:cubicBezTo>
                    <a:cubicBezTo>
                      <a:pt x="267" y="251"/>
                      <a:pt x="242" y="192"/>
                      <a:pt x="206" y="139"/>
                    </a:cubicBezTo>
                    <a:cubicBezTo>
                      <a:pt x="164" y="85"/>
                      <a:pt x="113" y="35"/>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6" name="Google Shape;1483;p36">
                <a:extLst>
                  <a:ext uri="{FF2B5EF4-FFF2-40B4-BE49-F238E27FC236}">
                    <a16:creationId xmlns:a16="http://schemas.microsoft.com/office/drawing/2014/main" id="{0A9CC060-8A42-E1FD-21CE-284DFFFD605B}"/>
                  </a:ext>
                </a:extLst>
              </p:cNvPr>
              <p:cNvSpPr/>
              <p:nvPr/>
            </p:nvSpPr>
            <p:spPr>
              <a:xfrm>
                <a:off x="5908292" y="3511435"/>
                <a:ext cx="21621" cy="51627"/>
              </a:xfrm>
              <a:custGeom>
                <a:avLst/>
                <a:gdLst/>
                <a:ahLst/>
                <a:cxnLst/>
                <a:rect l="l" t="t" r="r" b="b"/>
                <a:pathLst>
                  <a:path w="287" h="669" extrusionOk="0">
                    <a:moveTo>
                      <a:pt x="82" y="1"/>
                    </a:moveTo>
                    <a:cubicBezTo>
                      <a:pt x="34" y="68"/>
                      <a:pt x="17" y="127"/>
                      <a:pt x="6" y="191"/>
                    </a:cubicBezTo>
                    <a:cubicBezTo>
                      <a:pt x="0" y="250"/>
                      <a:pt x="0" y="307"/>
                      <a:pt x="12" y="363"/>
                    </a:cubicBezTo>
                    <a:cubicBezTo>
                      <a:pt x="20" y="419"/>
                      <a:pt x="40" y="472"/>
                      <a:pt x="70" y="523"/>
                    </a:cubicBezTo>
                    <a:cubicBezTo>
                      <a:pt x="101" y="573"/>
                      <a:pt x="141" y="621"/>
                      <a:pt x="205" y="669"/>
                    </a:cubicBezTo>
                    <a:cubicBezTo>
                      <a:pt x="253" y="601"/>
                      <a:pt x="270" y="540"/>
                      <a:pt x="281" y="481"/>
                    </a:cubicBezTo>
                    <a:cubicBezTo>
                      <a:pt x="287" y="422"/>
                      <a:pt x="287" y="366"/>
                      <a:pt x="275" y="309"/>
                    </a:cubicBezTo>
                    <a:cubicBezTo>
                      <a:pt x="267" y="253"/>
                      <a:pt x="247" y="200"/>
                      <a:pt x="216" y="149"/>
                    </a:cubicBezTo>
                    <a:cubicBezTo>
                      <a:pt x="186" y="96"/>
                      <a:pt x="146" y="45"/>
                      <a:pt x="82"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7" name="Google Shape;1484;p36">
                <a:extLst>
                  <a:ext uri="{FF2B5EF4-FFF2-40B4-BE49-F238E27FC236}">
                    <a16:creationId xmlns:a16="http://schemas.microsoft.com/office/drawing/2014/main" id="{10DFFBEC-49B6-D58C-2D2D-04A9B8D9612E}"/>
                  </a:ext>
                </a:extLst>
              </p:cNvPr>
              <p:cNvSpPr/>
              <p:nvPr/>
            </p:nvSpPr>
            <p:spPr>
              <a:xfrm>
                <a:off x="5923510" y="3032672"/>
                <a:ext cx="21395" cy="52939"/>
              </a:xfrm>
              <a:custGeom>
                <a:avLst/>
                <a:gdLst/>
                <a:ahLst/>
                <a:cxnLst/>
                <a:rect l="l" t="t" r="r" b="b"/>
                <a:pathLst>
                  <a:path w="284" h="686" extrusionOk="0">
                    <a:moveTo>
                      <a:pt x="85" y="0"/>
                    </a:moveTo>
                    <a:cubicBezTo>
                      <a:pt x="40" y="68"/>
                      <a:pt x="23" y="127"/>
                      <a:pt x="12" y="186"/>
                    </a:cubicBezTo>
                    <a:cubicBezTo>
                      <a:pt x="0" y="247"/>
                      <a:pt x="0" y="304"/>
                      <a:pt x="9" y="354"/>
                    </a:cubicBezTo>
                    <a:cubicBezTo>
                      <a:pt x="14" y="410"/>
                      <a:pt x="29" y="464"/>
                      <a:pt x="51" y="517"/>
                    </a:cubicBezTo>
                    <a:cubicBezTo>
                      <a:pt x="71" y="570"/>
                      <a:pt x="101" y="626"/>
                      <a:pt x="155" y="685"/>
                    </a:cubicBezTo>
                    <a:cubicBezTo>
                      <a:pt x="217" y="629"/>
                      <a:pt x="247" y="570"/>
                      <a:pt x="264" y="506"/>
                    </a:cubicBezTo>
                    <a:cubicBezTo>
                      <a:pt x="281" y="447"/>
                      <a:pt x="284" y="382"/>
                      <a:pt x="278" y="323"/>
                    </a:cubicBezTo>
                    <a:cubicBezTo>
                      <a:pt x="270" y="264"/>
                      <a:pt x="250" y="205"/>
                      <a:pt x="222" y="152"/>
                    </a:cubicBezTo>
                    <a:cubicBezTo>
                      <a:pt x="191" y="99"/>
                      <a:pt x="152" y="45"/>
                      <a:pt x="8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8" name="Google Shape;1485;p36">
                <a:extLst>
                  <a:ext uri="{FF2B5EF4-FFF2-40B4-BE49-F238E27FC236}">
                    <a16:creationId xmlns:a16="http://schemas.microsoft.com/office/drawing/2014/main" id="{63D6EAED-A6F2-F150-4352-590962A7D11C}"/>
                  </a:ext>
                </a:extLst>
              </p:cNvPr>
              <p:cNvSpPr/>
              <p:nvPr/>
            </p:nvSpPr>
            <p:spPr>
              <a:xfrm>
                <a:off x="5881171" y="2940608"/>
                <a:ext cx="21470" cy="52939"/>
              </a:xfrm>
              <a:custGeom>
                <a:avLst/>
                <a:gdLst/>
                <a:ahLst/>
                <a:cxnLst/>
                <a:rect l="l" t="t" r="r" b="b"/>
                <a:pathLst>
                  <a:path w="285" h="686" extrusionOk="0">
                    <a:moveTo>
                      <a:pt x="85" y="0"/>
                    </a:moveTo>
                    <a:cubicBezTo>
                      <a:pt x="40" y="68"/>
                      <a:pt x="23" y="127"/>
                      <a:pt x="12" y="186"/>
                    </a:cubicBezTo>
                    <a:cubicBezTo>
                      <a:pt x="1" y="247"/>
                      <a:pt x="1" y="303"/>
                      <a:pt x="9" y="354"/>
                    </a:cubicBezTo>
                    <a:cubicBezTo>
                      <a:pt x="15" y="410"/>
                      <a:pt x="29" y="463"/>
                      <a:pt x="52" y="517"/>
                    </a:cubicBezTo>
                    <a:cubicBezTo>
                      <a:pt x="71" y="570"/>
                      <a:pt x="102" y="626"/>
                      <a:pt x="155" y="685"/>
                    </a:cubicBezTo>
                    <a:cubicBezTo>
                      <a:pt x="217" y="629"/>
                      <a:pt x="248" y="570"/>
                      <a:pt x="265" y="506"/>
                    </a:cubicBezTo>
                    <a:cubicBezTo>
                      <a:pt x="282" y="447"/>
                      <a:pt x="285" y="382"/>
                      <a:pt x="279" y="323"/>
                    </a:cubicBezTo>
                    <a:cubicBezTo>
                      <a:pt x="270" y="264"/>
                      <a:pt x="251" y="205"/>
                      <a:pt x="223" y="152"/>
                    </a:cubicBezTo>
                    <a:cubicBezTo>
                      <a:pt x="192" y="99"/>
                      <a:pt x="153" y="45"/>
                      <a:pt x="8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9" name="Google Shape;1486;p36">
                <a:extLst>
                  <a:ext uri="{FF2B5EF4-FFF2-40B4-BE49-F238E27FC236}">
                    <a16:creationId xmlns:a16="http://schemas.microsoft.com/office/drawing/2014/main" id="{57762513-1710-DE45-71B1-ECF3C629AF9D}"/>
                  </a:ext>
                </a:extLst>
              </p:cNvPr>
              <p:cNvSpPr/>
              <p:nvPr/>
            </p:nvSpPr>
            <p:spPr>
              <a:xfrm>
                <a:off x="5814198" y="3037225"/>
                <a:ext cx="21395" cy="52939"/>
              </a:xfrm>
              <a:custGeom>
                <a:avLst/>
                <a:gdLst/>
                <a:ahLst/>
                <a:cxnLst/>
                <a:rect l="l" t="t" r="r" b="b"/>
                <a:pathLst>
                  <a:path w="284" h="686" extrusionOk="0">
                    <a:moveTo>
                      <a:pt x="84" y="0"/>
                    </a:moveTo>
                    <a:cubicBezTo>
                      <a:pt x="39" y="68"/>
                      <a:pt x="20" y="127"/>
                      <a:pt x="11" y="186"/>
                    </a:cubicBezTo>
                    <a:cubicBezTo>
                      <a:pt x="0" y="247"/>
                      <a:pt x="0" y="304"/>
                      <a:pt x="6" y="357"/>
                    </a:cubicBezTo>
                    <a:cubicBezTo>
                      <a:pt x="14" y="410"/>
                      <a:pt x="28" y="464"/>
                      <a:pt x="48" y="517"/>
                    </a:cubicBezTo>
                    <a:cubicBezTo>
                      <a:pt x="70" y="570"/>
                      <a:pt x="101" y="626"/>
                      <a:pt x="154" y="685"/>
                    </a:cubicBezTo>
                    <a:cubicBezTo>
                      <a:pt x="213" y="629"/>
                      <a:pt x="244" y="570"/>
                      <a:pt x="264" y="506"/>
                    </a:cubicBezTo>
                    <a:cubicBezTo>
                      <a:pt x="281" y="447"/>
                      <a:pt x="284" y="385"/>
                      <a:pt x="278" y="323"/>
                    </a:cubicBezTo>
                    <a:cubicBezTo>
                      <a:pt x="270" y="264"/>
                      <a:pt x="250" y="205"/>
                      <a:pt x="219" y="152"/>
                    </a:cubicBezTo>
                    <a:cubicBezTo>
                      <a:pt x="188" y="99"/>
                      <a:pt x="149" y="48"/>
                      <a:pt x="8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0" name="Google Shape;1487;p36">
                <a:extLst>
                  <a:ext uri="{FF2B5EF4-FFF2-40B4-BE49-F238E27FC236}">
                    <a16:creationId xmlns:a16="http://schemas.microsoft.com/office/drawing/2014/main" id="{B9F30848-6E5A-6742-3709-B3F01DC93A74}"/>
                  </a:ext>
                </a:extLst>
              </p:cNvPr>
              <p:cNvSpPr/>
              <p:nvPr/>
            </p:nvSpPr>
            <p:spPr>
              <a:xfrm>
                <a:off x="6154035" y="3268350"/>
                <a:ext cx="22902" cy="54714"/>
              </a:xfrm>
              <a:custGeom>
                <a:avLst/>
                <a:gdLst/>
                <a:ahLst/>
                <a:cxnLst/>
                <a:rect l="l" t="t" r="r" b="b"/>
                <a:pathLst>
                  <a:path w="304" h="709" extrusionOk="0">
                    <a:moveTo>
                      <a:pt x="37" y="1"/>
                    </a:moveTo>
                    <a:cubicBezTo>
                      <a:pt x="23" y="79"/>
                      <a:pt x="6" y="136"/>
                      <a:pt x="0" y="203"/>
                    </a:cubicBezTo>
                    <a:cubicBezTo>
                      <a:pt x="0" y="267"/>
                      <a:pt x="6" y="324"/>
                      <a:pt x="20" y="383"/>
                    </a:cubicBezTo>
                    <a:cubicBezTo>
                      <a:pt x="31" y="439"/>
                      <a:pt x="54" y="495"/>
                      <a:pt x="85" y="551"/>
                    </a:cubicBezTo>
                    <a:cubicBezTo>
                      <a:pt x="116" y="604"/>
                      <a:pt x="160" y="660"/>
                      <a:pt x="225" y="708"/>
                    </a:cubicBezTo>
                    <a:cubicBezTo>
                      <a:pt x="270" y="635"/>
                      <a:pt x="290" y="571"/>
                      <a:pt x="295" y="506"/>
                    </a:cubicBezTo>
                    <a:cubicBezTo>
                      <a:pt x="304" y="442"/>
                      <a:pt x="298" y="380"/>
                      <a:pt x="284" y="315"/>
                    </a:cubicBezTo>
                    <a:cubicBezTo>
                      <a:pt x="270" y="253"/>
                      <a:pt x="247" y="192"/>
                      <a:pt x="208" y="136"/>
                    </a:cubicBezTo>
                    <a:cubicBezTo>
                      <a:pt x="169" y="85"/>
                      <a:pt x="121" y="20"/>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1" name="Google Shape;1488;p36">
                <a:extLst>
                  <a:ext uri="{FF2B5EF4-FFF2-40B4-BE49-F238E27FC236}">
                    <a16:creationId xmlns:a16="http://schemas.microsoft.com/office/drawing/2014/main" id="{D97F644A-EE00-8F5C-8314-E3AAC9554988}"/>
                  </a:ext>
                </a:extLst>
              </p:cNvPr>
              <p:cNvSpPr/>
              <p:nvPr/>
            </p:nvSpPr>
            <p:spPr>
              <a:xfrm>
                <a:off x="6254457" y="3281777"/>
                <a:ext cx="22977" cy="54945"/>
              </a:xfrm>
              <a:custGeom>
                <a:avLst/>
                <a:gdLst/>
                <a:ahLst/>
                <a:cxnLst/>
                <a:rect l="l" t="t" r="r" b="b"/>
                <a:pathLst>
                  <a:path w="305" h="712" extrusionOk="0">
                    <a:moveTo>
                      <a:pt x="37" y="1"/>
                    </a:moveTo>
                    <a:cubicBezTo>
                      <a:pt x="23" y="82"/>
                      <a:pt x="6" y="138"/>
                      <a:pt x="1" y="206"/>
                    </a:cubicBezTo>
                    <a:cubicBezTo>
                      <a:pt x="1" y="268"/>
                      <a:pt x="6" y="324"/>
                      <a:pt x="21" y="383"/>
                    </a:cubicBezTo>
                    <a:cubicBezTo>
                      <a:pt x="32" y="439"/>
                      <a:pt x="54" y="495"/>
                      <a:pt x="85" y="551"/>
                    </a:cubicBezTo>
                    <a:cubicBezTo>
                      <a:pt x="116" y="604"/>
                      <a:pt x="161" y="661"/>
                      <a:pt x="225" y="711"/>
                    </a:cubicBezTo>
                    <a:cubicBezTo>
                      <a:pt x="270" y="635"/>
                      <a:pt x="290" y="574"/>
                      <a:pt x="296" y="506"/>
                    </a:cubicBezTo>
                    <a:cubicBezTo>
                      <a:pt x="304" y="444"/>
                      <a:pt x="298" y="380"/>
                      <a:pt x="284" y="318"/>
                    </a:cubicBezTo>
                    <a:cubicBezTo>
                      <a:pt x="270" y="253"/>
                      <a:pt x="248" y="195"/>
                      <a:pt x="209" y="138"/>
                    </a:cubicBezTo>
                    <a:cubicBezTo>
                      <a:pt x="169" y="85"/>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2" name="Google Shape;1489;p36">
                <a:extLst>
                  <a:ext uri="{FF2B5EF4-FFF2-40B4-BE49-F238E27FC236}">
                    <a16:creationId xmlns:a16="http://schemas.microsoft.com/office/drawing/2014/main" id="{4C6BB73D-30DE-7025-8AB0-D3DDB6BEF5FB}"/>
                  </a:ext>
                </a:extLst>
              </p:cNvPr>
              <p:cNvSpPr/>
              <p:nvPr/>
            </p:nvSpPr>
            <p:spPr>
              <a:xfrm>
                <a:off x="6199086" y="3368439"/>
                <a:ext cx="22676" cy="54868"/>
              </a:xfrm>
              <a:custGeom>
                <a:avLst/>
                <a:gdLst/>
                <a:ahLst/>
                <a:cxnLst/>
                <a:rect l="l" t="t" r="r" b="b"/>
                <a:pathLst>
                  <a:path w="301" h="711" extrusionOk="0">
                    <a:moveTo>
                      <a:pt x="34" y="1"/>
                    </a:moveTo>
                    <a:cubicBezTo>
                      <a:pt x="20" y="82"/>
                      <a:pt x="3" y="138"/>
                      <a:pt x="0" y="206"/>
                    </a:cubicBezTo>
                    <a:cubicBezTo>
                      <a:pt x="0" y="267"/>
                      <a:pt x="3" y="324"/>
                      <a:pt x="17" y="383"/>
                    </a:cubicBezTo>
                    <a:cubicBezTo>
                      <a:pt x="31" y="439"/>
                      <a:pt x="54" y="495"/>
                      <a:pt x="85" y="551"/>
                    </a:cubicBezTo>
                    <a:cubicBezTo>
                      <a:pt x="115" y="604"/>
                      <a:pt x="158" y="660"/>
                      <a:pt x="225" y="711"/>
                    </a:cubicBezTo>
                    <a:cubicBezTo>
                      <a:pt x="270" y="635"/>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3" name="Google Shape;1490;p36">
                <a:extLst>
                  <a:ext uri="{FF2B5EF4-FFF2-40B4-BE49-F238E27FC236}">
                    <a16:creationId xmlns:a16="http://schemas.microsoft.com/office/drawing/2014/main" id="{0DE7D500-18D8-F511-D053-91C2033B66B8}"/>
                  </a:ext>
                </a:extLst>
              </p:cNvPr>
              <p:cNvSpPr/>
              <p:nvPr/>
            </p:nvSpPr>
            <p:spPr>
              <a:xfrm>
                <a:off x="6143488" y="3509274"/>
                <a:ext cx="22902" cy="54868"/>
              </a:xfrm>
              <a:custGeom>
                <a:avLst/>
                <a:gdLst/>
                <a:ahLst/>
                <a:cxnLst/>
                <a:rect l="l" t="t" r="r" b="b"/>
                <a:pathLst>
                  <a:path w="304" h="711" extrusionOk="0">
                    <a:moveTo>
                      <a:pt x="37" y="1"/>
                    </a:moveTo>
                    <a:cubicBezTo>
                      <a:pt x="22" y="82"/>
                      <a:pt x="6" y="138"/>
                      <a:pt x="0" y="205"/>
                    </a:cubicBezTo>
                    <a:cubicBezTo>
                      <a:pt x="0" y="267"/>
                      <a:pt x="6" y="323"/>
                      <a:pt x="20" y="382"/>
                    </a:cubicBezTo>
                    <a:cubicBezTo>
                      <a:pt x="31" y="438"/>
                      <a:pt x="53" y="495"/>
                      <a:pt x="84" y="551"/>
                    </a:cubicBezTo>
                    <a:cubicBezTo>
                      <a:pt x="115" y="604"/>
                      <a:pt x="160" y="660"/>
                      <a:pt x="225" y="711"/>
                    </a:cubicBezTo>
                    <a:cubicBezTo>
                      <a:pt x="270" y="635"/>
                      <a:pt x="289" y="573"/>
                      <a:pt x="295" y="506"/>
                    </a:cubicBezTo>
                    <a:cubicBezTo>
                      <a:pt x="303" y="444"/>
                      <a:pt x="298" y="379"/>
                      <a:pt x="284" y="318"/>
                    </a:cubicBezTo>
                    <a:cubicBezTo>
                      <a:pt x="270" y="253"/>
                      <a:pt x="247" y="194"/>
                      <a:pt x="208" y="138"/>
                    </a:cubicBezTo>
                    <a:cubicBezTo>
                      <a:pt x="168" y="85"/>
                      <a:pt x="121"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4" name="Google Shape;1491;p36">
                <a:extLst>
                  <a:ext uri="{FF2B5EF4-FFF2-40B4-BE49-F238E27FC236}">
                    <a16:creationId xmlns:a16="http://schemas.microsoft.com/office/drawing/2014/main" id="{5E066ACB-959E-0101-D120-C8193868AEEB}"/>
                  </a:ext>
                </a:extLst>
              </p:cNvPr>
              <p:cNvSpPr/>
              <p:nvPr/>
            </p:nvSpPr>
            <p:spPr>
              <a:xfrm>
                <a:off x="6130305" y="3400928"/>
                <a:ext cx="22751" cy="54945"/>
              </a:xfrm>
              <a:custGeom>
                <a:avLst/>
                <a:gdLst/>
                <a:ahLst/>
                <a:cxnLst/>
                <a:rect l="l" t="t" r="r" b="b"/>
                <a:pathLst>
                  <a:path w="302" h="712" extrusionOk="0">
                    <a:moveTo>
                      <a:pt x="35" y="1"/>
                    </a:moveTo>
                    <a:cubicBezTo>
                      <a:pt x="21" y="82"/>
                      <a:pt x="4" y="138"/>
                      <a:pt x="1" y="206"/>
                    </a:cubicBezTo>
                    <a:cubicBezTo>
                      <a:pt x="1" y="268"/>
                      <a:pt x="4" y="324"/>
                      <a:pt x="18" y="383"/>
                    </a:cubicBezTo>
                    <a:cubicBezTo>
                      <a:pt x="32" y="439"/>
                      <a:pt x="54" y="495"/>
                      <a:pt x="85" y="551"/>
                    </a:cubicBezTo>
                    <a:cubicBezTo>
                      <a:pt x="116" y="604"/>
                      <a:pt x="158" y="661"/>
                      <a:pt x="226" y="711"/>
                    </a:cubicBezTo>
                    <a:cubicBezTo>
                      <a:pt x="270" y="635"/>
                      <a:pt x="287" y="574"/>
                      <a:pt x="296" y="506"/>
                    </a:cubicBezTo>
                    <a:cubicBezTo>
                      <a:pt x="301" y="444"/>
                      <a:pt x="299" y="380"/>
                      <a:pt x="285" y="318"/>
                    </a:cubicBezTo>
                    <a:cubicBezTo>
                      <a:pt x="270" y="254"/>
                      <a:pt x="245" y="195"/>
                      <a:pt x="206" y="138"/>
                    </a:cubicBezTo>
                    <a:cubicBezTo>
                      <a:pt x="169" y="85"/>
                      <a:pt x="119" y="23"/>
                      <a:pt x="35"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5" name="Google Shape;1492;p36">
                <a:extLst>
                  <a:ext uri="{FF2B5EF4-FFF2-40B4-BE49-F238E27FC236}">
                    <a16:creationId xmlns:a16="http://schemas.microsoft.com/office/drawing/2014/main" id="{6CFD6F16-0039-E54E-DCD1-24FBA720E2F0}"/>
                  </a:ext>
                </a:extLst>
              </p:cNvPr>
              <p:cNvSpPr/>
              <p:nvPr/>
            </p:nvSpPr>
            <p:spPr>
              <a:xfrm>
                <a:off x="5963663" y="2853947"/>
                <a:ext cx="22902" cy="54868"/>
              </a:xfrm>
              <a:custGeom>
                <a:avLst/>
                <a:gdLst/>
                <a:ahLst/>
                <a:cxnLst/>
                <a:rect l="l" t="t" r="r" b="b"/>
                <a:pathLst>
                  <a:path w="304" h="711" extrusionOk="0">
                    <a:moveTo>
                      <a:pt x="37" y="0"/>
                    </a:moveTo>
                    <a:cubicBezTo>
                      <a:pt x="23" y="82"/>
                      <a:pt x="6" y="138"/>
                      <a:pt x="1" y="205"/>
                    </a:cubicBezTo>
                    <a:cubicBezTo>
                      <a:pt x="1" y="267"/>
                      <a:pt x="6" y="323"/>
                      <a:pt x="20" y="382"/>
                    </a:cubicBezTo>
                    <a:cubicBezTo>
                      <a:pt x="32" y="438"/>
                      <a:pt x="54" y="494"/>
                      <a:pt x="85" y="551"/>
                    </a:cubicBezTo>
                    <a:cubicBezTo>
                      <a:pt x="116" y="604"/>
                      <a:pt x="161" y="660"/>
                      <a:pt x="225" y="711"/>
                    </a:cubicBezTo>
                    <a:cubicBezTo>
                      <a:pt x="270" y="635"/>
                      <a:pt x="290" y="573"/>
                      <a:pt x="296" y="506"/>
                    </a:cubicBezTo>
                    <a:cubicBezTo>
                      <a:pt x="304" y="444"/>
                      <a:pt x="298" y="379"/>
                      <a:pt x="284" y="318"/>
                    </a:cubicBezTo>
                    <a:cubicBezTo>
                      <a:pt x="270" y="253"/>
                      <a:pt x="248" y="194"/>
                      <a:pt x="209" y="138"/>
                    </a:cubicBezTo>
                    <a:cubicBezTo>
                      <a:pt x="169" y="85"/>
                      <a:pt x="122" y="23"/>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6" name="Google Shape;1493;p36">
                <a:extLst>
                  <a:ext uri="{FF2B5EF4-FFF2-40B4-BE49-F238E27FC236}">
                    <a16:creationId xmlns:a16="http://schemas.microsoft.com/office/drawing/2014/main" id="{8839CCA7-8477-0814-1178-28F011B9B0B1}"/>
                  </a:ext>
                </a:extLst>
              </p:cNvPr>
              <p:cNvSpPr/>
              <p:nvPr/>
            </p:nvSpPr>
            <p:spPr>
              <a:xfrm>
                <a:off x="5756416" y="3283784"/>
                <a:ext cx="22902" cy="54636"/>
              </a:xfrm>
              <a:custGeom>
                <a:avLst/>
                <a:gdLst/>
                <a:ahLst/>
                <a:cxnLst/>
                <a:rect l="l" t="t" r="r" b="b"/>
                <a:pathLst>
                  <a:path w="304" h="708" extrusionOk="0">
                    <a:moveTo>
                      <a:pt x="37" y="0"/>
                    </a:moveTo>
                    <a:cubicBezTo>
                      <a:pt x="20" y="81"/>
                      <a:pt x="3" y="138"/>
                      <a:pt x="1" y="202"/>
                    </a:cubicBezTo>
                    <a:cubicBezTo>
                      <a:pt x="1" y="267"/>
                      <a:pt x="6" y="323"/>
                      <a:pt x="20" y="382"/>
                    </a:cubicBezTo>
                    <a:cubicBezTo>
                      <a:pt x="34" y="438"/>
                      <a:pt x="54" y="494"/>
                      <a:pt x="85" y="550"/>
                    </a:cubicBezTo>
                    <a:cubicBezTo>
                      <a:pt x="116" y="604"/>
                      <a:pt x="161" y="660"/>
                      <a:pt x="225" y="708"/>
                    </a:cubicBezTo>
                    <a:cubicBezTo>
                      <a:pt x="273" y="635"/>
                      <a:pt x="290" y="573"/>
                      <a:pt x="295" y="505"/>
                    </a:cubicBezTo>
                    <a:cubicBezTo>
                      <a:pt x="304" y="441"/>
                      <a:pt x="298" y="379"/>
                      <a:pt x="284" y="315"/>
                    </a:cubicBezTo>
                    <a:cubicBezTo>
                      <a:pt x="273" y="253"/>
                      <a:pt x="248" y="194"/>
                      <a:pt x="208" y="138"/>
                    </a:cubicBezTo>
                    <a:cubicBezTo>
                      <a:pt x="169" y="84"/>
                      <a:pt x="121" y="20"/>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7" name="Google Shape;1494;p36">
                <a:extLst>
                  <a:ext uri="{FF2B5EF4-FFF2-40B4-BE49-F238E27FC236}">
                    <a16:creationId xmlns:a16="http://schemas.microsoft.com/office/drawing/2014/main" id="{1E056919-CA5A-3483-2C8E-E1A6FA104842}"/>
                  </a:ext>
                </a:extLst>
              </p:cNvPr>
              <p:cNvSpPr/>
              <p:nvPr/>
            </p:nvSpPr>
            <p:spPr>
              <a:xfrm>
                <a:off x="5228316" y="3137546"/>
                <a:ext cx="22751" cy="54636"/>
              </a:xfrm>
              <a:custGeom>
                <a:avLst/>
                <a:gdLst/>
                <a:ahLst/>
                <a:cxnLst/>
                <a:rect l="l" t="t" r="r" b="b"/>
                <a:pathLst>
                  <a:path w="302" h="708" extrusionOk="0">
                    <a:moveTo>
                      <a:pt x="34" y="0"/>
                    </a:moveTo>
                    <a:cubicBezTo>
                      <a:pt x="18" y="82"/>
                      <a:pt x="4" y="138"/>
                      <a:pt x="1" y="202"/>
                    </a:cubicBezTo>
                    <a:cubicBezTo>
                      <a:pt x="1" y="267"/>
                      <a:pt x="4" y="323"/>
                      <a:pt x="18" y="382"/>
                    </a:cubicBezTo>
                    <a:cubicBezTo>
                      <a:pt x="32" y="438"/>
                      <a:pt x="54" y="494"/>
                      <a:pt x="85" y="550"/>
                    </a:cubicBezTo>
                    <a:cubicBezTo>
                      <a:pt x="116" y="604"/>
                      <a:pt x="158" y="660"/>
                      <a:pt x="225" y="708"/>
                    </a:cubicBezTo>
                    <a:cubicBezTo>
                      <a:pt x="270" y="635"/>
                      <a:pt x="287" y="573"/>
                      <a:pt x="296" y="505"/>
                    </a:cubicBezTo>
                    <a:cubicBezTo>
                      <a:pt x="301" y="441"/>
                      <a:pt x="298" y="379"/>
                      <a:pt x="284" y="315"/>
                    </a:cubicBezTo>
                    <a:cubicBezTo>
                      <a:pt x="270" y="253"/>
                      <a:pt x="245" y="194"/>
                      <a:pt x="209" y="138"/>
                    </a:cubicBezTo>
                    <a:cubicBezTo>
                      <a:pt x="169" y="84"/>
                      <a:pt x="119" y="20"/>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8" name="Google Shape;1495;p36">
                <a:extLst>
                  <a:ext uri="{FF2B5EF4-FFF2-40B4-BE49-F238E27FC236}">
                    <a16:creationId xmlns:a16="http://schemas.microsoft.com/office/drawing/2014/main" id="{AF965EC6-23D7-BD6E-8E8E-3B9943A28F8D}"/>
                  </a:ext>
                </a:extLst>
              </p:cNvPr>
              <p:cNvSpPr/>
              <p:nvPr/>
            </p:nvSpPr>
            <p:spPr>
              <a:xfrm>
                <a:off x="6053162" y="3334407"/>
                <a:ext cx="22676" cy="54714"/>
              </a:xfrm>
              <a:custGeom>
                <a:avLst/>
                <a:gdLst/>
                <a:ahLst/>
                <a:cxnLst/>
                <a:rect l="l" t="t" r="r" b="b"/>
                <a:pathLst>
                  <a:path w="301" h="709" extrusionOk="0">
                    <a:moveTo>
                      <a:pt x="34" y="1"/>
                    </a:moveTo>
                    <a:cubicBezTo>
                      <a:pt x="20" y="80"/>
                      <a:pt x="6" y="136"/>
                      <a:pt x="0" y="203"/>
                    </a:cubicBezTo>
                    <a:cubicBezTo>
                      <a:pt x="0" y="268"/>
                      <a:pt x="3" y="324"/>
                      <a:pt x="17" y="383"/>
                    </a:cubicBezTo>
                    <a:cubicBezTo>
                      <a:pt x="31" y="439"/>
                      <a:pt x="54" y="495"/>
                      <a:pt x="85" y="551"/>
                    </a:cubicBezTo>
                    <a:cubicBezTo>
                      <a:pt x="115" y="605"/>
                      <a:pt x="158" y="661"/>
                      <a:pt x="225" y="708"/>
                    </a:cubicBezTo>
                    <a:cubicBezTo>
                      <a:pt x="270" y="635"/>
                      <a:pt x="287" y="571"/>
                      <a:pt x="295" y="506"/>
                    </a:cubicBezTo>
                    <a:cubicBezTo>
                      <a:pt x="301" y="442"/>
                      <a:pt x="298" y="380"/>
                      <a:pt x="284" y="315"/>
                    </a:cubicBezTo>
                    <a:cubicBezTo>
                      <a:pt x="270" y="254"/>
                      <a:pt x="245" y="192"/>
                      <a:pt x="205" y="136"/>
                    </a:cubicBezTo>
                    <a:cubicBezTo>
                      <a:pt x="169" y="85"/>
                      <a:pt x="118" y="21"/>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9" name="Google Shape;1496;p36">
                <a:extLst>
                  <a:ext uri="{FF2B5EF4-FFF2-40B4-BE49-F238E27FC236}">
                    <a16:creationId xmlns:a16="http://schemas.microsoft.com/office/drawing/2014/main" id="{7700D41F-2B9B-909A-2993-98289C277EC3}"/>
                  </a:ext>
                </a:extLst>
              </p:cNvPr>
              <p:cNvSpPr/>
              <p:nvPr/>
            </p:nvSpPr>
            <p:spPr>
              <a:xfrm>
                <a:off x="5997489" y="2965920"/>
                <a:ext cx="22977" cy="54868"/>
              </a:xfrm>
              <a:custGeom>
                <a:avLst/>
                <a:gdLst/>
                <a:ahLst/>
                <a:cxnLst/>
                <a:rect l="l" t="t" r="r" b="b"/>
                <a:pathLst>
                  <a:path w="305" h="711" extrusionOk="0">
                    <a:moveTo>
                      <a:pt x="37" y="1"/>
                    </a:moveTo>
                    <a:cubicBezTo>
                      <a:pt x="23" y="82"/>
                      <a:pt x="9" y="138"/>
                      <a:pt x="1" y="206"/>
                    </a:cubicBezTo>
                    <a:cubicBezTo>
                      <a:pt x="1" y="267"/>
                      <a:pt x="7" y="326"/>
                      <a:pt x="21" y="385"/>
                    </a:cubicBezTo>
                    <a:cubicBezTo>
                      <a:pt x="32" y="441"/>
                      <a:pt x="54" y="498"/>
                      <a:pt x="85" y="554"/>
                    </a:cubicBezTo>
                    <a:cubicBezTo>
                      <a:pt x="116" y="607"/>
                      <a:pt x="161" y="663"/>
                      <a:pt x="226" y="711"/>
                    </a:cubicBezTo>
                    <a:cubicBezTo>
                      <a:pt x="273" y="638"/>
                      <a:pt x="290" y="573"/>
                      <a:pt x="296" y="509"/>
                    </a:cubicBezTo>
                    <a:cubicBezTo>
                      <a:pt x="304" y="444"/>
                      <a:pt x="299" y="383"/>
                      <a:pt x="285" y="318"/>
                    </a:cubicBezTo>
                    <a:cubicBezTo>
                      <a:pt x="273" y="256"/>
                      <a:pt x="248" y="194"/>
                      <a:pt x="209" y="138"/>
                    </a:cubicBezTo>
                    <a:cubicBezTo>
                      <a:pt x="169" y="88"/>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0" name="Google Shape;1497;p36">
                <a:extLst>
                  <a:ext uri="{FF2B5EF4-FFF2-40B4-BE49-F238E27FC236}">
                    <a16:creationId xmlns:a16="http://schemas.microsoft.com/office/drawing/2014/main" id="{3FA97551-B325-C62F-DD74-874DF91346EF}"/>
                  </a:ext>
                </a:extLst>
              </p:cNvPr>
              <p:cNvSpPr/>
              <p:nvPr/>
            </p:nvSpPr>
            <p:spPr>
              <a:xfrm>
                <a:off x="5855407" y="3280928"/>
                <a:ext cx="22676" cy="54868"/>
              </a:xfrm>
              <a:custGeom>
                <a:avLst/>
                <a:gdLst/>
                <a:ahLst/>
                <a:cxnLst/>
                <a:rect l="l" t="t" r="r" b="b"/>
                <a:pathLst>
                  <a:path w="301" h="711" extrusionOk="0">
                    <a:moveTo>
                      <a:pt x="34" y="1"/>
                    </a:moveTo>
                    <a:cubicBezTo>
                      <a:pt x="20" y="82"/>
                      <a:pt x="6" y="141"/>
                      <a:pt x="0" y="206"/>
                    </a:cubicBezTo>
                    <a:cubicBezTo>
                      <a:pt x="0" y="267"/>
                      <a:pt x="3" y="323"/>
                      <a:pt x="17" y="385"/>
                    </a:cubicBezTo>
                    <a:cubicBezTo>
                      <a:pt x="31" y="441"/>
                      <a:pt x="54" y="497"/>
                      <a:pt x="85" y="554"/>
                    </a:cubicBezTo>
                    <a:cubicBezTo>
                      <a:pt x="116" y="604"/>
                      <a:pt x="158" y="660"/>
                      <a:pt x="225" y="711"/>
                    </a:cubicBezTo>
                    <a:cubicBezTo>
                      <a:pt x="270" y="638"/>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1" name="Google Shape;1498;p36">
                <a:extLst>
                  <a:ext uri="{FF2B5EF4-FFF2-40B4-BE49-F238E27FC236}">
                    <a16:creationId xmlns:a16="http://schemas.microsoft.com/office/drawing/2014/main" id="{58892122-B1E5-83F6-BCA1-E1C2DE905715}"/>
                  </a:ext>
                </a:extLst>
              </p:cNvPr>
              <p:cNvSpPr/>
              <p:nvPr/>
            </p:nvSpPr>
            <p:spPr>
              <a:xfrm>
                <a:off x="5553840" y="3132530"/>
                <a:ext cx="22676" cy="54868"/>
              </a:xfrm>
              <a:custGeom>
                <a:avLst/>
                <a:gdLst/>
                <a:ahLst/>
                <a:cxnLst/>
                <a:rect l="l" t="t" r="r" b="b"/>
                <a:pathLst>
                  <a:path w="301" h="711" extrusionOk="0">
                    <a:moveTo>
                      <a:pt x="34" y="1"/>
                    </a:moveTo>
                    <a:cubicBezTo>
                      <a:pt x="20" y="82"/>
                      <a:pt x="3" y="138"/>
                      <a:pt x="0" y="206"/>
                    </a:cubicBezTo>
                    <a:cubicBezTo>
                      <a:pt x="0" y="267"/>
                      <a:pt x="3" y="323"/>
                      <a:pt x="17" y="385"/>
                    </a:cubicBezTo>
                    <a:cubicBezTo>
                      <a:pt x="31" y="441"/>
                      <a:pt x="51" y="497"/>
                      <a:pt x="84" y="554"/>
                    </a:cubicBezTo>
                    <a:cubicBezTo>
                      <a:pt x="115" y="604"/>
                      <a:pt x="157" y="660"/>
                      <a:pt x="225" y="711"/>
                    </a:cubicBezTo>
                    <a:cubicBezTo>
                      <a:pt x="270" y="635"/>
                      <a:pt x="287" y="573"/>
                      <a:pt x="295" y="506"/>
                    </a:cubicBezTo>
                    <a:cubicBezTo>
                      <a:pt x="301"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2" name="Google Shape;1499;p36">
                <a:extLst>
                  <a:ext uri="{FF2B5EF4-FFF2-40B4-BE49-F238E27FC236}">
                    <a16:creationId xmlns:a16="http://schemas.microsoft.com/office/drawing/2014/main" id="{31237E31-275A-EFB0-AF93-CD657F591CCB}"/>
                  </a:ext>
                </a:extLst>
              </p:cNvPr>
              <p:cNvSpPr/>
              <p:nvPr/>
            </p:nvSpPr>
            <p:spPr>
              <a:xfrm>
                <a:off x="5994325" y="3232157"/>
                <a:ext cx="22977" cy="54945"/>
              </a:xfrm>
              <a:custGeom>
                <a:avLst/>
                <a:gdLst/>
                <a:ahLst/>
                <a:cxnLst/>
                <a:rect l="l" t="t" r="r" b="b"/>
                <a:pathLst>
                  <a:path w="305" h="712" extrusionOk="0">
                    <a:moveTo>
                      <a:pt x="37" y="1"/>
                    </a:moveTo>
                    <a:cubicBezTo>
                      <a:pt x="23" y="82"/>
                      <a:pt x="4" y="138"/>
                      <a:pt x="1" y="206"/>
                    </a:cubicBezTo>
                    <a:cubicBezTo>
                      <a:pt x="1" y="268"/>
                      <a:pt x="6" y="324"/>
                      <a:pt x="21" y="386"/>
                    </a:cubicBezTo>
                    <a:cubicBezTo>
                      <a:pt x="35" y="442"/>
                      <a:pt x="54" y="498"/>
                      <a:pt x="85" y="554"/>
                    </a:cubicBezTo>
                    <a:cubicBezTo>
                      <a:pt x="116" y="605"/>
                      <a:pt x="161" y="661"/>
                      <a:pt x="225" y="711"/>
                    </a:cubicBezTo>
                    <a:cubicBezTo>
                      <a:pt x="273" y="638"/>
                      <a:pt x="290" y="574"/>
                      <a:pt x="296" y="506"/>
                    </a:cubicBezTo>
                    <a:cubicBezTo>
                      <a:pt x="304" y="444"/>
                      <a:pt x="298" y="380"/>
                      <a:pt x="284" y="318"/>
                    </a:cubicBezTo>
                    <a:cubicBezTo>
                      <a:pt x="273" y="254"/>
                      <a:pt x="248" y="195"/>
                      <a:pt x="209" y="138"/>
                    </a:cubicBezTo>
                    <a:cubicBezTo>
                      <a:pt x="169" y="85"/>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3" name="Google Shape;1500;p36">
                <a:extLst>
                  <a:ext uri="{FF2B5EF4-FFF2-40B4-BE49-F238E27FC236}">
                    <a16:creationId xmlns:a16="http://schemas.microsoft.com/office/drawing/2014/main" id="{6E79F4EA-129F-FDBF-C1A5-FAF1B4729C3F}"/>
                  </a:ext>
                </a:extLst>
              </p:cNvPr>
              <p:cNvSpPr/>
              <p:nvPr/>
            </p:nvSpPr>
            <p:spPr>
              <a:xfrm>
                <a:off x="6059716" y="3192106"/>
                <a:ext cx="22676" cy="54868"/>
              </a:xfrm>
              <a:custGeom>
                <a:avLst/>
                <a:gdLst/>
                <a:ahLst/>
                <a:cxnLst/>
                <a:rect l="l" t="t" r="r" b="b"/>
                <a:pathLst>
                  <a:path w="301" h="711" extrusionOk="0">
                    <a:moveTo>
                      <a:pt x="37" y="1"/>
                    </a:moveTo>
                    <a:cubicBezTo>
                      <a:pt x="17" y="82"/>
                      <a:pt x="3" y="138"/>
                      <a:pt x="0" y="206"/>
                    </a:cubicBezTo>
                    <a:cubicBezTo>
                      <a:pt x="0" y="267"/>
                      <a:pt x="3" y="323"/>
                      <a:pt x="17" y="385"/>
                    </a:cubicBezTo>
                    <a:cubicBezTo>
                      <a:pt x="31" y="441"/>
                      <a:pt x="54" y="497"/>
                      <a:pt x="85" y="554"/>
                    </a:cubicBezTo>
                    <a:cubicBezTo>
                      <a:pt x="115" y="604"/>
                      <a:pt x="158" y="660"/>
                      <a:pt x="225" y="711"/>
                    </a:cubicBezTo>
                    <a:cubicBezTo>
                      <a:pt x="270" y="638"/>
                      <a:pt x="289" y="573"/>
                      <a:pt x="295" y="506"/>
                    </a:cubicBezTo>
                    <a:cubicBezTo>
                      <a:pt x="301"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4" name="Google Shape;1501;p36">
                <a:extLst>
                  <a:ext uri="{FF2B5EF4-FFF2-40B4-BE49-F238E27FC236}">
                    <a16:creationId xmlns:a16="http://schemas.microsoft.com/office/drawing/2014/main" id="{8874C3F5-1552-DEB4-A14E-AD2DA7AF776D}"/>
                  </a:ext>
                </a:extLst>
              </p:cNvPr>
              <p:cNvSpPr/>
              <p:nvPr/>
            </p:nvSpPr>
            <p:spPr>
              <a:xfrm>
                <a:off x="5986942" y="3630586"/>
                <a:ext cx="22902" cy="54868"/>
              </a:xfrm>
              <a:custGeom>
                <a:avLst/>
                <a:gdLst/>
                <a:ahLst/>
                <a:cxnLst/>
                <a:rect l="l" t="t" r="r" b="b"/>
                <a:pathLst>
                  <a:path w="304" h="711" extrusionOk="0">
                    <a:moveTo>
                      <a:pt x="37" y="1"/>
                    </a:moveTo>
                    <a:cubicBezTo>
                      <a:pt x="20" y="79"/>
                      <a:pt x="6" y="138"/>
                      <a:pt x="1" y="206"/>
                    </a:cubicBezTo>
                    <a:cubicBezTo>
                      <a:pt x="1" y="267"/>
                      <a:pt x="6" y="323"/>
                      <a:pt x="20" y="382"/>
                    </a:cubicBezTo>
                    <a:cubicBezTo>
                      <a:pt x="32" y="439"/>
                      <a:pt x="54" y="495"/>
                      <a:pt x="85" y="551"/>
                    </a:cubicBezTo>
                    <a:cubicBezTo>
                      <a:pt x="116" y="604"/>
                      <a:pt x="161" y="660"/>
                      <a:pt x="225" y="711"/>
                    </a:cubicBezTo>
                    <a:cubicBezTo>
                      <a:pt x="273" y="635"/>
                      <a:pt x="290" y="573"/>
                      <a:pt x="295" y="506"/>
                    </a:cubicBezTo>
                    <a:cubicBezTo>
                      <a:pt x="304" y="444"/>
                      <a:pt x="298" y="380"/>
                      <a:pt x="284" y="318"/>
                    </a:cubicBezTo>
                    <a:cubicBezTo>
                      <a:pt x="273" y="253"/>
                      <a:pt x="248" y="194"/>
                      <a:pt x="208" y="138"/>
                    </a:cubicBezTo>
                    <a:cubicBezTo>
                      <a:pt x="169" y="85"/>
                      <a:pt x="121"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5" name="Google Shape;1502;p36">
                <a:extLst>
                  <a:ext uri="{FF2B5EF4-FFF2-40B4-BE49-F238E27FC236}">
                    <a16:creationId xmlns:a16="http://schemas.microsoft.com/office/drawing/2014/main" id="{E5A7FF85-82BB-3F06-FFD0-C0CB4E4D77C8}"/>
                  </a:ext>
                </a:extLst>
              </p:cNvPr>
              <p:cNvSpPr/>
              <p:nvPr/>
            </p:nvSpPr>
            <p:spPr>
              <a:xfrm>
                <a:off x="6052333" y="3430407"/>
                <a:ext cx="22676" cy="54868"/>
              </a:xfrm>
              <a:custGeom>
                <a:avLst/>
                <a:gdLst/>
                <a:ahLst/>
                <a:cxnLst/>
                <a:rect l="l" t="t" r="r" b="b"/>
                <a:pathLst>
                  <a:path w="301" h="711" extrusionOk="0">
                    <a:moveTo>
                      <a:pt x="37" y="1"/>
                    </a:moveTo>
                    <a:cubicBezTo>
                      <a:pt x="23" y="82"/>
                      <a:pt x="6" y="138"/>
                      <a:pt x="0" y="206"/>
                    </a:cubicBezTo>
                    <a:cubicBezTo>
                      <a:pt x="0" y="267"/>
                      <a:pt x="3" y="323"/>
                      <a:pt x="17" y="385"/>
                    </a:cubicBezTo>
                    <a:cubicBezTo>
                      <a:pt x="31" y="441"/>
                      <a:pt x="53" y="498"/>
                      <a:pt x="84" y="554"/>
                    </a:cubicBezTo>
                    <a:cubicBezTo>
                      <a:pt x="115" y="604"/>
                      <a:pt x="157" y="660"/>
                      <a:pt x="225" y="711"/>
                    </a:cubicBezTo>
                    <a:cubicBezTo>
                      <a:pt x="270" y="638"/>
                      <a:pt x="286" y="573"/>
                      <a:pt x="295" y="506"/>
                    </a:cubicBezTo>
                    <a:cubicBezTo>
                      <a:pt x="300"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6" name="Google Shape;1503;p36">
                <a:extLst>
                  <a:ext uri="{FF2B5EF4-FFF2-40B4-BE49-F238E27FC236}">
                    <a16:creationId xmlns:a16="http://schemas.microsoft.com/office/drawing/2014/main" id="{AE22ECCA-864E-4783-AD05-72CC420A173A}"/>
                  </a:ext>
                </a:extLst>
              </p:cNvPr>
              <p:cNvSpPr/>
              <p:nvPr/>
            </p:nvSpPr>
            <p:spPr>
              <a:xfrm>
                <a:off x="5900683" y="3145572"/>
                <a:ext cx="22676" cy="54868"/>
              </a:xfrm>
              <a:custGeom>
                <a:avLst/>
                <a:gdLst/>
                <a:ahLst/>
                <a:cxnLst/>
                <a:rect l="l" t="t" r="r" b="b"/>
                <a:pathLst>
                  <a:path w="301" h="711" extrusionOk="0">
                    <a:moveTo>
                      <a:pt x="34" y="0"/>
                    </a:moveTo>
                    <a:cubicBezTo>
                      <a:pt x="17" y="81"/>
                      <a:pt x="3" y="138"/>
                      <a:pt x="0" y="205"/>
                    </a:cubicBezTo>
                    <a:cubicBezTo>
                      <a:pt x="0" y="267"/>
                      <a:pt x="3" y="323"/>
                      <a:pt x="17" y="385"/>
                    </a:cubicBezTo>
                    <a:cubicBezTo>
                      <a:pt x="31" y="441"/>
                      <a:pt x="51" y="497"/>
                      <a:pt x="84" y="553"/>
                    </a:cubicBezTo>
                    <a:cubicBezTo>
                      <a:pt x="115" y="604"/>
                      <a:pt x="157" y="660"/>
                      <a:pt x="225" y="710"/>
                    </a:cubicBezTo>
                    <a:cubicBezTo>
                      <a:pt x="270" y="637"/>
                      <a:pt x="287" y="573"/>
                      <a:pt x="295" y="505"/>
                    </a:cubicBezTo>
                    <a:cubicBezTo>
                      <a:pt x="301" y="444"/>
                      <a:pt x="298" y="379"/>
                      <a:pt x="284" y="317"/>
                    </a:cubicBezTo>
                    <a:cubicBezTo>
                      <a:pt x="270" y="253"/>
                      <a:pt x="244" y="194"/>
                      <a:pt x="205" y="138"/>
                    </a:cubicBezTo>
                    <a:cubicBezTo>
                      <a:pt x="169" y="84"/>
                      <a:pt x="118" y="22"/>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7" name="Google Shape;1504;p36">
                <a:extLst>
                  <a:ext uri="{FF2B5EF4-FFF2-40B4-BE49-F238E27FC236}">
                    <a16:creationId xmlns:a16="http://schemas.microsoft.com/office/drawing/2014/main" id="{6FD3C608-EB62-E73B-4AB9-0AC583716EE3}"/>
                  </a:ext>
                </a:extLst>
              </p:cNvPr>
              <p:cNvSpPr/>
              <p:nvPr/>
            </p:nvSpPr>
            <p:spPr>
              <a:xfrm>
                <a:off x="5844182" y="3396375"/>
                <a:ext cx="22902" cy="54714"/>
              </a:xfrm>
              <a:custGeom>
                <a:avLst/>
                <a:gdLst/>
                <a:ahLst/>
                <a:cxnLst/>
                <a:rect l="l" t="t" r="r" b="b"/>
                <a:pathLst>
                  <a:path w="304" h="709" extrusionOk="0">
                    <a:moveTo>
                      <a:pt x="37" y="1"/>
                    </a:moveTo>
                    <a:cubicBezTo>
                      <a:pt x="23" y="77"/>
                      <a:pt x="9" y="138"/>
                      <a:pt x="1" y="203"/>
                    </a:cubicBezTo>
                    <a:cubicBezTo>
                      <a:pt x="1" y="268"/>
                      <a:pt x="6" y="324"/>
                      <a:pt x="20" y="383"/>
                    </a:cubicBezTo>
                    <a:cubicBezTo>
                      <a:pt x="32" y="439"/>
                      <a:pt x="54" y="495"/>
                      <a:pt x="85" y="551"/>
                    </a:cubicBezTo>
                    <a:cubicBezTo>
                      <a:pt x="116" y="604"/>
                      <a:pt x="161" y="661"/>
                      <a:pt x="225" y="708"/>
                    </a:cubicBezTo>
                    <a:cubicBezTo>
                      <a:pt x="273" y="635"/>
                      <a:pt x="290" y="574"/>
                      <a:pt x="295" y="506"/>
                    </a:cubicBezTo>
                    <a:cubicBezTo>
                      <a:pt x="304" y="442"/>
                      <a:pt x="298" y="380"/>
                      <a:pt x="284" y="315"/>
                    </a:cubicBezTo>
                    <a:cubicBezTo>
                      <a:pt x="273" y="254"/>
                      <a:pt x="248" y="195"/>
                      <a:pt x="208" y="138"/>
                    </a:cubicBezTo>
                    <a:cubicBezTo>
                      <a:pt x="169" y="85"/>
                      <a:pt x="121" y="21"/>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8" name="Google Shape;1505;p36">
                <a:extLst>
                  <a:ext uri="{FF2B5EF4-FFF2-40B4-BE49-F238E27FC236}">
                    <a16:creationId xmlns:a16="http://schemas.microsoft.com/office/drawing/2014/main" id="{E05A059A-9907-50CD-BDAA-0113E9EFAC3C}"/>
                  </a:ext>
                </a:extLst>
              </p:cNvPr>
              <p:cNvSpPr/>
              <p:nvPr/>
            </p:nvSpPr>
            <p:spPr>
              <a:xfrm>
                <a:off x="5710763" y="3386420"/>
                <a:ext cx="22676" cy="54714"/>
              </a:xfrm>
              <a:custGeom>
                <a:avLst/>
                <a:gdLst/>
                <a:ahLst/>
                <a:cxnLst/>
                <a:rect l="l" t="t" r="r" b="b"/>
                <a:pathLst>
                  <a:path w="301" h="709" extrusionOk="0">
                    <a:moveTo>
                      <a:pt x="37" y="1"/>
                    </a:moveTo>
                    <a:cubicBezTo>
                      <a:pt x="17" y="77"/>
                      <a:pt x="3" y="136"/>
                      <a:pt x="0" y="203"/>
                    </a:cubicBezTo>
                    <a:cubicBezTo>
                      <a:pt x="0" y="267"/>
                      <a:pt x="3" y="324"/>
                      <a:pt x="17" y="383"/>
                    </a:cubicBezTo>
                    <a:cubicBezTo>
                      <a:pt x="31" y="439"/>
                      <a:pt x="54" y="495"/>
                      <a:pt x="84" y="551"/>
                    </a:cubicBezTo>
                    <a:cubicBezTo>
                      <a:pt x="115" y="604"/>
                      <a:pt x="157" y="660"/>
                      <a:pt x="225" y="708"/>
                    </a:cubicBezTo>
                    <a:cubicBezTo>
                      <a:pt x="270" y="635"/>
                      <a:pt x="289" y="571"/>
                      <a:pt x="295" y="506"/>
                    </a:cubicBezTo>
                    <a:cubicBezTo>
                      <a:pt x="301" y="442"/>
                      <a:pt x="298" y="380"/>
                      <a:pt x="284" y="315"/>
                    </a:cubicBezTo>
                    <a:cubicBezTo>
                      <a:pt x="270" y="253"/>
                      <a:pt x="247" y="192"/>
                      <a:pt x="208" y="136"/>
                    </a:cubicBezTo>
                    <a:cubicBezTo>
                      <a:pt x="169" y="85"/>
                      <a:pt x="118" y="20"/>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9" name="Google Shape;1506;p36">
                <a:extLst>
                  <a:ext uri="{FF2B5EF4-FFF2-40B4-BE49-F238E27FC236}">
                    <a16:creationId xmlns:a16="http://schemas.microsoft.com/office/drawing/2014/main" id="{A05A8D88-190D-47EF-AEE1-D55664DB67AE}"/>
                  </a:ext>
                </a:extLst>
              </p:cNvPr>
              <p:cNvSpPr/>
              <p:nvPr/>
            </p:nvSpPr>
            <p:spPr>
              <a:xfrm>
                <a:off x="6094596" y="3601338"/>
                <a:ext cx="22676" cy="54868"/>
              </a:xfrm>
              <a:custGeom>
                <a:avLst/>
                <a:gdLst/>
                <a:ahLst/>
                <a:cxnLst/>
                <a:rect l="l" t="t" r="r" b="b"/>
                <a:pathLst>
                  <a:path w="301" h="711" extrusionOk="0">
                    <a:moveTo>
                      <a:pt x="37" y="1"/>
                    </a:moveTo>
                    <a:cubicBezTo>
                      <a:pt x="23" y="82"/>
                      <a:pt x="3" y="141"/>
                      <a:pt x="1" y="206"/>
                    </a:cubicBezTo>
                    <a:cubicBezTo>
                      <a:pt x="1" y="267"/>
                      <a:pt x="3" y="323"/>
                      <a:pt x="17" y="382"/>
                    </a:cubicBezTo>
                    <a:cubicBezTo>
                      <a:pt x="31" y="439"/>
                      <a:pt x="54" y="495"/>
                      <a:pt x="85" y="551"/>
                    </a:cubicBezTo>
                    <a:cubicBezTo>
                      <a:pt x="116" y="604"/>
                      <a:pt x="158" y="660"/>
                      <a:pt x="225" y="711"/>
                    </a:cubicBezTo>
                    <a:cubicBezTo>
                      <a:pt x="270" y="635"/>
                      <a:pt x="287" y="573"/>
                      <a:pt x="295" y="506"/>
                    </a:cubicBezTo>
                    <a:cubicBezTo>
                      <a:pt x="301" y="444"/>
                      <a:pt x="298" y="380"/>
                      <a:pt x="284" y="318"/>
                    </a:cubicBezTo>
                    <a:cubicBezTo>
                      <a:pt x="270" y="253"/>
                      <a:pt x="248"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0" name="Google Shape;1507;p36">
                <a:extLst>
                  <a:ext uri="{FF2B5EF4-FFF2-40B4-BE49-F238E27FC236}">
                    <a16:creationId xmlns:a16="http://schemas.microsoft.com/office/drawing/2014/main" id="{30D3BA89-97B0-08FB-05BC-15DB7DB54742}"/>
                  </a:ext>
                </a:extLst>
              </p:cNvPr>
              <p:cNvSpPr/>
              <p:nvPr/>
            </p:nvSpPr>
            <p:spPr>
              <a:xfrm>
                <a:off x="5787529" y="3671795"/>
                <a:ext cx="22676" cy="54868"/>
              </a:xfrm>
              <a:custGeom>
                <a:avLst/>
                <a:gdLst/>
                <a:ahLst/>
                <a:cxnLst/>
                <a:rect l="l" t="t" r="r" b="b"/>
                <a:pathLst>
                  <a:path w="301" h="711" extrusionOk="0">
                    <a:moveTo>
                      <a:pt x="34" y="0"/>
                    </a:moveTo>
                    <a:cubicBezTo>
                      <a:pt x="20" y="81"/>
                      <a:pt x="3" y="138"/>
                      <a:pt x="0" y="205"/>
                    </a:cubicBezTo>
                    <a:cubicBezTo>
                      <a:pt x="0" y="267"/>
                      <a:pt x="3" y="323"/>
                      <a:pt x="17" y="382"/>
                    </a:cubicBezTo>
                    <a:cubicBezTo>
                      <a:pt x="31" y="438"/>
                      <a:pt x="51" y="494"/>
                      <a:pt x="82" y="550"/>
                    </a:cubicBezTo>
                    <a:cubicBezTo>
                      <a:pt x="115" y="604"/>
                      <a:pt x="158" y="660"/>
                      <a:pt x="222" y="710"/>
                    </a:cubicBezTo>
                    <a:cubicBezTo>
                      <a:pt x="270" y="634"/>
                      <a:pt x="287" y="573"/>
                      <a:pt x="292" y="505"/>
                    </a:cubicBezTo>
                    <a:cubicBezTo>
                      <a:pt x="301" y="444"/>
                      <a:pt x="298" y="379"/>
                      <a:pt x="284" y="317"/>
                    </a:cubicBezTo>
                    <a:cubicBezTo>
                      <a:pt x="270" y="253"/>
                      <a:pt x="245" y="194"/>
                      <a:pt x="205" y="138"/>
                    </a:cubicBezTo>
                    <a:cubicBezTo>
                      <a:pt x="169" y="84"/>
                      <a:pt x="118" y="22"/>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1" name="Google Shape;1508;p36">
                <a:extLst>
                  <a:ext uri="{FF2B5EF4-FFF2-40B4-BE49-F238E27FC236}">
                    <a16:creationId xmlns:a16="http://schemas.microsoft.com/office/drawing/2014/main" id="{D4A2EEDA-4779-D05A-DBFE-7E4C8DBF5348}"/>
                  </a:ext>
                </a:extLst>
              </p:cNvPr>
              <p:cNvSpPr/>
              <p:nvPr/>
            </p:nvSpPr>
            <p:spPr>
              <a:xfrm>
                <a:off x="5877404" y="3769260"/>
                <a:ext cx="22676" cy="54868"/>
              </a:xfrm>
              <a:custGeom>
                <a:avLst/>
                <a:gdLst/>
                <a:ahLst/>
                <a:cxnLst/>
                <a:rect l="l" t="t" r="r" b="b"/>
                <a:pathLst>
                  <a:path w="301" h="711" extrusionOk="0">
                    <a:moveTo>
                      <a:pt x="34" y="0"/>
                    </a:moveTo>
                    <a:cubicBezTo>
                      <a:pt x="20" y="82"/>
                      <a:pt x="3" y="138"/>
                      <a:pt x="0" y="205"/>
                    </a:cubicBezTo>
                    <a:cubicBezTo>
                      <a:pt x="0" y="267"/>
                      <a:pt x="3" y="323"/>
                      <a:pt x="17" y="382"/>
                    </a:cubicBezTo>
                    <a:cubicBezTo>
                      <a:pt x="31" y="438"/>
                      <a:pt x="51" y="494"/>
                      <a:pt x="82" y="551"/>
                    </a:cubicBezTo>
                    <a:cubicBezTo>
                      <a:pt x="116" y="604"/>
                      <a:pt x="158" y="660"/>
                      <a:pt x="222" y="711"/>
                    </a:cubicBezTo>
                    <a:cubicBezTo>
                      <a:pt x="270" y="635"/>
                      <a:pt x="287" y="573"/>
                      <a:pt x="292" y="506"/>
                    </a:cubicBezTo>
                    <a:cubicBezTo>
                      <a:pt x="301" y="444"/>
                      <a:pt x="298" y="379"/>
                      <a:pt x="284" y="318"/>
                    </a:cubicBezTo>
                    <a:cubicBezTo>
                      <a:pt x="270" y="253"/>
                      <a:pt x="245" y="194"/>
                      <a:pt x="205" y="138"/>
                    </a:cubicBezTo>
                    <a:cubicBezTo>
                      <a:pt x="169" y="85"/>
                      <a:pt x="118" y="23"/>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2" name="Google Shape;1509;p36">
                <a:extLst>
                  <a:ext uri="{FF2B5EF4-FFF2-40B4-BE49-F238E27FC236}">
                    <a16:creationId xmlns:a16="http://schemas.microsoft.com/office/drawing/2014/main" id="{0CC27B9A-D8B7-922D-FD14-3D007BDD0479}"/>
                  </a:ext>
                </a:extLst>
              </p:cNvPr>
              <p:cNvSpPr/>
              <p:nvPr/>
            </p:nvSpPr>
            <p:spPr>
              <a:xfrm>
                <a:off x="5825348" y="3556966"/>
                <a:ext cx="22977" cy="54868"/>
              </a:xfrm>
              <a:custGeom>
                <a:avLst/>
                <a:gdLst/>
                <a:ahLst/>
                <a:cxnLst/>
                <a:rect l="l" t="t" r="r" b="b"/>
                <a:pathLst>
                  <a:path w="305" h="711" extrusionOk="0">
                    <a:moveTo>
                      <a:pt x="37" y="0"/>
                    </a:moveTo>
                    <a:cubicBezTo>
                      <a:pt x="23" y="82"/>
                      <a:pt x="6" y="138"/>
                      <a:pt x="1" y="205"/>
                    </a:cubicBezTo>
                    <a:cubicBezTo>
                      <a:pt x="1" y="267"/>
                      <a:pt x="6" y="323"/>
                      <a:pt x="20" y="382"/>
                    </a:cubicBezTo>
                    <a:cubicBezTo>
                      <a:pt x="35" y="438"/>
                      <a:pt x="54" y="494"/>
                      <a:pt x="85" y="550"/>
                    </a:cubicBezTo>
                    <a:cubicBezTo>
                      <a:pt x="119" y="604"/>
                      <a:pt x="161" y="660"/>
                      <a:pt x="225" y="710"/>
                    </a:cubicBezTo>
                    <a:cubicBezTo>
                      <a:pt x="273" y="635"/>
                      <a:pt x="290" y="573"/>
                      <a:pt x="296" y="505"/>
                    </a:cubicBezTo>
                    <a:cubicBezTo>
                      <a:pt x="304" y="444"/>
                      <a:pt x="301" y="379"/>
                      <a:pt x="287" y="317"/>
                    </a:cubicBezTo>
                    <a:cubicBezTo>
                      <a:pt x="273" y="253"/>
                      <a:pt x="248" y="194"/>
                      <a:pt x="209" y="138"/>
                    </a:cubicBezTo>
                    <a:cubicBezTo>
                      <a:pt x="172" y="84"/>
                      <a:pt x="122" y="23"/>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3" name="Google Shape;1510;p36">
                <a:extLst>
                  <a:ext uri="{FF2B5EF4-FFF2-40B4-BE49-F238E27FC236}">
                    <a16:creationId xmlns:a16="http://schemas.microsoft.com/office/drawing/2014/main" id="{034B4478-3F41-46AB-D328-46C073387CF9}"/>
                  </a:ext>
                </a:extLst>
              </p:cNvPr>
              <p:cNvSpPr/>
              <p:nvPr/>
            </p:nvSpPr>
            <p:spPr>
              <a:xfrm>
                <a:off x="5889458" y="3641235"/>
                <a:ext cx="22902" cy="54636"/>
              </a:xfrm>
              <a:custGeom>
                <a:avLst/>
                <a:gdLst/>
                <a:ahLst/>
                <a:cxnLst/>
                <a:rect l="l" t="t" r="r" b="b"/>
                <a:pathLst>
                  <a:path w="304" h="708" extrusionOk="0">
                    <a:moveTo>
                      <a:pt x="37" y="0"/>
                    </a:moveTo>
                    <a:cubicBezTo>
                      <a:pt x="17" y="82"/>
                      <a:pt x="3" y="138"/>
                      <a:pt x="0" y="202"/>
                    </a:cubicBezTo>
                    <a:cubicBezTo>
                      <a:pt x="0" y="267"/>
                      <a:pt x="3" y="323"/>
                      <a:pt x="17" y="382"/>
                    </a:cubicBezTo>
                    <a:cubicBezTo>
                      <a:pt x="31" y="438"/>
                      <a:pt x="54" y="494"/>
                      <a:pt x="85" y="550"/>
                    </a:cubicBezTo>
                    <a:cubicBezTo>
                      <a:pt x="116" y="604"/>
                      <a:pt x="158" y="660"/>
                      <a:pt x="225" y="708"/>
                    </a:cubicBezTo>
                    <a:cubicBezTo>
                      <a:pt x="270" y="635"/>
                      <a:pt x="290" y="573"/>
                      <a:pt x="295" y="505"/>
                    </a:cubicBezTo>
                    <a:cubicBezTo>
                      <a:pt x="304" y="441"/>
                      <a:pt x="298" y="379"/>
                      <a:pt x="284" y="315"/>
                    </a:cubicBezTo>
                    <a:cubicBezTo>
                      <a:pt x="270" y="253"/>
                      <a:pt x="247" y="194"/>
                      <a:pt x="208" y="138"/>
                    </a:cubicBezTo>
                    <a:cubicBezTo>
                      <a:pt x="169" y="84"/>
                      <a:pt x="121" y="20"/>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4" name="Google Shape;1511;p36">
                <a:extLst>
                  <a:ext uri="{FF2B5EF4-FFF2-40B4-BE49-F238E27FC236}">
                    <a16:creationId xmlns:a16="http://schemas.microsoft.com/office/drawing/2014/main" id="{BABB763D-6E83-6CAD-0DE8-D6ECFA3DE558}"/>
                  </a:ext>
                </a:extLst>
              </p:cNvPr>
              <p:cNvSpPr/>
              <p:nvPr/>
            </p:nvSpPr>
            <p:spPr>
              <a:xfrm>
                <a:off x="5723043" y="3757531"/>
                <a:ext cx="22676" cy="54868"/>
              </a:xfrm>
              <a:custGeom>
                <a:avLst/>
                <a:gdLst/>
                <a:ahLst/>
                <a:cxnLst/>
                <a:rect l="l" t="t" r="r" b="b"/>
                <a:pathLst>
                  <a:path w="301" h="711" extrusionOk="0">
                    <a:moveTo>
                      <a:pt x="34" y="1"/>
                    </a:moveTo>
                    <a:cubicBezTo>
                      <a:pt x="17" y="82"/>
                      <a:pt x="3" y="138"/>
                      <a:pt x="0" y="206"/>
                    </a:cubicBezTo>
                    <a:cubicBezTo>
                      <a:pt x="0" y="267"/>
                      <a:pt x="3" y="324"/>
                      <a:pt x="17" y="385"/>
                    </a:cubicBezTo>
                    <a:cubicBezTo>
                      <a:pt x="31" y="441"/>
                      <a:pt x="51" y="498"/>
                      <a:pt x="84" y="554"/>
                    </a:cubicBezTo>
                    <a:cubicBezTo>
                      <a:pt x="115" y="604"/>
                      <a:pt x="157" y="660"/>
                      <a:pt x="225" y="711"/>
                    </a:cubicBezTo>
                    <a:cubicBezTo>
                      <a:pt x="270" y="638"/>
                      <a:pt x="286" y="573"/>
                      <a:pt x="295" y="506"/>
                    </a:cubicBezTo>
                    <a:cubicBezTo>
                      <a:pt x="300"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5" name="Google Shape;1512;p36">
                <a:extLst>
                  <a:ext uri="{FF2B5EF4-FFF2-40B4-BE49-F238E27FC236}">
                    <a16:creationId xmlns:a16="http://schemas.microsoft.com/office/drawing/2014/main" id="{F6E92723-5C2B-9768-40E4-E9751353FF08}"/>
                  </a:ext>
                </a:extLst>
              </p:cNvPr>
              <p:cNvSpPr/>
              <p:nvPr/>
            </p:nvSpPr>
            <p:spPr>
              <a:xfrm>
                <a:off x="5675431" y="3825363"/>
                <a:ext cx="22676" cy="54636"/>
              </a:xfrm>
              <a:custGeom>
                <a:avLst/>
                <a:gdLst/>
                <a:ahLst/>
                <a:cxnLst/>
                <a:rect l="l" t="t" r="r" b="b"/>
                <a:pathLst>
                  <a:path w="301" h="708" extrusionOk="0">
                    <a:moveTo>
                      <a:pt x="34" y="0"/>
                    </a:moveTo>
                    <a:cubicBezTo>
                      <a:pt x="17" y="82"/>
                      <a:pt x="3" y="138"/>
                      <a:pt x="0" y="203"/>
                    </a:cubicBezTo>
                    <a:cubicBezTo>
                      <a:pt x="0" y="267"/>
                      <a:pt x="3" y="323"/>
                      <a:pt x="17" y="382"/>
                    </a:cubicBezTo>
                    <a:cubicBezTo>
                      <a:pt x="31" y="438"/>
                      <a:pt x="51" y="494"/>
                      <a:pt x="85" y="551"/>
                    </a:cubicBezTo>
                    <a:cubicBezTo>
                      <a:pt x="116" y="604"/>
                      <a:pt x="158" y="660"/>
                      <a:pt x="225" y="708"/>
                    </a:cubicBezTo>
                    <a:cubicBezTo>
                      <a:pt x="270" y="635"/>
                      <a:pt x="287" y="573"/>
                      <a:pt x="295" y="506"/>
                    </a:cubicBezTo>
                    <a:cubicBezTo>
                      <a:pt x="301" y="441"/>
                      <a:pt x="298" y="379"/>
                      <a:pt x="284" y="315"/>
                    </a:cubicBezTo>
                    <a:cubicBezTo>
                      <a:pt x="270" y="253"/>
                      <a:pt x="245" y="194"/>
                      <a:pt x="205" y="138"/>
                    </a:cubicBezTo>
                    <a:cubicBezTo>
                      <a:pt x="169" y="85"/>
                      <a:pt x="118" y="20"/>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6" name="Google Shape;1513;p36">
                <a:extLst>
                  <a:ext uri="{FF2B5EF4-FFF2-40B4-BE49-F238E27FC236}">
                    <a16:creationId xmlns:a16="http://schemas.microsoft.com/office/drawing/2014/main" id="{0F3525A3-4938-4DCE-866C-F305810B81E6}"/>
                  </a:ext>
                </a:extLst>
              </p:cNvPr>
              <p:cNvSpPr/>
              <p:nvPr/>
            </p:nvSpPr>
            <p:spPr>
              <a:xfrm>
                <a:off x="5734644" y="3574483"/>
                <a:ext cx="22676" cy="54868"/>
              </a:xfrm>
              <a:custGeom>
                <a:avLst/>
                <a:gdLst/>
                <a:ahLst/>
                <a:cxnLst/>
                <a:rect l="l" t="t" r="r" b="b"/>
                <a:pathLst>
                  <a:path w="301" h="711" extrusionOk="0">
                    <a:moveTo>
                      <a:pt x="34" y="1"/>
                    </a:moveTo>
                    <a:cubicBezTo>
                      <a:pt x="20" y="82"/>
                      <a:pt x="3" y="138"/>
                      <a:pt x="1" y="205"/>
                    </a:cubicBezTo>
                    <a:cubicBezTo>
                      <a:pt x="1" y="267"/>
                      <a:pt x="3" y="323"/>
                      <a:pt x="17" y="385"/>
                    </a:cubicBezTo>
                    <a:cubicBezTo>
                      <a:pt x="31" y="441"/>
                      <a:pt x="51" y="497"/>
                      <a:pt x="82" y="554"/>
                    </a:cubicBezTo>
                    <a:cubicBezTo>
                      <a:pt x="116" y="604"/>
                      <a:pt x="158" y="660"/>
                      <a:pt x="222" y="711"/>
                    </a:cubicBezTo>
                    <a:cubicBezTo>
                      <a:pt x="270" y="638"/>
                      <a:pt x="287" y="573"/>
                      <a:pt x="292"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7" name="Google Shape;1514;p36">
                <a:extLst>
                  <a:ext uri="{FF2B5EF4-FFF2-40B4-BE49-F238E27FC236}">
                    <a16:creationId xmlns:a16="http://schemas.microsoft.com/office/drawing/2014/main" id="{4CEDC3E8-5075-DD11-0615-12F5390EED5C}"/>
                  </a:ext>
                </a:extLst>
              </p:cNvPr>
              <p:cNvSpPr/>
              <p:nvPr/>
            </p:nvSpPr>
            <p:spPr>
              <a:xfrm>
                <a:off x="5771860" y="3484580"/>
                <a:ext cx="22676" cy="54868"/>
              </a:xfrm>
              <a:custGeom>
                <a:avLst/>
                <a:gdLst/>
                <a:ahLst/>
                <a:cxnLst/>
                <a:rect l="l" t="t" r="r" b="b"/>
                <a:pathLst>
                  <a:path w="301" h="711" extrusionOk="0">
                    <a:moveTo>
                      <a:pt x="34" y="0"/>
                    </a:moveTo>
                    <a:cubicBezTo>
                      <a:pt x="20" y="82"/>
                      <a:pt x="3" y="138"/>
                      <a:pt x="1" y="205"/>
                    </a:cubicBezTo>
                    <a:cubicBezTo>
                      <a:pt x="1" y="267"/>
                      <a:pt x="3" y="323"/>
                      <a:pt x="17" y="385"/>
                    </a:cubicBezTo>
                    <a:cubicBezTo>
                      <a:pt x="31" y="441"/>
                      <a:pt x="54" y="497"/>
                      <a:pt x="85" y="554"/>
                    </a:cubicBezTo>
                    <a:cubicBezTo>
                      <a:pt x="116" y="604"/>
                      <a:pt x="158" y="660"/>
                      <a:pt x="225" y="711"/>
                    </a:cubicBezTo>
                    <a:cubicBezTo>
                      <a:pt x="270" y="638"/>
                      <a:pt x="287" y="573"/>
                      <a:pt x="295" y="506"/>
                    </a:cubicBezTo>
                    <a:cubicBezTo>
                      <a:pt x="301" y="444"/>
                      <a:pt x="298" y="379"/>
                      <a:pt x="284" y="318"/>
                    </a:cubicBezTo>
                    <a:cubicBezTo>
                      <a:pt x="270" y="253"/>
                      <a:pt x="245" y="194"/>
                      <a:pt x="208" y="138"/>
                    </a:cubicBezTo>
                    <a:cubicBezTo>
                      <a:pt x="169" y="85"/>
                      <a:pt x="118" y="23"/>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8" name="Google Shape;1515;p36">
                <a:extLst>
                  <a:ext uri="{FF2B5EF4-FFF2-40B4-BE49-F238E27FC236}">
                    <a16:creationId xmlns:a16="http://schemas.microsoft.com/office/drawing/2014/main" id="{F5CA95EB-832B-AB4C-0210-98F968DD1A24}"/>
                  </a:ext>
                </a:extLst>
              </p:cNvPr>
              <p:cNvSpPr/>
              <p:nvPr/>
            </p:nvSpPr>
            <p:spPr>
              <a:xfrm>
                <a:off x="5979559" y="3398767"/>
                <a:ext cx="21847" cy="47768"/>
              </a:xfrm>
              <a:custGeom>
                <a:avLst/>
                <a:gdLst/>
                <a:ahLst/>
                <a:cxnLst/>
                <a:rect l="l" t="t" r="r" b="b"/>
                <a:pathLst>
                  <a:path w="290" h="619" extrusionOk="0">
                    <a:moveTo>
                      <a:pt x="23" y="1"/>
                    </a:moveTo>
                    <a:cubicBezTo>
                      <a:pt x="9" y="79"/>
                      <a:pt x="6" y="136"/>
                      <a:pt x="0" y="180"/>
                    </a:cubicBezTo>
                    <a:cubicBezTo>
                      <a:pt x="0" y="228"/>
                      <a:pt x="0" y="276"/>
                      <a:pt x="9" y="318"/>
                    </a:cubicBezTo>
                    <a:cubicBezTo>
                      <a:pt x="12" y="360"/>
                      <a:pt x="26" y="405"/>
                      <a:pt x="42" y="453"/>
                    </a:cubicBezTo>
                    <a:cubicBezTo>
                      <a:pt x="65" y="503"/>
                      <a:pt x="90" y="559"/>
                      <a:pt x="138" y="618"/>
                    </a:cubicBezTo>
                    <a:cubicBezTo>
                      <a:pt x="202" y="573"/>
                      <a:pt x="236" y="520"/>
                      <a:pt x="261" y="461"/>
                    </a:cubicBezTo>
                    <a:cubicBezTo>
                      <a:pt x="281" y="402"/>
                      <a:pt x="290" y="338"/>
                      <a:pt x="278" y="276"/>
                    </a:cubicBezTo>
                    <a:cubicBezTo>
                      <a:pt x="273" y="211"/>
                      <a:pt x="245" y="150"/>
                      <a:pt x="202" y="99"/>
                    </a:cubicBezTo>
                    <a:cubicBezTo>
                      <a:pt x="160" y="51"/>
                      <a:pt x="99" y="12"/>
                      <a:pt x="23"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9" name="Google Shape;1516;p36">
                <a:extLst>
                  <a:ext uri="{FF2B5EF4-FFF2-40B4-BE49-F238E27FC236}">
                    <a16:creationId xmlns:a16="http://schemas.microsoft.com/office/drawing/2014/main" id="{0063E6E3-FE5E-BBC9-8D2F-C8AA14600184}"/>
                  </a:ext>
                </a:extLst>
              </p:cNvPr>
              <p:cNvSpPr/>
              <p:nvPr/>
            </p:nvSpPr>
            <p:spPr>
              <a:xfrm>
                <a:off x="6037266" y="3522934"/>
                <a:ext cx="21696" cy="47691"/>
              </a:xfrm>
              <a:custGeom>
                <a:avLst/>
                <a:gdLst/>
                <a:ahLst/>
                <a:cxnLst/>
                <a:rect l="l" t="t" r="r" b="b"/>
                <a:pathLst>
                  <a:path w="288" h="618" extrusionOk="0">
                    <a:moveTo>
                      <a:pt x="20" y="0"/>
                    </a:moveTo>
                    <a:cubicBezTo>
                      <a:pt x="12" y="76"/>
                      <a:pt x="6" y="130"/>
                      <a:pt x="1" y="177"/>
                    </a:cubicBezTo>
                    <a:cubicBezTo>
                      <a:pt x="1" y="228"/>
                      <a:pt x="1" y="273"/>
                      <a:pt x="6" y="315"/>
                    </a:cubicBezTo>
                    <a:cubicBezTo>
                      <a:pt x="12" y="357"/>
                      <a:pt x="26" y="402"/>
                      <a:pt x="43" y="452"/>
                    </a:cubicBezTo>
                    <a:cubicBezTo>
                      <a:pt x="63" y="500"/>
                      <a:pt x="88" y="556"/>
                      <a:pt x="138" y="618"/>
                    </a:cubicBezTo>
                    <a:cubicBezTo>
                      <a:pt x="200" y="570"/>
                      <a:pt x="237" y="520"/>
                      <a:pt x="259" y="458"/>
                    </a:cubicBezTo>
                    <a:cubicBezTo>
                      <a:pt x="282" y="399"/>
                      <a:pt x="287" y="337"/>
                      <a:pt x="279" y="273"/>
                    </a:cubicBezTo>
                    <a:cubicBezTo>
                      <a:pt x="270" y="211"/>
                      <a:pt x="242" y="146"/>
                      <a:pt x="200" y="99"/>
                    </a:cubicBezTo>
                    <a:cubicBezTo>
                      <a:pt x="158" y="48"/>
                      <a:pt x="99" y="9"/>
                      <a:pt x="20"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0" name="Google Shape;1517;p36">
                <a:extLst>
                  <a:ext uri="{FF2B5EF4-FFF2-40B4-BE49-F238E27FC236}">
                    <a16:creationId xmlns:a16="http://schemas.microsoft.com/office/drawing/2014/main" id="{ACE506CC-68B4-3B54-DA79-ED2A0CCB7FCA}"/>
                  </a:ext>
                </a:extLst>
              </p:cNvPr>
              <p:cNvSpPr/>
              <p:nvPr/>
            </p:nvSpPr>
            <p:spPr>
              <a:xfrm>
                <a:off x="5613656" y="3699730"/>
                <a:ext cx="22299" cy="58958"/>
              </a:xfrm>
              <a:custGeom>
                <a:avLst/>
                <a:gdLst/>
                <a:ahLst/>
                <a:cxnLst/>
                <a:rect l="l" t="t" r="r" b="b"/>
                <a:pathLst>
                  <a:path w="296" h="764" extrusionOk="0">
                    <a:moveTo>
                      <a:pt x="77" y="0"/>
                    </a:moveTo>
                    <a:cubicBezTo>
                      <a:pt x="34" y="76"/>
                      <a:pt x="15" y="143"/>
                      <a:pt x="9" y="211"/>
                    </a:cubicBezTo>
                    <a:cubicBezTo>
                      <a:pt x="1" y="278"/>
                      <a:pt x="4" y="343"/>
                      <a:pt x="15" y="407"/>
                    </a:cubicBezTo>
                    <a:cubicBezTo>
                      <a:pt x="26" y="469"/>
                      <a:pt x="48" y="534"/>
                      <a:pt x="79" y="592"/>
                    </a:cubicBezTo>
                    <a:cubicBezTo>
                      <a:pt x="110" y="651"/>
                      <a:pt x="152" y="713"/>
                      <a:pt x="220" y="764"/>
                    </a:cubicBezTo>
                    <a:cubicBezTo>
                      <a:pt x="265" y="691"/>
                      <a:pt x="279" y="621"/>
                      <a:pt x="290" y="553"/>
                    </a:cubicBezTo>
                    <a:cubicBezTo>
                      <a:pt x="295" y="489"/>
                      <a:pt x="293" y="421"/>
                      <a:pt x="281" y="357"/>
                    </a:cubicBezTo>
                    <a:cubicBezTo>
                      <a:pt x="267" y="295"/>
                      <a:pt x="248" y="230"/>
                      <a:pt x="217" y="171"/>
                    </a:cubicBezTo>
                    <a:cubicBezTo>
                      <a:pt x="183" y="112"/>
                      <a:pt x="141" y="53"/>
                      <a:pt x="7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sp>
          <p:nvSpPr>
            <p:cNvPr id="147" name="Google Shape;1518;p36">
              <a:extLst>
                <a:ext uri="{FF2B5EF4-FFF2-40B4-BE49-F238E27FC236}">
                  <a16:creationId xmlns:a16="http://schemas.microsoft.com/office/drawing/2014/main" id="{42DD1038-95DC-0FA1-2F59-F7523D149B2F}"/>
                </a:ext>
              </a:extLst>
            </p:cNvPr>
            <p:cNvSpPr/>
            <p:nvPr/>
          </p:nvSpPr>
          <p:spPr>
            <a:xfrm>
              <a:off x="6997865" y="1993512"/>
              <a:ext cx="417281" cy="266777"/>
            </a:xfrm>
            <a:custGeom>
              <a:avLst/>
              <a:gdLst/>
              <a:ahLst/>
              <a:cxnLst/>
              <a:rect l="l" t="t" r="r" b="b"/>
              <a:pathLst>
                <a:path w="5539" h="3457" extrusionOk="0">
                  <a:moveTo>
                    <a:pt x="2759" y="1"/>
                  </a:moveTo>
                  <a:cubicBezTo>
                    <a:pt x="2519" y="1"/>
                    <a:pt x="2265" y="46"/>
                    <a:pt x="2005" y="148"/>
                  </a:cubicBezTo>
                  <a:cubicBezTo>
                    <a:pt x="0" y="880"/>
                    <a:pt x="599" y="3456"/>
                    <a:pt x="2392" y="3456"/>
                  </a:cubicBezTo>
                  <a:cubicBezTo>
                    <a:pt x="2632" y="3456"/>
                    <a:pt x="2895" y="3410"/>
                    <a:pt x="3176" y="3306"/>
                  </a:cubicBezTo>
                  <a:cubicBezTo>
                    <a:pt x="5539" y="2434"/>
                    <a:pt x="4511" y="1"/>
                    <a:pt x="2759" y="1"/>
                  </a:cubicBezTo>
                  <a:close/>
                </a:path>
              </a:pathLst>
            </a:custGeom>
            <a:solidFill>
              <a:srgbClr val="FFFFFF">
                <a:alpha val="5179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8" name="Google Shape;1519;p36">
              <a:extLst>
                <a:ext uri="{FF2B5EF4-FFF2-40B4-BE49-F238E27FC236}">
                  <a16:creationId xmlns:a16="http://schemas.microsoft.com/office/drawing/2014/main" id="{6373B6EC-D1FE-3DFC-D845-E5E5459137D5}"/>
                </a:ext>
              </a:extLst>
            </p:cNvPr>
            <p:cNvSpPr/>
            <p:nvPr/>
          </p:nvSpPr>
          <p:spPr>
            <a:xfrm>
              <a:off x="7210461" y="2071839"/>
              <a:ext cx="51152" cy="36810"/>
            </a:xfrm>
            <a:custGeom>
              <a:avLst/>
              <a:gdLst/>
              <a:ahLst/>
              <a:cxnLst/>
              <a:rect l="l" t="t" r="r" b="b"/>
              <a:pathLst>
                <a:path w="679" h="477" extrusionOk="0">
                  <a:moveTo>
                    <a:pt x="343" y="1"/>
                  </a:moveTo>
                  <a:cubicBezTo>
                    <a:pt x="313" y="1"/>
                    <a:pt x="280" y="8"/>
                    <a:pt x="247" y="23"/>
                  </a:cubicBezTo>
                  <a:cubicBezTo>
                    <a:pt x="0" y="131"/>
                    <a:pt x="120" y="476"/>
                    <a:pt x="339" y="476"/>
                  </a:cubicBezTo>
                  <a:cubicBezTo>
                    <a:pt x="370" y="476"/>
                    <a:pt x="402" y="470"/>
                    <a:pt x="435" y="455"/>
                  </a:cubicBezTo>
                  <a:cubicBezTo>
                    <a:pt x="679" y="347"/>
                    <a:pt x="560" y="1"/>
                    <a:pt x="343"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9" name="Google Shape;1520;p36">
              <a:extLst>
                <a:ext uri="{FF2B5EF4-FFF2-40B4-BE49-F238E27FC236}">
                  <a16:creationId xmlns:a16="http://schemas.microsoft.com/office/drawing/2014/main" id="{AD88DF0B-84FD-DD4C-14D9-EF790A7BF896}"/>
                </a:ext>
              </a:extLst>
            </p:cNvPr>
            <p:cNvSpPr/>
            <p:nvPr/>
          </p:nvSpPr>
          <p:spPr>
            <a:xfrm>
              <a:off x="7118854" y="2084881"/>
              <a:ext cx="51604" cy="36733"/>
            </a:xfrm>
            <a:custGeom>
              <a:avLst/>
              <a:gdLst/>
              <a:ahLst/>
              <a:cxnLst/>
              <a:rect l="l" t="t" r="r" b="b"/>
              <a:pathLst>
                <a:path w="685" h="476" extrusionOk="0">
                  <a:moveTo>
                    <a:pt x="345" y="0"/>
                  </a:moveTo>
                  <a:cubicBezTo>
                    <a:pt x="314" y="0"/>
                    <a:pt x="282" y="7"/>
                    <a:pt x="247" y="22"/>
                  </a:cubicBezTo>
                  <a:cubicBezTo>
                    <a:pt x="1" y="128"/>
                    <a:pt x="121" y="476"/>
                    <a:pt x="342" y="476"/>
                  </a:cubicBezTo>
                  <a:cubicBezTo>
                    <a:pt x="373" y="476"/>
                    <a:pt x="405" y="469"/>
                    <a:pt x="438" y="454"/>
                  </a:cubicBezTo>
                  <a:cubicBezTo>
                    <a:pt x="685" y="346"/>
                    <a:pt x="566" y="0"/>
                    <a:pt x="345"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0" name="Google Shape;1521;p36">
              <a:extLst>
                <a:ext uri="{FF2B5EF4-FFF2-40B4-BE49-F238E27FC236}">
                  <a16:creationId xmlns:a16="http://schemas.microsoft.com/office/drawing/2014/main" id="{E4199FDE-444C-87BD-C92D-DB0932CF2CC4}"/>
                </a:ext>
              </a:extLst>
            </p:cNvPr>
            <p:cNvSpPr/>
            <p:nvPr/>
          </p:nvSpPr>
          <p:spPr>
            <a:xfrm>
              <a:off x="7133393" y="2145074"/>
              <a:ext cx="129953" cy="44681"/>
            </a:xfrm>
            <a:custGeom>
              <a:avLst/>
              <a:gdLst/>
              <a:ahLst/>
              <a:cxnLst/>
              <a:rect l="l" t="t" r="r" b="b"/>
              <a:pathLst>
                <a:path w="1725" h="579" extrusionOk="0">
                  <a:moveTo>
                    <a:pt x="1620" y="0"/>
                  </a:moveTo>
                  <a:cubicBezTo>
                    <a:pt x="1601" y="0"/>
                    <a:pt x="1583" y="6"/>
                    <a:pt x="1570" y="20"/>
                  </a:cubicBezTo>
                  <a:cubicBezTo>
                    <a:pt x="1385" y="216"/>
                    <a:pt x="1155" y="371"/>
                    <a:pt x="880" y="399"/>
                  </a:cubicBezTo>
                  <a:cubicBezTo>
                    <a:pt x="852" y="402"/>
                    <a:pt x="825" y="403"/>
                    <a:pt x="797" y="403"/>
                  </a:cubicBezTo>
                  <a:cubicBezTo>
                    <a:pt x="560" y="403"/>
                    <a:pt x="343" y="296"/>
                    <a:pt x="167" y="138"/>
                  </a:cubicBezTo>
                  <a:cubicBezTo>
                    <a:pt x="150" y="122"/>
                    <a:pt x="132" y="116"/>
                    <a:pt x="116" y="116"/>
                  </a:cubicBezTo>
                  <a:cubicBezTo>
                    <a:pt x="50" y="116"/>
                    <a:pt x="1" y="218"/>
                    <a:pt x="66" y="278"/>
                  </a:cubicBezTo>
                  <a:cubicBezTo>
                    <a:pt x="270" y="465"/>
                    <a:pt x="530" y="579"/>
                    <a:pt x="804" y="579"/>
                  </a:cubicBezTo>
                  <a:cubicBezTo>
                    <a:pt x="831" y="579"/>
                    <a:pt x="858" y="578"/>
                    <a:pt x="885" y="576"/>
                  </a:cubicBezTo>
                  <a:cubicBezTo>
                    <a:pt x="1197" y="548"/>
                    <a:pt x="1472" y="379"/>
                    <a:pt x="1680" y="157"/>
                  </a:cubicBezTo>
                  <a:cubicBezTo>
                    <a:pt x="1711" y="124"/>
                    <a:pt x="1725" y="76"/>
                    <a:pt x="1694" y="31"/>
                  </a:cubicBezTo>
                  <a:cubicBezTo>
                    <a:pt x="1677" y="13"/>
                    <a:pt x="1648" y="0"/>
                    <a:pt x="1620"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1" name="Google Shape;1522;p36">
              <a:extLst>
                <a:ext uri="{FF2B5EF4-FFF2-40B4-BE49-F238E27FC236}">
                  <a16:creationId xmlns:a16="http://schemas.microsoft.com/office/drawing/2014/main" id="{DEE772EB-705D-BD43-66C3-5E409F010CA5}"/>
                </a:ext>
              </a:extLst>
            </p:cNvPr>
            <p:cNvSpPr/>
            <p:nvPr/>
          </p:nvSpPr>
          <p:spPr>
            <a:xfrm>
              <a:off x="6597760" y="711949"/>
              <a:ext cx="1011372" cy="850645"/>
            </a:xfrm>
            <a:custGeom>
              <a:avLst/>
              <a:gdLst/>
              <a:ahLst/>
              <a:cxnLst/>
              <a:rect l="l" t="t" r="r" b="b"/>
              <a:pathLst>
                <a:path w="13425" h="11023" extrusionOk="0">
                  <a:moveTo>
                    <a:pt x="4312" y="1"/>
                  </a:moveTo>
                  <a:cubicBezTo>
                    <a:pt x="4068" y="3"/>
                    <a:pt x="3829" y="48"/>
                    <a:pt x="3605" y="133"/>
                  </a:cubicBezTo>
                  <a:cubicBezTo>
                    <a:pt x="3492" y="175"/>
                    <a:pt x="3380" y="228"/>
                    <a:pt x="3271" y="293"/>
                  </a:cubicBezTo>
                  <a:cubicBezTo>
                    <a:pt x="3170" y="352"/>
                    <a:pt x="3066" y="425"/>
                    <a:pt x="2953" y="517"/>
                  </a:cubicBezTo>
                  <a:cubicBezTo>
                    <a:pt x="2749" y="688"/>
                    <a:pt x="2572" y="891"/>
                    <a:pt x="2431" y="1112"/>
                  </a:cubicBezTo>
                  <a:cubicBezTo>
                    <a:pt x="2215" y="1466"/>
                    <a:pt x="2111" y="1873"/>
                    <a:pt x="2153" y="2261"/>
                  </a:cubicBezTo>
                  <a:cubicBezTo>
                    <a:pt x="2173" y="2415"/>
                    <a:pt x="2210" y="2567"/>
                    <a:pt x="2271" y="2713"/>
                  </a:cubicBezTo>
                  <a:cubicBezTo>
                    <a:pt x="2252" y="2727"/>
                    <a:pt x="2246" y="2749"/>
                    <a:pt x="2246" y="2769"/>
                  </a:cubicBezTo>
                  <a:cubicBezTo>
                    <a:pt x="2249" y="2833"/>
                    <a:pt x="2246" y="2898"/>
                    <a:pt x="2238" y="2962"/>
                  </a:cubicBezTo>
                  <a:cubicBezTo>
                    <a:pt x="2221" y="3086"/>
                    <a:pt x="2181" y="3218"/>
                    <a:pt x="2122" y="3367"/>
                  </a:cubicBezTo>
                  <a:lnTo>
                    <a:pt x="2134" y="3347"/>
                  </a:lnTo>
                  <a:lnTo>
                    <a:pt x="2134" y="3347"/>
                  </a:lnTo>
                  <a:cubicBezTo>
                    <a:pt x="2035" y="3572"/>
                    <a:pt x="1906" y="3788"/>
                    <a:pt x="1783" y="3993"/>
                  </a:cubicBezTo>
                  <a:lnTo>
                    <a:pt x="1732" y="4077"/>
                  </a:lnTo>
                  <a:cubicBezTo>
                    <a:pt x="1701" y="4130"/>
                    <a:pt x="1671" y="4186"/>
                    <a:pt x="1640" y="4240"/>
                  </a:cubicBezTo>
                  <a:lnTo>
                    <a:pt x="1564" y="4377"/>
                  </a:lnTo>
                  <a:lnTo>
                    <a:pt x="1536" y="4433"/>
                  </a:lnTo>
                  <a:cubicBezTo>
                    <a:pt x="1460" y="4577"/>
                    <a:pt x="1381" y="4717"/>
                    <a:pt x="1306" y="4860"/>
                  </a:cubicBezTo>
                  <a:lnTo>
                    <a:pt x="1277" y="4913"/>
                  </a:lnTo>
                  <a:cubicBezTo>
                    <a:pt x="1134" y="5177"/>
                    <a:pt x="983" y="5447"/>
                    <a:pt x="840" y="5716"/>
                  </a:cubicBezTo>
                  <a:cubicBezTo>
                    <a:pt x="680" y="6020"/>
                    <a:pt x="548" y="6300"/>
                    <a:pt x="427" y="6575"/>
                  </a:cubicBezTo>
                  <a:cubicBezTo>
                    <a:pt x="292" y="6895"/>
                    <a:pt x="188" y="7185"/>
                    <a:pt x="118" y="7454"/>
                  </a:cubicBezTo>
                  <a:cubicBezTo>
                    <a:pt x="42" y="7754"/>
                    <a:pt x="0" y="8044"/>
                    <a:pt x="0" y="8316"/>
                  </a:cubicBezTo>
                  <a:cubicBezTo>
                    <a:pt x="0" y="8555"/>
                    <a:pt x="31" y="8793"/>
                    <a:pt x="96" y="9018"/>
                  </a:cubicBezTo>
                  <a:cubicBezTo>
                    <a:pt x="155" y="9228"/>
                    <a:pt x="244" y="9436"/>
                    <a:pt x="368" y="9633"/>
                  </a:cubicBezTo>
                  <a:cubicBezTo>
                    <a:pt x="632" y="10056"/>
                    <a:pt x="1044" y="10441"/>
                    <a:pt x="1598" y="10767"/>
                  </a:cubicBezTo>
                  <a:cubicBezTo>
                    <a:pt x="1606" y="10772"/>
                    <a:pt x="1620" y="10778"/>
                    <a:pt x="1634" y="10778"/>
                  </a:cubicBezTo>
                  <a:cubicBezTo>
                    <a:pt x="1642" y="10778"/>
                    <a:pt x="1648" y="10778"/>
                    <a:pt x="1656" y="10772"/>
                  </a:cubicBezTo>
                  <a:cubicBezTo>
                    <a:pt x="1671" y="10786"/>
                    <a:pt x="1687" y="10792"/>
                    <a:pt x="1710" y="10792"/>
                  </a:cubicBezTo>
                  <a:cubicBezTo>
                    <a:pt x="1718" y="10792"/>
                    <a:pt x="1732" y="10786"/>
                    <a:pt x="1743" y="10784"/>
                  </a:cubicBezTo>
                  <a:cubicBezTo>
                    <a:pt x="1783" y="10767"/>
                    <a:pt x="1825" y="10753"/>
                    <a:pt x="1864" y="10739"/>
                  </a:cubicBezTo>
                  <a:cubicBezTo>
                    <a:pt x="2052" y="10674"/>
                    <a:pt x="2260" y="10640"/>
                    <a:pt x="2501" y="10624"/>
                  </a:cubicBezTo>
                  <a:cubicBezTo>
                    <a:pt x="2580" y="10618"/>
                    <a:pt x="2659" y="10615"/>
                    <a:pt x="2737" y="10615"/>
                  </a:cubicBezTo>
                  <a:cubicBezTo>
                    <a:pt x="2982" y="10615"/>
                    <a:pt x="3226" y="10638"/>
                    <a:pt x="3450" y="10654"/>
                  </a:cubicBezTo>
                  <a:cubicBezTo>
                    <a:pt x="3526" y="10660"/>
                    <a:pt x="3605" y="10668"/>
                    <a:pt x="3683" y="10674"/>
                  </a:cubicBezTo>
                  <a:cubicBezTo>
                    <a:pt x="3762" y="10683"/>
                    <a:pt x="3838" y="10688"/>
                    <a:pt x="3919" y="10697"/>
                  </a:cubicBezTo>
                  <a:cubicBezTo>
                    <a:pt x="4082" y="10711"/>
                    <a:pt x="4242" y="10722"/>
                    <a:pt x="4382" y="10727"/>
                  </a:cubicBezTo>
                  <a:cubicBezTo>
                    <a:pt x="4958" y="10758"/>
                    <a:pt x="5542" y="10812"/>
                    <a:pt x="6106" y="10862"/>
                  </a:cubicBezTo>
                  <a:cubicBezTo>
                    <a:pt x="6280" y="10879"/>
                    <a:pt x="6457" y="10893"/>
                    <a:pt x="6631" y="10910"/>
                  </a:cubicBezTo>
                  <a:cubicBezTo>
                    <a:pt x="7299" y="10969"/>
                    <a:pt x="8015" y="11022"/>
                    <a:pt x="8742" y="11022"/>
                  </a:cubicBezTo>
                  <a:lnTo>
                    <a:pt x="8885" y="11022"/>
                  </a:lnTo>
                  <a:cubicBezTo>
                    <a:pt x="9068" y="11022"/>
                    <a:pt x="9256" y="11017"/>
                    <a:pt x="9447" y="11005"/>
                  </a:cubicBezTo>
                  <a:cubicBezTo>
                    <a:pt x="9548" y="10997"/>
                    <a:pt x="9649" y="10991"/>
                    <a:pt x="9747" y="10983"/>
                  </a:cubicBezTo>
                  <a:lnTo>
                    <a:pt x="9916" y="10974"/>
                  </a:lnTo>
                  <a:cubicBezTo>
                    <a:pt x="10208" y="10955"/>
                    <a:pt x="10511" y="10935"/>
                    <a:pt x="10806" y="10899"/>
                  </a:cubicBezTo>
                  <a:cubicBezTo>
                    <a:pt x="11142" y="10857"/>
                    <a:pt x="11426" y="10798"/>
                    <a:pt x="11681" y="10716"/>
                  </a:cubicBezTo>
                  <a:cubicBezTo>
                    <a:pt x="11830" y="10671"/>
                    <a:pt x="11965" y="10615"/>
                    <a:pt x="12088" y="10553"/>
                  </a:cubicBezTo>
                  <a:cubicBezTo>
                    <a:pt x="12215" y="10489"/>
                    <a:pt x="12341" y="10413"/>
                    <a:pt x="12462" y="10320"/>
                  </a:cubicBezTo>
                  <a:cubicBezTo>
                    <a:pt x="12897" y="9995"/>
                    <a:pt x="13152" y="9461"/>
                    <a:pt x="13127" y="8931"/>
                  </a:cubicBezTo>
                  <a:cubicBezTo>
                    <a:pt x="13124" y="8855"/>
                    <a:pt x="13113" y="8779"/>
                    <a:pt x="13099" y="8709"/>
                  </a:cubicBezTo>
                  <a:cubicBezTo>
                    <a:pt x="13085" y="8644"/>
                    <a:pt x="13065" y="8574"/>
                    <a:pt x="13037" y="8496"/>
                  </a:cubicBezTo>
                  <a:cubicBezTo>
                    <a:pt x="12995" y="8381"/>
                    <a:pt x="12931" y="8265"/>
                    <a:pt x="12846" y="8156"/>
                  </a:cubicBezTo>
                  <a:cubicBezTo>
                    <a:pt x="12928" y="8089"/>
                    <a:pt x="13004" y="8004"/>
                    <a:pt x="13082" y="7903"/>
                  </a:cubicBezTo>
                  <a:cubicBezTo>
                    <a:pt x="13138" y="7830"/>
                    <a:pt x="13186" y="7749"/>
                    <a:pt x="13237" y="7653"/>
                  </a:cubicBezTo>
                  <a:cubicBezTo>
                    <a:pt x="13312" y="7499"/>
                    <a:pt x="13369" y="7325"/>
                    <a:pt x="13397" y="7128"/>
                  </a:cubicBezTo>
                  <a:cubicBezTo>
                    <a:pt x="13425" y="6954"/>
                    <a:pt x="13425" y="6766"/>
                    <a:pt x="13402" y="6561"/>
                  </a:cubicBezTo>
                  <a:cubicBezTo>
                    <a:pt x="13380" y="6379"/>
                    <a:pt x="13332" y="6194"/>
                    <a:pt x="13256" y="6011"/>
                  </a:cubicBezTo>
                  <a:cubicBezTo>
                    <a:pt x="13124" y="5671"/>
                    <a:pt x="12914" y="5382"/>
                    <a:pt x="12647" y="5177"/>
                  </a:cubicBezTo>
                  <a:cubicBezTo>
                    <a:pt x="12512" y="5073"/>
                    <a:pt x="12358" y="4989"/>
                    <a:pt x="12198" y="4942"/>
                  </a:cubicBezTo>
                  <a:cubicBezTo>
                    <a:pt x="12114" y="4916"/>
                    <a:pt x="12027" y="4897"/>
                    <a:pt x="11931" y="4885"/>
                  </a:cubicBezTo>
                  <a:cubicBezTo>
                    <a:pt x="11903" y="4883"/>
                    <a:pt x="11872" y="4877"/>
                    <a:pt x="11839" y="4877"/>
                  </a:cubicBezTo>
                  <a:cubicBezTo>
                    <a:pt x="11903" y="4818"/>
                    <a:pt x="11959" y="4756"/>
                    <a:pt x="12004" y="4689"/>
                  </a:cubicBezTo>
                  <a:cubicBezTo>
                    <a:pt x="12044" y="4633"/>
                    <a:pt x="12077" y="4574"/>
                    <a:pt x="12100" y="4523"/>
                  </a:cubicBezTo>
                  <a:cubicBezTo>
                    <a:pt x="12128" y="4470"/>
                    <a:pt x="12147" y="4414"/>
                    <a:pt x="12170" y="4355"/>
                  </a:cubicBezTo>
                  <a:cubicBezTo>
                    <a:pt x="12240" y="4147"/>
                    <a:pt x="12254" y="3914"/>
                    <a:pt x="12212" y="3675"/>
                  </a:cubicBezTo>
                  <a:cubicBezTo>
                    <a:pt x="12173" y="3465"/>
                    <a:pt x="12086" y="3243"/>
                    <a:pt x="11957" y="3019"/>
                  </a:cubicBezTo>
                  <a:cubicBezTo>
                    <a:pt x="11836" y="2819"/>
                    <a:pt x="11684" y="2623"/>
                    <a:pt x="11510" y="2440"/>
                  </a:cubicBezTo>
                  <a:cubicBezTo>
                    <a:pt x="11345" y="2272"/>
                    <a:pt x="11165" y="2120"/>
                    <a:pt x="10977" y="1994"/>
                  </a:cubicBezTo>
                  <a:cubicBezTo>
                    <a:pt x="10834" y="1898"/>
                    <a:pt x="10671" y="1809"/>
                    <a:pt x="10474" y="1724"/>
                  </a:cubicBezTo>
                  <a:cubicBezTo>
                    <a:pt x="10109" y="1562"/>
                    <a:pt x="9705" y="1449"/>
                    <a:pt x="9278" y="1382"/>
                  </a:cubicBezTo>
                  <a:cubicBezTo>
                    <a:pt x="9073" y="1351"/>
                    <a:pt x="8868" y="1337"/>
                    <a:pt x="8666" y="1337"/>
                  </a:cubicBezTo>
                  <a:lnTo>
                    <a:pt x="8633" y="1337"/>
                  </a:lnTo>
                  <a:cubicBezTo>
                    <a:pt x="8408" y="1337"/>
                    <a:pt x="8195" y="1359"/>
                    <a:pt x="7998" y="1401"/>
                  </a:cubicBezTo>
                  <a:cubicBezTo>
                    <a:pt x="7563" y="1491"/>
                    <a:pt x="7198" y="1682"/>
                    <a:pt x="6940" y="1952"/>
                  </a:cubicBezTo>
                  <a:cubicBezTo>
                    <a:pt x="6923" y="1969"/>
                    <a:pt x="6909" y="1985"/>
                    <a:pt x="6892" y="2005"/>
                  </a:cubicBezTo>
                  <a:cubicBezTo>
                    <a:pt x="6884" y="1929"/>
                    <a:pt x="6867" y="1853"/>
                    <a:pt x="6850" y="1775"/>
                  </a:cubicBezTo>
                  <a:cubicBezTo>
                    <a:pt x="6822" y="1663"/>
                    <a:pt x="6783" y="1545"/>
                    <a:pt x="6735" y="1430"/>
                  </a:cubicBezTo>
                  <a:cubicBezTo>
                    <a:pt x="6642" y="1211"/>
                    <a:pt x="6513" y="1008"/>
                    <a:pt x="6350" y="820"/>
                  </a:cubicBezTo>
                  <a:cubicBezTo>
                    <a:pt x="6196" y="644"/>
                    <a:pt x="6008" y="489"/>
                    <a:pt x="5797" y="366"/>
                  </a:cubicBezTo>
                  <a:cubicBezTo>
                    <a:pt x="5601" y="250"/>
                    <a:pt x="5373" y="161"/>
                    <a:pt x="5079" y="88"/>
                  </a:cubicBezTo>
                  <a:cubicBezTo>
                    <a:pt x="4829" y="32"/>
                    <a:pt x="4590" y="1"/>
                    <a:pt x="4363" y="1"/>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2" name="Google Shape;1523;p36">
              <a:extLst>
                <a:ext uri="{FF2B5EF4-FFF2-40B4-BE49-F238E27FC236}">
                  <a16:creationId xmlns:a16="http://schemas.microsoft.com/office/drawing/2014/main" id="{E15E27C7-F625-C1A2-4293-185C83AB2485}"/>
                </a:ext>
              </a:extLst>
            </p:cNvPr>
            <p:cNvSpPr/>
            <p:nvPr/>
          </p:nvSpPr>
          <p:spPr>
            <a:xfrm>
              <a:off x="7285043" y="816823"/>
              <a:ext cx="323714" cy="734736"/>
            </a:xfrm>
            <a:custGeom>
              <a:avLst/>
              <a:gdLst/>
              <a:ahLst/>
              <a:cxnLst/>
              <a:rect l="l" t="t" r="r" b="b"/>
              <a:pathLst>
                <a:path w="4297" h="9521" extrusionOk="0">
                  <a:moveTo>
                    <a:pt x="1" y="0"/>
                  </a:moveTo>
                  <a:cubicBezTo>
                    <a:pt x="1" y="9"/>
                    <a:pt x="4" y="9"/>
                    <a:pt x="7" y="14"/>
                  </a:cubicBezTo>
                  <a:cubicBezTo>
                    <a:pt x="155" y="51"/>
                    <a:pt x="299" y="104"/>
                    <a:pt x="439" y="169"/>
                  </a:cubicBezTo>
                  <a:cubicBezTo>
                    <a:pt x="590" y="239"/>
                    <a:pt x="736" y="326"/>
                    <a:pt x="874" y="424"/>
                  </a:cubicBezTo>
                  <a:cubicBezTo>
                    <a:pt x="1009" y="523"/>
                    <a:pt x="1138" y="632"/>
                    <a:pt x="1250" y="753"/>
                  </a:cubicBezTo>
                  <a:cubicBezTo>
                    <a:pt x="1354" y="871"/>
                    <a:pt x="1447" y="991"/>
                    <a:pt x="1522" y="1126"/>
                  </a:cubicBezTo>
                  <a:cubicBezTo>
                    <a:pt x="1598" y="1255"/>
                    <a:pt x="1657" y="1393"/>
                    <a:pt x="1691" y="1536"/>
                  </a:cubicBezTo>
                  <a:cubicBezTo>
                    <a:pt x="1727" y="1676"/>
                    <a:pt x="1747" y="1820"/>
                    <a:pt x="1741" y="1966"/>
                  </a:cubicBezTo>
                  <a:cubicBezTo>
                    <a:pt x="1733" y="2111"/>
                    <a:pt x="1705" y="2255"/>
                    <a:pt x="1652" y="2395"/>
                  </a:cubicBezTo>
                  <a:cubicBezTo>
                    <a:pt x="1624" y="2471"/>
                    <a:pt x="1590" y="2541"/>
                    <a:pt x="1551" y="2611"/>
                  </a:cubicBezTo>
                  <a:cubicBezTo>
                    <a:pt x="1531" y="2645"/>
                    <a:pt x="1508" y="2681"/>
                    <a:pt x="1489" y="2712"/>
                  </a:cubicBezTo>
                  <a:cubicBezTo>
                    <a:pt x="1478" y="2729"/>
                    <a:pt x="1464" y="2746"/>
                    <a:pt x="1452" y="2760"/>
                  </a:cubicBezTo>
                  <a:cubicBezTo>
                    <a:pt x="1570" y="2774"/>
                    <a:pt x="1680" y="2808"/>
                    <a:pt x="1786" y="2853"/>
                  </a:cubicBezTo>
                  <a:cubicBezTo>
                    <a:pt x="1851" y="2881"/>
                    <a:pt x="1913" y="2912"/>
                    <a:pt x="1972" y="2951"/>
                  </a:cubicBezTo>
                  <a:cubicBezTo>
                    <a:pt x="2022" y="2985"/>
                    <a:pt x="2070" y="3021"/>
                    <a:pt x="2109" y="3063"/>
                  </a:cubicBezTo>
                  <a:cubicBezTo>
                    <a:pt x="2151" y="3105"/>
                    <a:pt x="2191" y="3153"/>
                    <a:pt x="2213" y="3209"/>
                  </a:cubicBezTo>
                  <a:cubicBezTo>
                    <a:pt x="2224" y="3234"/>
                    <a:pt x="2236" y="3262"/>
                    <a:pt x="2241" y="3291"/>
                  </a:cubicBezTo>
                  <a:cubicBezTo>
                    <a:pt x="2250" y="3319"/>
                    <a:pt x="2252" y="3347"/>
                    <a:pt x="2255" y="3375"/>
                  </a:cubicBezTo>
                  <a:cubicBezTo>
                    <a:pt x="2255" y="3403"/>
                    <a:pt x="2255" y="3434"/>
                    <a:pt x="2250" y="3462"/>
                  </a:cubicBezTo>
                  <a:cubicBezTo>
                    <a:pt x="2247" y="3481"/>
                    <a:pt x="2241" y="3501"/>
                    <a:pt x="2236" y="3518"/>
                  </a:cubicBezTo>
                  <a:cubicBezTo>
                    <a:pt x="2233" y="3532"/>
                    <a:pt x="2224" y="3546"/>
                    <a:pt x="2222" y="3566"/>
                  </a:cubicBezTo>
                  <a:cubicBezTo>
                    <a:pt x="2207" y="3599"/>
                    <a:pt x="2193" y="3630"/>
                    <a:pt x="2174" y="3664"/>
                  </a:cubicBezTo>
                  <a:cubicBezTo>
                    <a:pt x="2163" y="3681"/>
                    <a:pt x="2151" y="3695"/>
                    <a:pt x="2137" y="3712"/>
                  </a:cubicBezTo>
                  <a:cubicBezTo>
                    <a:pt x="2224" y="3734"/>
                    <a:pt x="2314" y="3762"/>
                    <a:pt x="2398" y="3796"/>
                  </a:cubicBezTo>
                  <a:cubicBezTo>
                    <a:pt x="2483" y="3832"/>
                    <a:pt x="2567" y="3874"/>
                    <a:pt x="2643" y="3925"/>
                  </a:cubicBezTo>
                  <a:cubicBezTo>
                    <a:pt x="2716" y="3976"/>
                    <a:pt x="2786" y="4029"/>
                    <a:pt x="2850" y="4091"/>
                  </a:cubicBezTo>
                  <a:cubicBezTo>
                    <a:pt x="2906" y="4147"/>
                    <a:pt x="2960" y="4211"/>
                    <a:pt x="3005" y="4282"/>
                  </a:cubicBezTo>
                  <a:cubicBezTo>
                    <a:pt x="3075" y="4383"/>
                    <a:pt x="3125" y="4495"/>
                    <a:pt x="3165" y="4613"/>
                  </a:cubicBezTo>
                  <a:cubicBezTo>
                    <a:pt x="3207" y="4739"/>
                    <a:pt x="3232" y="4874"/>
                    <a:pt x="3241" y="5003"/>
                  </a:cubicBezTo>
                  <a:cubicBezTo>
                    <a:pt x="3249" y="5155"/>
                    <a:pt x="3246" y="5309"/>
                    <a:pt x="3221" y="5461"/>
                  </a:cubicBezTo>
                  <a:cubicBezTo>
                    <a:pt x="3207" y="5536"/>
                    <a:pt x="3190" y="5615"/>
                    <a:pt x="3165" y="5691"/>
                  </a:cubicBezTo>
                  <a:cubicBezTo>
                    <a:pt x="3145" y="5755"/>
                    <a:pt x="3120" y="5817"/>
                    <a:pt x="3092" y="5876"/>
                  </a:cubicBezTo>
                  <a:cubicBezTo>
                    <a:pt x="3033" y="6011"/>
                    <a:pt x="2957" y="6134"/>
                    <a:pt x="2878" y="6255"/>
                  </a:cubicBezTo>
                  <a:cubicBezTo>
                    <a:pt x="2797" y="6379"/>
                    <a:pt x="2710" y="6499"/>
                    <a:pt x="2626" y="6620"/>
                  </a:cubicBezTo>
                  <a:cubicBezTo>
                    <a:pt x="2536" y="6746"/>
                    <a:pt x="2449" y="6873"/>
                    <a:pt x="2373" y="7007"/>
                  </a:cubicBezTo>
                  <a:cubicBezTo>
                    <a:pt x="2306" y="7125"/>
                    <a:pt x="2241" y="7252"/>
                    <a:pt x="2191" y="7378"/>
                  </a:cubicBezTo>
                  <a:lnTo>
                    <a:pt x="2193" y="7372"/>
                  </a:lnTo>
                  <a:lnTo>
                    <a:pt x="2193" y="7372"/>
                  </a:lnTo>
                  <a:cubicBezTo>
                    <a:pt x="2120" y="7546"/>
                    <a:pt x="2056" y="7729"/>
                    <a:pt x="2008" y="7917"/>
                  </a:cubicBezTo>
                  <a:cubicBezTo>
                    <a:pt x="1958" y="8105"/>
                    <a:pt x="1921" y="8296"/>
                    <a:pt x="1896" y="8487"/>
                  </a:cubicBezTo>
                  <a:lnTo>
                    <a:pt x="1896" y="8493"/>
                  </a:lnTo>
                  <a:cubicBezTo>
                    <a:pt x="1868" y="8717"/>
                    <a:pt x="1851" y="8939"/>
                    <a:pt x="1851" y="9166"/>
                  </a:cubicBezTo>
                  <a:cubicBezTo>
                    <a:pt x="1851" y="9284"/>
                    <a:pt x="1854" y="9405"/>
                    <a:pt x="1862" y="9520"/>
                  </a:cubicBezTo>
                  <a:cubicBezTo>
                    <a:pt x="2115" y="9481"/>
                    <a:pt x="2345" y="9427"/>
                    <a:pt x="2547" y="9360"/>
                  </a:cubicBezTo>
                  <a:cubicBezTo>
                    <a:pt x="2696" y="9312"/>
                    <a:pt x="2834" y="9256"/>
                    <a:pt x="2954" y="9197"/>
                  </a:cubicBezTo>
                  <a:cubicBezTo>
                    <a:pt x="3081" y="9133"/>
                    <a:pt x="3207" y="9057"/>
                    <a:pt x="3330" y="8964"/>
                  </a:cubicBezTo>
                  <a:cubicBezTo>
                    <a:pt x="3766" y="8636"/>
                    <a:pt x="4021" y="8102"/>
                    <a:pt x="3996" y="7572"/>
                  </a:cubicBezTo>
                  <a:cubicBezTo>
                    <a:pt x="3993" y="7493"/>
                    <a:pt x="3985" y="7420"/>
                    <a:pt x="3968" y="7350"/>
                  </a:cubicBezTo>
                  <a:cubicBezTo>
                    <a:pt x="3956" y="7283"/>
                    <a:pt x="3934" y="7212"/>
                    <a:pt x="3906" y="7137"/>
                  </a:cubicBezTo>
                  <a:cubicBezTo>
                    <a:pt x="3864" y="7022"/>
                    <a:pt x="3799" y="6909"/>
                    <a:pt x="3715" y="6797"/>
                  </a:cubicBezTo>
                  <a:cubicBezTo>
                    <a:pt x="3794" y="6732"/>
                    <a:pt x="3869" y="6648"/>
                    <a:pt x="3951" y="6544"/>
                  </a:cubicBezTo>
                  <a:cubicBezTo>
                    <a:pt x="4007" y="6471"/>
                    <a:pt x="4057" y="6390"/>
                    <a:pt x="4105" y="6294"/>
                  </a:cubicBezTo>
                  <a:cubicBezTo>
                    <a:pt x="4184" y="6140"/>
                    <a:pt x="4240" y="5966"/>
                    <a:pt x="4268" y="5764"/>
                  </a:cubicBezTo>
                  <a:cubicBezTo>
                    <a:pt x="4296" y="5593"/>
                    <a:pt x="4296" y="5399"/>
                    <a:pt x="4271" y="5200"/>
                  </a:cubicBezTo>
                  <a:cubicBezTo>
                    <a:pt x="4248" y="5017"/>
                    <a:pt x="4201" y="4832"/>
                    <a:pt x="4128" y="4647"/>
                  </a:cubicBezTo>
                  <a:cubicBezTo>
                    <a:pt x="3993" y="4304"/>
                    <a:pt x="3782" y="4018"/>
                    <a:pt x="3516" y="3810"/>
                  </a:cubicBezTo>
                  <a:cubicBezTo>
                    <a:pt x="3384" y="3709"/>
                    <a:pt x="3229" y="3625"/>
                    <a:pt x="3067" y="3574"/>
                  </a:cubicBezTo>
                  <a:cubicBezTo>
                    <a:pt x="2985" y="3552"/>
                    <a:pt x="2895" y="3529"/>
                    <a:pt x="2800" y="3518"/>
                  </a:cubicBezTo>
                  <a:cubicBezTo>
                    <a:pt x="2772" y="3515"/>
                    <a:pt x="2741" y="3512"/>
                    <a:pt x="2710" y="3512"/>
                  </a:cubicBezTo>
                  <a:cubicBezTo>
                    <a:pt x="2769" y="3459"/>
                    <a:pt x="2825" y="3397"/>
                    <a:pt x="2873" y="3327"/>
                  </a:cubicBezTo>
                  <a:cubicBezTo>
                    <a:pt x="2906" y="3279"/>
                    <a:pt x="2937" y="3229"/>
                    <a:pt x="2968" y="3161"/>
                  </a:cubicBezTo>
                  <a:cubicBezTo>
                    <a:pt x="2996" y="3108"/>
                    <a:pt x="3019" y="3052"/>
                    <a:pt x="3038" y="2993"/>
                  </a:cubicBezTo>
                  <a:cubicBezTo>
                    <a:pt x="3109" y="2785"/>
                    <a:pt x="3123" y="2549"/>
                    <a:pt x="3081" y="2311"/>
                  </a:cubicBezTo>
                  <a:cubicBezTo>
                    <a:pt x="3041" y="2100"/>
                    <a:pt x="2954" y="1881"/>
                    <a:pt x="2825" y="1657"/>
                  </a:cubicBezTo>
                  <a:cubicBezTo>
                    <a:pt x="2710" y="1455"/>
                    <a:pt x="2558" y="1258"/>
                    <a:pt x="2379" y="1076"/>
                  </a:cubicBezTo>
                  <a:cubicBezTo>
                    <a:pt x="2213" y="904"/>
                    <a:pt x="2036" y="753"/>
                    <a:pt x="1845" y="632"/>
                  </a:cubicBezTo>
                  <a:cubicBezTo>
                    <a:pt x="1702" y="534"/>
                    <a:pt x="1537" y="444"/>
                    <a:pt x="1343" y="360"/>
                  </a:cubicBezTo>
                  <a:cubicBezTo>
                    <a:pt x="978" y="200"/>
                    <a:pt x="576" y="87"/>
                    <a:pt x="147" y="20"/>
                  </a:cubicBezTo>
                  <a:lnTo>
                    <a:pt x="1" y="0"/>
                  </a:ln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3" name="Google Shape;1524;p36">
              <a:extLst>
                <a:ext uri="{FF2B5EF4-FFF2-40B4-BE49-F238E27FC236}">
                  <a16:creationId xmlns:a16="http://schemas.microsoft.com/office/drawing/2014/main" id="{737634B7-9112-65E3-BBCB-3A5BFD9CBAFB}"/>
                </a:ext>
              </a:extLst>
            </p:cNvPr>
            <p:cNvSpPr/>
            <p:nvPr/>
          </p:nvSpPr>
          <p:spPr>
            <a:xfrm>
              <a:off x="6596705" y="1226519"/>
              <a:ext cx="214705" cy="318481"/>
            </a:xfrm>
            <a:custGeom>
              <a:avLst/>
              <a:gdLst/>
              <a:ahLst/>
              <a:cxnLst/>
              <a:rect l="l" t="t" r="r" b="b"/>
              <a:pathLst>
                <a:path w="2850" h="4127" extrusionOk="0">
                  <a:moveTo>
                    <a:pt x="985" y="0"/>
                  </a:moveTo>
                  <a:cubicBezTo>
                    <a:pt x="932" y="0"/>
                    <a:pt x="884" y="3"/>
                    <a:pt x="831" y="11"/>
                  </a:cubicBezTo>
                  <a:cubicBezTo>
                    <a:pt x="769" y="17"/>
                    <a:pt x="705" y="31"/>
                    <a:pt x="646" y="48"/>
                  </a:cubicBezTo>
                  <a:cubicBezTo>
                    <a:pt x="587" y="67"/>
                    <a:pt x="531" y="84"/>
                    <a:pt x="475" y="110"/>
                  </a:cubicBezTo>
                  <a:lnTo>
                    <a:pt x="480" y="104"/>
                  </a:lnTo>
                  <a:lnTo>
                    <a:pt x="480" y="104"/>
                  </a:lnTo>
                  <a:cubicBezTo>
                    <a:pt x="424" y="129"/>
                    <a:pt x="368" y="154"/>
                    <a:pt x="315" y="185"/>
                  </a:cubicBezTo>
                  <a:cubicBezTo>
                    <a:pt x="236" y="396"/>
                    <a:pt x="169" y="592"/>
                    <a:pt x="124" y="783"/>
                  </a:cubicBezTo>
                  <a:cubicBezTo>
                    <a:pt x="45" y="1084"/>
                    <a:pt x="3" y="1376"/>
                    <a:pt x="0" y="1645"/>
                  </a:cubicBezTo>
                  <a:cubicBezTo>
                    <a:pt x="0" y="1884"/>
                    <a:pt x="31" y="2122"/>
                    <a:pt x="96" y="2350"/>
                  </a:cubicBezTo>
                  <a:cubicBezTo>
                    <a:pt x="155" y="2560"/>
                    <a:pt x="244" y="2768"/>
                    <a:pt x="368" y="2965"/>
                  </a:cubicBezTo>
                  <a:cubicBezTo>
                    <a:pt x="632" y="3388"/>
                    <a:pt x="1044" y="3770"/>
                    <a:pt x="1597" y="4099"/>
                  </a:cubicBezTo>
                  <a:cubicBezTo>
                    <a:pt x="1606" y="4104"/>
                    <a:pt x="1620" y="4107"/>
                    <a:pt x="1634" y="4107"/>
                  </a:cubicBezTo>
                  <a:cubicBezTo>
                    <a:pt x="1642" y="4107"/>
                    <a:pt x="1648" y="4107"/>
                    <a:pt x="1656" y="4104"/>
                  </a:cubicBezTo>
                  <a:cubicBezTo>
                    <a:pt x="1668" y="4118"/>
                    <a:pt x="1685" y="4127"/>
                    <a:pt x="1704" y="4127"/>
                  </a:cubicBezTo>
                  <a:cubicBezTo>
                    <a:pt x="1715" y="4127"/>
                    <a:pt x="1729" y="4121"/>
                    <a:pt x="1741" y="4118"/>
                  </a:cubicBezTo>
                  <a:cubicBezTo>
                    <a:pt x="1780" y="4102"/>
                    <a:pt x="1822" y="4088"/>
                    <a:pt x="1859" y="4073"/>
                  </a:cubicBezTo>
                  <a:cubicBezTo>
                    <a:pt x="2047" y="4009"/>
                    <a:pt x="2257" y="3975"/>
                    <a:pt x="2499" y="3958"/>
                  </a:cubicBezTo>
                  <a:cubicBezTo>
                    <a:pt x="2574" y="3956"/>
                    <a:pt x="2656" y="3950"/>
                    <a:pt x="2734" y="3950"/>
                  </a:cubicBezTo>
                  <a:lnTo>
                    <a:pt x="2850" y="3950"/>
                  </a:lnTo>
                  <a:lnTo>
                    <a:pt x="2850" y="3832"/>
                  </a:lnTo>
                  <a:cubicBezTo>
                    <a:pt x="2847" y="3355"/>
                    <a:pt x="2827" y="2872"/>
                    <a:pt x="2765" y="2400"/>
                  </a:cubicBezTo>
                  <a:lnTo>
                    <a:pt x="2765" y="2395"/>
                  </a:lnTo>
                  <a:cubicBezTo>
                    <a:pt x="2709" y="1993"/>
                    <a:pt x="2622" y="1589"/>
                    <a:pt x="2462" y="1210"/>
                  </a:cubicBezTo>
                  <a:lnTo>
                    <a:pt x="2462" y="1210"/>
                  </a:lnTo>
                  <a:lnTo>
                    <a:pt x="2468" y="1218"/>
                  </a:lnTo>
                  <a:cubicBezTo>
                    <a:pt x="2420" y="1112"/>
                    <a:pt x="2372" y="1008"/>
                    <a:pt x="2316" y="910"/>
                  </a:cubicBezTo>
                  <a:cubicBezTo>
                    <a:pt x="2260" y="811"/>
                    <a:pt x="2201" y="719"/>
                    <a:pt x="2131" y="629"/>
                  </a:cubicBezTo>
                  <a:cubicBezTo>
                    <a:pt x="2083" y="573"/>
                    <a:pt x="2038" y="517"/>
                    <a:pt x="1991" y="463"/>
                  </a:cubicBezTo>
                  <a:cubicBezTo>
                    <a:pt x="1926" y="396"/>
                    <a:pt x="1864" y="337"/>
                    <a:pt x="1788" y="281"/>
                  </a:cubicBezTo>
                  <a:cubicBezTo>
                    <a:pt x="1741" y="241"/>
                    <a:pt x="1687" y="208"/>
                    <a:pt x="1634" y="174"/>
                  </a:cubicBezTo>
                  <a:cubicBezTo>
                    <a:pt x="1586" y="146"/>
                    <a:pt x="1533" y="118"/>
                    <a:pt x="1477" y="98"/>
                  </a:cubicBezTo>
                  <a:cubicBezTo>
                    <a:pt x="1421" y="76"/>
                    <a:pt x="1367" y="56"/>
                    <a:pt x="1308" y="42"/>
                  </a:cubicBezTo>
                  <a:cubicBezTo>
                    <a:pt x="1255" y="28"/>
                    <a:pt x="1204" y="17"/>
                    <a:pt x="1151" y="8"/>
                  </a:cubicBezTo>
                  <a:cubicBezTo>
                    <a:pt x="1098" y="3"/>
                    <a:pt x="1044" y="0"/>
                    <a:pt x="994"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4" name="Google Shape;1525;p36">
              <a:extLst>
                <a:ext uri="{FF2B5EF4-FFF2-40B4-BE49-F238E27FC236}">
                  <a16:creationId xmlns:a16="http://schemas.microsoft.com/office/drawing/2014/main" id="{952A28AD-1155-4558-B3BA-41D9CA96B370}"/>
                </a:ext>
              </a:extLst>
            </p:cNvPr>
            <p:cNvSpPr/>
            <p:nvPr/>
          </p:nvSpPr>
          <p:spPr>
            <a:xfrm>
              <a:off x="6657802" y="1057748"/>
              <a:ext cx="902287" cy="801410"/>
            </a:xfrm>
            <a:custGeom>
              <a:avLst/>
              <a:gdLst/>
              <a:ahLst/>
              <a:cxnLst/>
              <a:rect l="l" t="t" r="r" b="b"/>
              <a:pathLst>
                <a:path w="11977" h="10385" extrusionOk="0">
                  <a:moveTo>
                    <a:pt x="5169" y="0"/>
                  </a:moveTo>
                  <a:cubicBezTo>
                    <a:pt x="5054" y="0"/>
                    <a:pt x="4936" y="3"/>
                    <a:pt x="4821" y="11"/>
                  </a:cubicBezTo>
                  <a:cubicBezTo>
                    <a:pt x="4343" y="39"/>
                    <a:pt x="3835" y="143"/>
                    <a:pt x="3260" y="334"/>
                  </a:cubicBezTo>
                  <a:cubicBezTo>
                    <a:pt x="2583" y="556"/>
                    <a:pt x="1926" y="865"/>
                    <a:pt x="1292" y="1160"/>
                  </a:cubicBezTo>
                  <a:cubicBezTo>
                    <a:pt x="1003" y="1292"/>
                    <a:pt x="702" y="1432"/>
                    <a:pt x="407" y="1561"/>
                  </a:cubicBezTo>
                  <a:cubicBezTo>
                    <a:pt x="396" y="1567"/>
                    <a:pt x="388" y="1572"/>
                    <a:pt x="382" y="1581"/>
                  </a:cubicBezTo>
                  <a:cubicBezTo>
                    <a:pt x="374" y="1575"/>
                    <a:pt x="371" y="1575"/>
                    <a:pt x="365" y="1575"/>
                  </a:cubicBezTo>
                  <a:cubicBezTo>
                    <a:pt x="332" y="1575"/>
                    <a:pt x="301" y="1597"/>
                    <a:pt x="290" y="1628"/>
                  </a:cubicBezTo>
                  <a:cubicBezTo>
                    <a:pt x="186" y="1923"/>
                    <a:pt x="107" y="2243"/>
                    <a:pt x="59" y="2577"/>
                  </a:cubicBezTo>
                  <a:cubicBezTo>
                    <a:pt x="17" y="2864"/>
                    <a:pt x="0" y="3175"/>
                    <a:pt x="3" y="3523"/>
                  </a:cubicBezTo>
                  <a:cubicBezTo>
                    <a:pt x="9" y="4110"/>
                    <a:pt x="87" y="4702"/>
                    <a:pt x="158" y="5278"/>
                  </a:cubicBezTo>
                  <a:lnTo>
                    <a:pt x="174" y="5432"/>
                  </a:lnTo>
                  <a:cubicBezTo>
                    <a:pt x="214" y="5750"/>
                    <a:pt x="259" y="6117"/>
                    <a:pt x="287" y="6479"/>
                  </a:cubicBezTo>
                  <a:cubicBezTo>
                    <a:pt x="292" y="6566"/>
                    <a:pt x="298" y="6656"/>
                    <a:pt x="304" y="6749"/>
                  </a:cubicBezTo>
                  <a:cubicBezTo>
                    <a:pt x="315" y="6929"/>
                    <a:pt x="326" y="7111"/>
                    <a:pt x="349" y="7294"/>
                  </a:cubicBezTo>
                  <a:cubicBezTo>
                    <a:pt x="382" y="7513"/>
                    <a:pt x="430" y="7732"/>
                    <a:pt x="500" y="7942"/>
                  </a:cubicBezTo>
                  <a:cubicBezTo>
                    <a:pt x="568" y="8144"/>
                    <a:pt x="652" y="8338"/>
                    <a:pt x="753" y="8518"/>
                  </a:cubicBezTo>
                  <a:cubicBezTo>
                    <a:pt x="848" y="8689"/>
                    <a:pt x="963" y="8854"/>
                    <a:pt x="1098" y="9009"/>
                  </a:cubicBezTo>
                  <a:cubicBezTo>
                    <a:pt x="1702" y="9725"/>
                    <a:pt x="2538" y="10059"/>
                    <a:pt x="3136" y="10208"/>
                  </a:cubicBezTo>
                  <a:cubicBezTo>
                    <a:pt x="3597" y="10325"/>
                    <a:pt x="4082" y="10384"/>
                    <a:pt x="4593" y="10384"/>
                  </a:cubicBezTo>
                  <a:cubicBezTo>
                    <a:pt x="4964" y="10384"/>
                    <a:pt x="5346" y="10354"/>
                    <a:pt x="5733" y="10292"/>
                  </a:cubicBezTo>
                  <a:cubicBezTo>
                    <a:pt x="6216" y="10216"/>
                    <a:pt x="6690" y="10090"/>
                    <a:pt x="7137" y="9918"/>
                  </a:cubicBezTo>
                  <a:cubicBezTo>
                    <a:pt x="7586" y="9744"/>
                    <a:pt x="8004" y="9520"/>
                    <a:pt x="8377" y="9250"/>
                  </a:cubicBezTo>
                  <a:cubicBezTo>
                    <a:pt x="8762" y="8978"/>
                    <a:pt x="9091" y="8647"/>
                    <a:pt x="9366" y="8271"/>
                  </a:cubicBezTo>
                  <a:cubicBezTo>
                    <a:pt x="9500" y="8085"/>
                    <a:pt x="9624" y="7877"/>
                    <a:pt x="9733" y="7661"/>
                  </a:cubicBezTo>
                  <a:cubicBezTo>
                    <a:pt x="9863" y="7397"/>
                    <a:pt x="9955" y="7153"/>
                    <a:pt x="10017" y="6915"/>
                  </a:cubicBezTo>
                  <a:cubicBezTo>
                    <a:pt x="10023" y="6895"/>
                    <a:pt x="10028" y="6875"/>
                    <a:pt x="10031" y="6858"/>
                  </a:cubicBezTo>
                  <a:cubicBezTo>
                    <a:pt x="10107" y="6867"/>
                    <a:pt x="10180" y="6872"/>
                    <a:pt x="10256" y="6872"/>
                  </a:cubicBezTo>
                  <a:cubicBezTo>
                    <a:pt x="10418" y="6872"/>
                    <a:pt x="10581" y="6850"/>
                    <a:pt x="10747" y="6808"/>
                  </a:cubicBezTo>
                  <a:cubicBezTo>
                    <a:pt x="10946" y="6755"/>
                    <a:pt x="11140" y="6665"/>
                    <a:pt x="11305" y="6538"/>
                  </a:cubicBezTo>
                  <a:cubicBezTo>
                    <a:pt x="11381" y="6479"/>
                    <a:pt x="11460" y="6412"/>
                    <a:pt x="11530" y="6331"/>
                  </a:cubicBezTo>
                  <a:cubicBezTo>
                    <a:pt x="11592" y="6260"/>
                    <a:pt x="11654" y="6179"/>
                    <a:pt x="11713" y="6081"/>
                  </a:cubicBezTo>
                  <a:cubicBezTo>
                    <a:pt x="11816" y="5910"/>
                    <a:pt x="11892" y="5710"/>
                    <a:pt x="11937" y="5486"/>
                  </a:cubicBezTo>
                  <a:cubicBezTo>
                    <a:pt x="11957" y="5379"/>
                    <a:pt x="11968" y="5264"/>
                    <a:pt x="11971" y="5140"/>
                  </a:cubicBezTo>
                  <a:cubicBezTo>
                    <a:pt x="11976" y="5014"/>
                    <a:pt x="11968" y="4899"/>
                    <a:pt x="11951" y="4789"/>
                  </a:cubicBezTo>
                  <a:cubicBezTo>
                    <a:pt x="11915" y="4573"/>
                    <a:pt x="11839" y="4368"/>
                    <a:pt x="11724" y="4183"/>
                  </a:cubicBezTo>
                  <a:cubicBezTo>
                    <a:pt x="11614" y="4015"/>
                    <a:pt x="11466" y="3871"/>
                    <a:pt x="11294" y="3762"/>
                  </a:cubicBezTo>
                  <a:cubicBezTo>
                    <a:pt x="11129" y="3661"/>
                    <a:pt x="10943" y="3594"/>
                    <a:pt x="10750" y="3574"/>
                  </a:cubicBezTo>
                  <a:cubicBezTo>
                    <a:pt x="10705" y="3568"/>
                    <a:pt x="10663" y="3565"/>
                    <a:pt x="10618" y="3565"/>
                  </a:cubicBezTo>
                  <a:cubicBezTo>
                    <a:pt x="10491" y="3565"/>
                    <a:pt x="10357" y="3582"/>
                    <a:pt x="10227" y="3622"/>
                  </a:cubicBezTo>
                  <a:cubicBezTo>
                    <a:pt x="10084" y="3664"/>
                    <a:pt x="9944" y="3734"/>
                    <a:pt x="9806" y="3827"/>
                  </a:cubicBezTo>
                  <a:cubicBezTo>
                    <a:pt x="9809" y="3518"/>
                    <a:pt x="9773" y="3217"/>
                    <a:pt x="9703" y="2945"/>
                  </a:cubicBezTo>
                  <a:cubicBezTo>
                    <a:pt x="9638" y="2706"/>
                    <a:pt x="9542" y="2468"/>
                    <a:pt x="9413" y="2232"/>
                  </a:cubicBezTo>
                  <a:cubicBezTo>
                    <a:pt x="9312" y="2044"/>
                    <a:pt x="9186" y="1856"/>
                    <a:pt x="9043" y="1679"/>
                  </a:cubicBezTo>
                  <a:cubicBezTo>
                    <a:pt x="8911" y="1516"/>
                    <a:pt x="8754" y="1356"/>
                    <a:pt x="8580" y="1202"/>
                  </a:cubicBezTo>
                  <a:cubicBezTo>
                    <a:pt x="8260" y="924"/>
                    <a:pt x="7883" y="682"/>
                    <a:pt x="7457" y="489"/>
                  </a:cubicBezTo>
                  <a:cubicBezTo>
                    <a:pt x="7058" y="309"/>
                    <a:pt x="6623" y="177"/>
                    <a:pt x="6165" y="93"/>
                  </a:cubicBezTo>
                  <a:cubicBezTo>
                    <a:pt x="5834" y="31"/>
                    <a:pt x="5503" y="0"/>
                    <a:pt x="5169"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5" name="Google Shape;1526;p36">
              <a:extLst>
                <a:ext uri="{FF2B5EF4-FFF2-40B4-BE49-F238E27FC236}">
                  <a16:creationId xmlns:a16="http://schemas.microsoft.com/office/drawing/2014/main" id="{444BA320-43A0-D56F-D075-679EF44A19FB}"/>
                </a:ext>
              </a:extLst>
            </p:cNvPr>
            <p:cNvSpPr/>
            <p:nvPr/>
          </p:nvSpPr>
          <p:spPr>
            <a:xfrm>
              <a:off x="7203681" y="1264641"/>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6" name="Google Shape;1527;p36">
              <a:extLst>
                <a:ext uri="{FF2B5EF4-FFF2-40B4-BE49-F238E27FC236}">
                  <a16:creationId xmlns:a16="http://schemas.microsoft.com/office/drawing/2014/main" id="{A9BA84AC-3AC0-294C-019D-DB431EEEC220}"/>
                </a:ext>
              </a:extLst>
            </p:cNvPr>
            <p:cNvSpPr/>
            <p:nvPr/>
          </p:nvSpPr>
          <p:spPr>
            <a:xfrm>
              <a:off x="7305158" y="1430325"/>
              <a:ext cx="75" cy="77"/>
            </a:xfrm>
            <a:custGeom>
              <a:avLst/>
              <a:gdLst/>
              <a:ahLst/>
              <a:cxnLst/>
              <a:rect l="l" t="t" r="r" b="b"/>
              <a:pathLst>
                <a:path w="1" h="1" extrusionOk="0">
                  <a:moveTo>
                    <a:pt x="1" y="1"/>
                  </a:moveTo>
                  <a:lnTo>
                    <a:pt x="1" y="1"/>
                  </a:lnTo>
                  <a:lnTo>
                    <a:pt x="1"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7" name="Google Shape;1528;p36">
              <a:extLst>
                <a:ext uri="{FF2B5EF4-FFF2-40B4-BE49-F238E27FC236}">
                  <a16:creationId xmlns:a16="http://schemas.microsoft.com/office/drawing/2014/main" id="{0277416F-6D76-AEA4-B459-1C37340973F4}"/>
                </a:ext>
              </a:extLst>
            </p:cNvPr>
            <p:cNvSpPr/>
            <p:nvPr/>
          </p:nvSpPr>
          <p:spPr>
            <a:xfrm>
              <a:off x="7106800" y="1240564"/>
              <a:ext cx="452" cy="77"/>
            </a:xfrm>
            <a:custGeom>
              <a:avLst/>
              <a:gdLst/>
              <a:ahLst/>
              <a:cxnLst/>
              <a:rect l="l" t="t" r="r" b="b"/>
              <a:pathLst>
                <a:path w="6" h="1" extrusionOk="0">
                  <a:moveTo>
                    <a:pt x="6" y="1"/>
                  </a:moveTo>
                  <a:lnTo>
                    <a:pt x="6" y="1"/>
                  </a:lnTo>
                  <a:lnTo>
                    <a:pt x="6" y="1"/>
                  </a:lnTo>
                  <a:cubicBezTo>
                    <a:pt x="6" y="1"/>
                    <a:pt x="0" y="1"/>
                    <a:pt x="6" y="1"/>
                  </a:cubicBezTo>
                  <a:lnTo>
                    <a:pt x="6"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8" name="Google Shape;1529;p36">
              <a:extLst>
                <a:ext uri="{FF2B5EF4-FFF2-40B4-BE49-F238E27FC236}">
                  <a16:creationId xmlns:a16="http://schemas.microsoft.com/office/drawing/2014/main" id="{0567CB0F-EA32-D04F-8DD0-6464D801612C}"/>
                </a:ext>
              </a:extLst>
            </p:cNvPr>
            <p:cNvSpPr/>
            <p:nvPr/>
          </p:nvSpPr>
          <p:spPr>
            <a:xfrm>
              <a:off x="7090754" y="1247046"/>
              <a:ext cx="0" cy="77"/>
            </a:xfrm>
            <a:custGeom>
              <a:avLst/>
              <a:gdLst/>
              <a:ahLst/>
              <a:cxnLst/>
              <a:rect l="l" t="t" r="r" b="b"/>
              <a:pathLst>
                <a:path h="1" extrusionOk="0">
                  <a:moveTo>
                    <a:pt x="0" y="1"/>
                  </a:moveTo>
                  <a:lnTo>
                    <a:pt x="0" y="1"/>
                  </a:lnTo>
                  <a:lnTo>
                    <a:pt x="0"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9" name="Google Shape;1530;p36">
              <a:extLst>
                <a:ext uri="{FF2B5EF4-FFF2-40B4-BE49-F238E27FC236}">
                  <a16:creationId xmlns:a16="http://schemas.microsoft.com/office/drawing/2014/main" id="{671F9448-DAF5-1C08-DBCA-E65255B767A1}"/>
                </a:ext>
              </a:extLst>
            </p:cNvPr>
            <p:cNvSpPr/>
            <p:nvPr/>
          </p:nvSpPr>
          <p:spPr>
            <a:xfrm>
              <a:off x="7203832" y="1264409"/>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0" name="Google Shape;1531;p36">
              <a:extLst>
                <a:ext uri="{FF2B5EF4-FFF2-40B4-BE49-F238E27FC236}">
                  <a16:creationId xmlns:a16="http://schemas.microsoft.com/office/drawing/2014/main" id="{42B2221F-B916-3FE5-0D2B-031E7813107E}"/>
                </a:ext>
              </a:extLst>
            </p:cNvPr>
            <p:cNvSpPr/>
            <p:nvPr/>
          </p:nvSpPr>
          <p:spPr>
            <a:xfrm>
              <a:off x="7203832" y="1264409"/>
              <a:ext cx="75" cy="77"/>
            </a:xfrm>
            <a:custGeom>
              <a:avLst/>
              <a:gdLst/>
              <a:ahLst/>
              <a:cxnLst/>
              <a:rect l="l" t="t" r="r" b="b"/>
              <a:pathLst>
                <a:path w="1" h="1" extrusionOk="0">
                  <a:moveTo>
                    <a:pt x="1" y="0"/>
                  </a:moveTo>
                  <a:lnTo>
                    <a:pt x="1" y="0"/>
                  </a:ln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1" name="Google Shape;1532;p36">
              <a:extLst>
                <a:ext uri="{FF2B5EF4-FFF2-40B4-BE49-F238E27FC236}">
                  <a16:creationId xmlns:a16="http://schemas.microsoft.com/office/drawing/2014/main" id="{4D20D9F4-255F-A4F6-A228-38D5199233DC}"/>
                </a:ext>
              </a:extLst>
            </p:cNvPr>
            <p:cNvSpPr/>
            <p:nvPr/>
          </p:nvSpPr>
          <p:spPr>
            <a:xfrm>
              <a:off x="7203756" y="1264409"/>
              <a:ext cx="151" cy="232"/>
            </a:xfrm>
            <a:custGeom>
              <a:avLst/>
              <a:gdLst/>
              <a:ahLst/>
              <a:cxnLst/>
              <a:rect l="l" t="t" r="r" b="b"/>
              <a:pathLst>
                <a:path w="2" h="3" extrusionOk="0">
                  <a:moveTo>
                    <a:pt x="2" y="0"/>
                  </a:moveTo>
                  <a:cubicBezTo>
                    <a:pt x="2" y="0"/>
                    <a:pt x="2" y="0"/>
                    <a:pt x="2" y="0"/>
                  </a:cubicBezTo>
                  <a:lnTo>
                    <a:pt x="2" y="0"/>
                  </a:lnTo>
                  <a:cubicBezTo>
                    <a:pt x="1" y="2"/>
                    <a:pt x="1" y="2"/>
                    <a:pt x="1" y="2"/>
                  </a:cubicBezTo>
                  <a:cubicBezTo>
                    <a:pt x="1" y="2"/>
                    <a:pt x="2" y="2"/>
                    <a:pt x="2" y="0"/>
                  </a:cubicBez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2" name="Google Shape;1533;p36">
              <a:extLst>
                <a:ext uri="{FF2B5EF4-FFF2-40B4-BE49-F238E27FC236}">
                  <a16:creationId xmlns:a16="http://schemas.microsoft.com/office/drawing/2014/main" id="{D1504ADC-768E-23A8-37F2-1070C9D52D5E}"/>
                </a:ext>
              </a:extLst>
            </p:cNvPr>
            <p:cNvSpPr/>
            <p:nvPr/>
          </p:nvSpPr>
          <p:spPr>
            <a:xfrm>
              <a:off x="7203681" y="1264641"/>
              <a:ext cx="75" cy="77"/>
            </a:xfrm>
            <a:custGeom>
              <a:avLst/>
              <a:gdLst/>
              <a:ahLst/>
              <a:cxnLst/>
              <a:rect l="l" t="t" r="r" b="b"/>
              <a:pathLst>
                <a:path w="1" h="1" extrusionOk="0">
                  <a:moveTo>
                    <a:pt x="0" y="0"/>
                  </a:moveTo>
                  <a:lnTo>
                    <a:pt x="0" y="0"/>
                  </a:ln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3" name="Google Shape;1534;p36">
              <a:extLst>
                <a:ext uri="{FF2B5EF4-FFF2-40B4-BE49-F238E27FC236}">
                  <a16:creationId xmlns:a16="http://schemas.microsoft.com/office/drawing/2014/main" id="{40498D97-5550-CEDC-3EAC-D1ED47A5191F}"/>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4" name="Google Shape;1535;p36">
              <a:extLst>
                <a:ext uri="{FF2B5EF4-FFF2-40B4-BE49-F238E27FC236}">
                  <a16:creationId xmlns:a16="http://schemas.microsoft.com/office/drawing/2014/main" id="{AE6DDC3F-B0AE-6B77-3927-41AE99016CA5}"/>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5" name="Google Shape;1536;p36">
              <a:extLst>
                <a:ext uri="{FF2B5EF4-FFF2-40B4-BE49-F238E27FC236}">
                  <a16:creationId xmlns:a16="http://schemas.microsoft.com/office/drawing/2014/main" id="{687ACC39-5337-7EF3-409E-ACAF35EE7FB7}"/>
                </a:ext>
              </a:extLst>
            </p:cNvPr>
            <p:cNvSpPr/>
            <p:nvPr/>
          </p:nvSpPr>
          <p:spPr>
            <a:xfrm>
              <a:off x="6660363" y="1320975"/>
              <a:ext cx="226" cy="77"/>
            </a:xfrm>
            <a:custGeom>
              <a:avLst/>
              <a:gdLst/>
              <a:ahLst/>
              <a:cxnLst/>
              <a:rect l="l" t="t" r="r" b="b"/>
              <a:pathLst>
                <a:path w="3" h="1" extrusionOk="0">
                  <a:moveTo>
                    <a:pt x="3" y="0"/>
                  </a:moveTo>
                  <a:cubicBezTo>
                    <a:pt x="0" y="0"/>
                    <a:pt x="0" y="0"/>
                    <a:pt x="3" y="0"/>
                  </a:cubicBezTo>
                  <a:cubicBezTo>
                    <a:pt x="0" y="0"/>
                    <a:pt x="0" y="0"/>
                    <a:pt x="3" y="0"/>
                  </a:cubicBez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6" name="Google Shape;1537;p36">
              <a:extLst>
                <a:ext uri="{FF2B5EF4-FFF2-40B4-BE49-F238E27FC236}">
                  <a16:creationId xmlns:a16="http://schemas.microsoft.com/office/drawing/2014/main" id="{EF32D2DE-2745-5C79-2BD3-858E5668E7C9}"/>
                </a:ext>
              </a:extLst>
            </p:cNvPr>
            <p:cNvSpPr/>
            <p:nvPr/>
          </p:nvSpPr>
          <p:spPr>
            <a:xfrm>
              <a:off x="6681457" y="1318583"/>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7" name="Google Shape;1538;p36">
              <a:extLst>
                <a:ext uri="{FF2B5EF4-FFF2-40B4-BE49-F238E27FC236}">
                  <a16:creationId xmlns:a16="http://schemas.microsoft.com/office/drawing/2014/main" id="{568EE083-E9C6-BF7C-BDC7-A202F40550E5}"/>
                </a:ext>
              </a:extLst>
            </p:cNvPr>
            <p:cNvSpPr/>
            <p:nvPr/>
          </p:nvSpPr>
          <p:spPr>
            <a:xfrm>
              <a:off x="6499146" y="913440"/>
              <a:ext cx="949070" cy="522595"/>
            </a:xfrm>
            <a:custGeom>
              <a:avLst/>
              <a:gdLst/>
              <a:ahLst/>
              <a:cxnLst/>
              <a:rect l="l" t="t" r="r" b="b"/>
              <a:pathLst>
                <a:path w="12598" h="6772" extrusionOk="0">
                  <a:moveTo>
                    <a:pt x="3252" y="0"/>
                  </a:moveTo>
                  <a:cubicBezTo>
                    <a:pt x="3210" y="0"/>
                    <a:pt x="3165" y="0"/>
                    <a:pt x="3123" y="3"/>
                  </a:cubicBezTo>
                  <a:cubicBezTo>
                    <a:pt x="2895" y="14"/>
                    <a:pt x="2659" y="57"/>
                    <a:pt x="2424" y="124"/>
                  </a:cubicBezTo>
                  <a:cubicBezTo>
                    <a:pt x="1972" y="253"/>
                    <a:pt x="1545" y="481"/>
                    <a:pt x="1152" y="801"/>
                  </a:cubicBezTo>
                  <a:cubicBezTo>
                    <a:pt x="964" y="947"/>
                    <a:pt x="795" y="1115"/>
                    <a:pt x="647" y="1300"/>
                  </a:cubicBezTo>
                  <a:cubicBezTo>
                    <a:pt x="495" y="1486"/>
                    <a:pt x="369" y="1679"/>
                    <a:pt x="268" y="1881"/>
                  </a:cubicBezTo>
                  <a:cubicBezTo>
                    <a:pt x="172" y="2072"/>
                    <a:pt x="102" y="2274"/>
                    <a:pt x="60" y="2477"/>
                  </a:cubicBezTo>
                  <a:cubicBezTo>
                    <a:pt x="21" y="2670"/>
                    <a:pt x="1" y="2870"/>
                    <a:pt x="7" y="3074"/>
                  </a:cubicBezTo>
                  <a:cubicBezTo>
                    <a:pt x="18" y="3496"/>
                    <a:pt x="127" y="3880"/>
                    <a:pt x="324" y="4197"/>
                  </a:cubicBezTo>
                  <a:cubicBezTo>
                    <a:pt x="372" y="4273"/>
                    <a:pt x="430" y="4352"/>
                    <a:pt x="495" y="4425"/>
                  </a:cubicBezTo>
                  <a:cubicBezTo>
                    <a:pt x="554" y="4492"/>
                    <a:pt x="621" y="4554"/>
                    <a:pt x="706" y="4619"/>
                  </a:cubicBezTo>
                  <a:cubicBezTo>
                    <a:pt x="857" y="4734"/>
                    <a:pt x="1040" y="4818"/>
                    <a:pt x="1239" y="4866"/>
                  </a:cubicBezTo>
                  <a:cubicBezTo>
                    <a:pt x="1329" y="4888"/>
                    <a:pt x="1433" y="4905"/>
                    <a:pt x="1539" y="4913"/>
                  </a:cubicBezTo>
                  <a:cubicBezTo>
                    <a:pt x="1573" y="4916"/>
                    <a:pt x="1601" y="4916"/>
                    <a:pt x="1632" y="4916"/>
                  </a:cubicBezTo>
                  <a:cubicBezTo>
                    <a:pt x="1713" y="4916"/>
                    <a:pt x="1792" y="4908"/>
                    <a:pt x="1885" y="4894"/>
                  </a:cubicBezTo>
                  <a:cubicBezTo>
                    <a:pt x="2084" y="4863"/>
                    <a:pt x="2283" y="4787"/>
                    <a:pt x="2463" y="4666"/>
                  </a:cubicBezTo>
                  <a:cubicBezTo>
                    <a:pt x="2766" y="4464"/>
                    <a:pt x="3008" y="4155"/>
                    <a:pt x="3187" y="3740"/>
                  </a:cubicBezTo>
                  <a:cubicBezTo>
                    <a:pt x="3221" y="3765"/>
                    <a:pt x="3260" y="3790"/>
                    <a:pt x="3300" y="3807"/>
                  </a:cubicBezTo>
                  <a:cubicBezTo>
                    <a:pt x="3370" y="3838"/>
                    <a:pt x="3443" y="3855"/>
                    <a:pt x="3524" y="3866"/>
                  </a:cubicBezTo>
                  <a:cubicBezTo>
                    <a:pt x="3541" y="3866"/>
                    <a:pt x="3555" y="3869"/>
                    <a:pt x="3572" y="3869"/>
                  </a:cubicBezTo>
                  <a:cubicBezTo>
                    <a:pt x="3625" y="3869"/>
                    <a:pt x="3679" y="3863"/>
                    <a:pt x="3740" y="3849"/>
                  </a:cubicBezTo>
                  <a:cubicBezTo>
                    <a:pt x="3808" y="3835"/>
                    <a:pt x="3875" y="3807"/>
                    <a:pt x="3951" y="3768"/>
                  </a:cubicBezTo>
                  <a:cubicBezTo>
                    <a:pt x="4029" y="3731"/>
                    <a:pt x="4094" y="3678"/>
                    <a:pt x="4145" y="3639"/>
                  </a:cubicBezTo>
                  <a:cubicBezTo>
                    <a:pt x="4201" y="3594"/>
                    <a:pt x="4254" y="3540"/>
                    <a:pt x="4313" y="3473"/>
                  </a:cubicBezTo>
                  <a:cubicBezTo>
                    <a:pt x="4403" y="3372"/>
                    <a:pt x="4481" y="3260"/>
                    <a:pt x="4538" y="3145"/>
                  </a:cubicBezTo>
                  <a:cubicBezTo>
                    <a:pt x="4577" y="3162"/>
                    <a:pt x="4622" y="3176"/>
                    <a:pt x="4664" y="3178"/>
                  </a:cubicBezTo>
                  <a:lnTo>
                    <a:pt x="4698" y="3178"/>
                  </a:lnTo>
                  <a:cubicBezTo>
                    <a:pt x="4712" y="3178"/>
                    <a:pt x="4723" y="3178"/>
                    <a:pt x="4737" y="3176"/>
                  </a:cubicBezTo>
                  <a:lnTo>
                    <a:pt x="4737" y="3176"/>
                  </a:lnTo>
                  <a:cubicBezTo>
                    <a:pt x="4723" y="3251"/>
                    <a:pt x="4717" y="3336"/>
                    <a:pt x="4723" y="3428"/>
                  </a:cubicBezTo>
                  <a:cubicBezTo>
                    <a:pt x="4731" y="3552"/>
                    <a:pt x="4754" y="3684"/>
                    <a:pt x="4801" y="3818"/>
                  </a:cubicBezTo>
                  <a:cubicBezTo>
                    <a:pt x="4844" y="3939"/>
                    <a:pt x="4894" y="4051"/>
                    <a:pt x="4961" y="4158"/>
                  </a:cubicBezTo>
                  <a:cubicBezTo>
                    <a:pt x="5020" y="4248"/>
                    <a:pt x="5088" y="4332"/>
                    <a:pt x="5166" y="4411"/>
                  </a:cubicBezTo>
                  <a:cubicBezTo>
                    <a:pt x="5301" y="4551"/>
                    <a:pt x="5470" y="4655"/>
                    <a:pt x="5663" y="4725"/>
                  </a:cubicBezTo>
                  <a:cubicBezTo>
                    <a:pt x="5812" y="4781"/>
                    <a:pt x="5975" y="4809"/>
                    <a:pt x="6155" y="4809"/>
                  </a:cubicBezTo>
                  <a:lnTo>
                    <a:pt x="6222" y="4809"/>
                  </a:lnTo>
                  <a:cubicBezTo>
                    <a:pt x="6598" y="4795"/>
                    <a:pt x="6983" y="4652"/>
                    <a:pt x="7306" y="4405"/>
                  </a:cubicBezTo>
                  <a:cubicBezTo>
                    <a:pt x="7600" y="4178"/>
                    <a:pt x="7822" y="3891"/>
                    <a:pt x="7946" y="3569"/>
                  </a:cubicBezTo>
                  <a:cubicBezTo>
                    <a:pt x="8007" y="3695"/>
                    <a:pt x="8094" y="3816"/>
                    <a:pt x="8198" y="3919"/>
                  </a:cubicBezTo>
                  <a:cubicBezTo>
                    <a:pt x="8341" y="4063"/>
                    <a:pt x="8516" y="4175"/>
                    <a:pt x="8709" y="4251"/>
                  </a:cubicBezTo>
                  <a:cubicBezTo>
                    <a:pt x="8796" y="4282"/>
                    <a:pt x="8892" y="4307"/>
                    <a:pt x="9001" y="4315"/>
                  </a:cubicBezTo>
                  <a:cubicBezTo>
                    <a:pt x="9032" y="4321"/>
                    <a:pt x="9063" y="4321"/>
                    <a:pt x="9097" y="4321"/>
                  </a:cubicBezTo>
                  <a:cubicBezTo>
                    <a:pt x="9158" y="4321"/>
                    <a:pt x="9226" y="4313"/>
                    <a:pt x="9293" y="4301"/>
                  </a:cubicBezTo>
                  <a:cubicBezTo>
                    <a:pt x="9467" y="4270"/>
                    <a:pt x="9636" y="4175"/>
                    <a:pt x="9773" y="4035"/>
                  </a:cubicBezTo>
                  <a:lnTo>
                    <a:pt x="9773" y="4035"/>
                  </a:lnTo>
                  <a:cubicBezTo>
                    <a:pt x="9742" y="4310"/>
                    <a:pt x="9742" y="4596"/>
                    <a:pt x="9773" y="4896"/>
                  </a:cubicBezTo>
                  <a:cubicBezTo>
                    <a:pt x="9818" y="5348"/>
                    <a:pt x="9919" y="5725"/>
                    <a:pt x="10088" y="6036"/>
                  </a:cubicBezTo>
                  <a:cubicBezTo>
                    <a:pt x="10180" y="6207"/>
                    <a:pt x="10293" y="6351"/>
                    <a:pt x="10422" y="6469"/>
                  </a:cubicBezTo>
                  <a:cubicBezTo>
                    <a:pt x="10559" y="6589"/>
                    <a:pt x="10728" y="6682"/>
                    <a:pt x="10902" y="6730"/>
                  </a:cubicBezTo>
                  <a:cubicBezTo>
                    <a:pt x="11006" y="6758"/>
                    <a:pt x="11107" y="6772"/>
                    <a:pt x="11205" y="6772"/>
                  </a:cubicBezTo>
                  <a:cubicBezTo>
                    <a:pt x="11323" y="6772"/>
                    <a:pt x="11435" y="6752"/>
                    <a:pt x="11539" y="6716"/>
                  </a:cubicBezTo>
                  <a:cubicBezTo>
                    <a:pt x="11710" y="6654"/>
                    <a:pt x="11867" y="6533"/>
                    <a:pt x="12005" y="6370"/>
                  </a:cubicBezTo>
                  <a:cubicBezTo>
                    <a:pt x="12123" y="6224"/>
                    <a:pt x="12221" y="6047"/>
                    <a:pt x="12311" y="5828"/>
                  </a:cubicBezTo>
                  <a:cubicBezTo>
                    <a:pt x="12381" y="5654"/>
                    <a:pt x="12432" y="5461"/>
                    <a:pt x="12479" y="5219"/>
                  </a:cubicBezTo>
                  <a:cubicBezTo>
                    <a:pt x="12541" y="4882"/>
                    <a:pt x="12578" y="4574"/>
                    <a:pt x="12586" y="4273"/>
                  </a:cubicBezTo>
                  <a:cubicBezTo>
                    <a:pt x="12597" y="3950"/>
                    <a:pt x="12572" y="3636"/>
                    <a:pt x="12513" y="3333"/>
                  </a:cubicBezTo>
                  <a:cubicBezTo>
                    <a:pt x="12457" y="3052"/>
                    <a:pt x="12370" y="2785"/>
                    <a:pt x="12246" y="2544"/>
                  </a:cubicBezTo>
                  <a:cubicBezTo>
                    <a:pt x="12145" y="2342"/>
                    <a:pt x="12011" y="2142"/>
                    <a:pt x="11848" y="1963"/>
                  </a:cubicBezTo>
                  <a:cubicBezTo>
                    <a:pt x="11561" y="1640"/>
                    <a:pt x="11188" y="1362"/>
                    <a:pt x="10728" y="1137"/>
                  </a:cubicBezTo>
                  <a:cubicBezTo>
                    <a:pt x="10332" y="944"/>
                    <a:pt x="9888" y="792"/>
                    <a:pt x="9372" y="680"/>
                  </a:cubicBezTo>
                  <a:cubicBezTo>
                    <a:pt x="9099" y="621"/>
                    <a:pt x="8810" y="576"/>
                    <a:pt x="8521" y="551"/>
                  </a:cubicBezTo>
                  <a:cubicBezTo>
                    <a:pt x="8285" y="531"/>
                    <a:pt x="8033" y="523"/>
                    <a:pt x="7721" y="523"/>
                  </a:cubicBezTo>
                  <a:lnTo>
                    <a:pt x="7600" y="523"/>
                  </a:lnTo>
                  <a:cubicBezTo>
                    <a:pt x="7384" y="523"/>
                    <a:pt x="7168" y="531"/>
                    <a:pt x="6952" y="534"/>
                  </a:cubicBezTo>
                  <a:cubicBezTo>
                    <a:pt x="6736" y="539"/>
                    <a:pt x="6514" y="546"/>
                    <a:pt x="6291" y="546"/>
                  </a:cubicBezTo>
                  <a:cubicBezTo>
                    <a:pt x="6256" y="546"/>
                    <a:pt x="6221" y="545"/>
                    <a:pt x="6185" y="545"/>
                  </a:cubicBezTo>
                  <a:cubicBezTo>
                    <a:pt x="5750" y="545"/>
                    <a:pt x="5394" y="523"/>
                    <a:pt x="5068" y="481"/>
                  </a:cubicBezTo>
                  <a:cubicBezTo>
                    <a:pt x="4894" y="455"/>
                    <a:pt x="4734" y="427"/>
                    <a:pt x="4580" y="391"/>
                  </a:cubicBezTo>
                  <a:cubicBezTo>
                    <a:pt x="4501" y="371"/>
                    <a:pt x="4422" y="351"/>
                    <a:pt x="4333" y="323"/>
                  </a:cubicBezTo>
                  <a:cubicBezTo>
                    <a:pt x="4229" y="292"/>
                    <a:pt x="4147" y="264"/>
                    <a:pt x="4074" y="231"/>
                  </a:cubicBezTo>
                  <a:cubicBezTo>
                    <a:pt x="4007" y="203"/>
                    <a:pt x="3937" y="169"/>
                    <a:pt x="3869" y="130"/>
                  </a:cubicBezTo>
                  <a:cubicBezTo>
                    <a:pt x="3867" y="99"/>
                    <a:pt x="3847" y="71"/>
                    <a:pt x="3813" y="68"/>
                  </a:cubicBezTo>
                  <a:cubicBezTo>
                    <a:pt x="3636" y="20"/>
                    <a:pt x="3446" y="0"/>
                    <a:pt x="3252"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8" name="Google Shape;1539;p36">
              <a:extLst>
                <a:ext uri="{FF2B5EF4-FFF2-40B4-BE49-F238E27FC236}">
                  <a16:creationId xmlns:a16="http://schemas.microsoft.com/office/drawing/2014/main" id="{40C563E3-F172-41A0-0841-22293193E128}"/>
                </a:ext>
              </a:extLst>
            </p:cNvPr>
            <p:cNvSpPr/>
            <p:nvPr/>
          </p:nvSpPr>
          <p:spPr>
            <a:xfrm>
              <a:off x="7120511" y="867061"/>
              <a:ext cx="253653" cy="156038"/>
            </a:xfrm>
            <a:custGeom>
              <a:avLst/>
              <a:gdLst/>
              <a:ahLst/>
              <a:cxnLst/>
              <a:rect l="l" t="t" r="r" b="b"/>
              <a:pathLst>
                <a:path w="3367" h="2022" extrusionOk="0">
                  <a:moveTo>
                    <a:pt x="1452" y="0"/>
                  </a:moveTo>
                  <a:cubicBezTo>
                    <a:pt x="1336" y="0"/>
                    <a:pt x="1220" y="11"/>
                    <a:pt x="1107" y="29"/>
                  </a:cubicBezTo>
                  <a:cubicBezTo>
                    <a:pt x="891" y="65"/>
                    <a:pt x="680" y="127"/>
                    <a:pt x="487" y="228"/>
                  </a:cubicBezTo>
                  <a:cubicBezTo>
                    <a:pt x="296" y="332"/>
                    <a:pt x="133" y="472"/>
                    <a:pt x="9" y="646"/>
                  </a:cubicBezTo>
                  <a:cubicBezTo>
                    <a:pt x="1" y="658"/>
                    <a:pt x="1" y="674"/>
                    <a:pt x="12" y="683"/>
                  </a:cubicBezTo>
                  <a:cubicBezTo>
                    <a:pt x="17" y="685"/>
                    <a:pt x="22" y="687"/>
                    <a:pt x="28" y="687"/>
                  </a:cubicBezTo>
                  <a:cubicBezTo>
                    <a:pt x="36" y="687"/>
                    <a:pt x="44" y="684"/>
                    <a:pt x="49" y="677"/>
                  </a:cubicBezTo>
                  <a:cubicBezTo>
                    <a:pt x="96" y="607"/>
                    <a:pt x="155" y="542"/>
                    <a:pt x="220" y="481"/>
                  </a:cubicBezTo>
                  <a:cubicBezTo>
                    <a:pt x="307" y="402"/>
                    <a:pt x="405" y="335"/>
                    <a:pt x="515" y="279"/>
                  </a:cubicBezTo>
                  <a:cubicBezTo>
                    <a:pt x="517" y="279"/>
                    <a:pt x="517" y="276"/>
                    <a:pt x="520" y="276"/>
                  </a:cubicBezTo>
                  <a:lnTo>
                    <a:pt x="517" y="276"/>
                  </a:lnTo>
                  <a:cubicBezTo>
                    <a:pt x="654" y="206"/>
                    <a:pt x="798" y="153"/>
                    <a:pt x="948" y="122"/>
                  </a:cubicBezTo>
                  <a:lnTo>
                    <a:pt x="948" y="122"/>
                  </a:lnTo>
                  <a:cubicBezTo>
                    <a:pt x="947" y="123"/>
                    <a:pt x="946" y="123"/>
                    <a:pt x="944" y="124"/>
                  </a:cubicBezTo>
                  <a:cubicBezTo>
                    <a:pt x="1116" y="87"/>
                    <a:pt x="1295" y="70"/>
                    <a:pt x="1470" y="70"/>
                  </a:cubicBezTo>
                  <a:cubicBezTo>
                    <a:pt x="1495" y="70"/>
                    <a:pt x="1520" y="70"/>
                    <a:pt x="1545" y="71"/>
                  </a:cubicBezTo>
                  <a:cubicBezTo>
                    <a:pt x="1758" y="82"/>
                    <a:pt x="1974" y="113"/>
                    <a:pt x="2177" y="178"/>
                  </a:cubicBezTo>
                  <a:cubicBezTo>
                    <a:pt x="2356" y="234"/>
                    <a:pt x="2527" y="309"/>
                    <a:pt x="2685" y="408"/>
                  </a:cubicBezTo>
                  <a:lnTo>
                    <a:pt x="2676" y="402"/>
                  </a:lnTo>
                  <a:lnTo>
                    <a:pt x="2676" y="402"/>
                  </a:lnTo>
                  <a:cubicBezTo>
                    <a:pt x="2774" y="464"/>
                    <a:pt x="2867" y="537"/>
                    <a:pt x="2949" y="621"/>
                  </a:cubicBezTo>
                  <a:cubicBezTo>
                    <a:pt x="3007" y="688"/>
                    <a:pt x="3061" y="761"/>
                    <a:pt x="3103" y="840"/>
                  </a:cubicBezTo>
                  <a:cubicBezTo>
                    <a:pt x="3134" y="902"/>
                    <a:pt x="3159" y="966"/>
                    <a:pt x="3173" y="1037"/>
                  </a:cubicBezTo>
                  <a:cubicBezTo>
                    <a:pt x="3184" y="1096"/>
                    <a:pt x="3190" y="1154"/>
                    <a:pt x="3190" y="1216"/>
                  </a:cubicBezTo>
                  <a:cubicBezTo>
                    <a:pt x="3187" y="1281"/>
                    <a:pt x="3176" y="1348"/>
                    <a:pt x="3156" y="1410"/>
                  </a:cubicBezTo>
                  <a:cubicBezTo>
                    <a:pt x="3125" y="1505"/>
                    <a:pt x="3083" y="1595"/>
                    <a:pt x="3030" y="1677"/>
                  </a:cubicBezTo>
                  <a:cubicBezTo>
                    <a:pt x="3002" y="1719"/>
                    <a:pt x="2971" y="1761"/>
                    <a:pt x="2937" y="1803"/>
                  </a:cubicBezTo>
                  <a:cubicBezTo>
                    <a:pt x="2892" y="1859"/>
                    <a:pt x="2901" y="1943"/>
                    <a:pt x="2957" y="1991"/>
                  </a:cubicBezTo>
                  <a:cubicBezTo>
                    <a:pt x="2985" y="2011"/>
                    <a:pt x="3019" y="2022"/>
                    <a:pt x="3055" y="2022"/>
                  </a:cubicBezTo>
                  <a:cubicBezTo>
                    <a:pt x="3078" y="2019"/>
                    <a:pt x="3100" y="2011"/>
                    <a:pt x="3117" y="1997"/>
                  </a:cubicBezTo>
                  <a:cubicBezTo>
                    <a:pt x="3139" y="1983"/>
                    <a:pt x="3153" y="1966"/>
                    <a:pt x="3162" y="1943"/>
                  </a:cubicBezTo>
                  <a:cubicBezTo>
                    <a:pt x="3252" y="1800"/>
                    <a:pt x="3313" y="1643"/>
                    <a:pt x="3350" y="1477"/>
                  </a:cubicBezTo>
                  <a:cubicBezTo>
                    <a:pt x="3364" y="1407"/>
                    <a:pt x="3367" y="1331"/>
                    <a:pt x="3367" y="1256"/>
                  </a:cubicBezTo>
                  <a:cubicBezTo>
                    <a:pt x="3367" y="1185"/>
                    <a:pt x="3356" y="1121"/>
                    <a:pt x="3342" y="1053"/>
                  </a:cubicBezTo>
                  <a:cubicBezTo>
                    <a:pt x="3283" y="790"/>
                    <a:pt x="3103" y="576"/>
                    <a:pt x="2892" y="422"/>
                  </a:cubicBezTo>
                  <a:cubicBezTo>
                    <a:pt x="2774" y="335"/>
                    <a:pt x="2648" y="265"/>
                    <a:pt x="2511" y="203"/>
                  </a:cubicBezTo>
                  <a:cubicBezTo>
                    <a:pt x="2367" y="144"/>
                    <a:pt x="2216" y="99"/>
                    <a:pt x="2064" y="62"/>
                  </a:cubicBezTo>
                  <a:cubicBezTo>
                    <a:pt x="1879" y="20"/>
                    <a:pt x="1685" y="1"/>
                    <a:pt x="1492" y="1"/>
                  </a:cubicBezTo>
                  <a:cubicBezTo>
                    <a:pt x="1478" y="0"/>
                    <a:pt x="1465" y="0"/>
                    <a:pt x="1452"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9" name="Google Shape;1540;p36">
              <a:extLst>
                <a:ext uri="{FF2B5EF4-FFF2-40B4-BE49-F238E27FC236}">
                  <a16:creationId xmlns:a16="http://schemas.microsoft.com/office/drawing/2014/main" id="{EBE15517-0A55-F4B2-8064-858C310DC3BA}"/>
                </a:ext>
              </a:extLst>
            </p:cNvPr>
            <p:cNvSpPr/>
            <p:nvPr/>
          </p:nvSpPr>
          <p:spPr>
            <a:xfrm>
              <a:off x="7281276" y="1187471"/>
              <a:ext cx="199487" cy="196552"/>
            </a:xfrm>
            <a:custGeom>
              <a:avLst/>
              <a:gdLst/>
              <a:ahLst/>
              <a:cxnLst/>
              <a:rect l="l" t="t" r="r" b="b"/>
              <a:pathLst>
                <a:path w="2648" h="2547" extrusionOk="0">
                  <a:moveTo>
                    <a:pt x="2496" y="1"/>
                  </a:moveTo>
                  <a:cubicBezTo>
                    <a:pt x="2476" y="6"/>
                    <a:pt x="2462" y="6"/>
                    <a:pt x="2448" y="15"/>
                  </a:cubicBezTo>
                  <a:cubicBezTo>
                    <a:pt x="2420" y="26"/>
                    <a:pt x="2395" y="46"/>
                    <a:pt x="2384" y="71"/>
                  </a:cubicBezTo>
                  <a:cubicBezTo>
                    <a:pt x="2381" y="82"/>
                    <a:pt x="2378" y="88"/>
                    <a:pt x="2373" y="99"/>
                  </a:cubicBezTo>
                  <a:cubicBezTo>
                    <a:pt x="2370" y="119"/>
                    <a:pt x="2370" y="141"/>
                    <a:pt x="2378" y="158"/>
                  </a:cubicBezTo>
                  <a:lnTo>
                    <a:pt x="2378" y="166"/>
                  </a:lnTo>
                  <a:cubicBezTo>
                    <a:pt x="2387" y="225"/>
                    <a:pt x="2392" y="287"/>
                    <a:pt x="2392" y="352"/>
                  </a:cubicBezTo>
                  <a:cubicBezTo>
                    <a:pt x="2384" y="422"/>
                    <a:pt x="2370" y="492"/>
                    <a:pt x="2350" y="562"/>
                  </a:cubicBezTo>
                  <a:cubicBezTo>
                    <a:pt x="2325" y="632"/>
                    <a:pt x="2288" y="703"/>
                    <a:pt x="2252" y="764"/>
                  </a:cubicBezTo>
                  <a:cubicBezTo>
                    <a:pt x="2252" y="764"/>
                    <a:pt x="2252" y="764"/>
                    <a:pt x="2252" y="764"/>
                  </a:cubicBezTo>
                  <a:lnTo>
                    <a:pt x="2252" y="764"/>
                  </a:lnTo>
                  <a:cubicBezTo>
                    <a:pt x="2246" y="767"/>
                    <a:pt x="2243" y="776"/>
                    <a:pt x="2241" y="778"/>
                  </a:cubicBezTo>
                  <a:cubicBezTo>
                    <a:pt x="2243" y="776"/>
                    <a:pt x="2246" y="770"/>
                    <a:pt x="2252" y="764"/>
                  </a:cubicBezTo>
                  <a:lnTo>
                    <a:pt x="2252" y="764"/>
                  </a:lnTo>
                  <a:cubicBezTo>
                    <a:pt x="2215" y="815"/>
                    <a:pt x="2176" y="860"/>
                    <a:pt x="2134" y="902"/>
                  </a:cubicBezTo>
                  <a:cubicBezTo>
                    <a:pt x="2103" y="927"/>
                    <a:pt x="2072" y="952"/>
                    <a:pt x="2036" y="969"/>
                  </a:cubicBezTo>
                  <a:cubicBezTo>
                    <a:pt x="2008" y="983"/>
                    <a:pt x="1977" y="995"/>
                    <a:pt x="1949" y="1000"/>
                  </a:cubicBezTo>
                  <a:cubicBezTo>
                    <a:pt x="1921" y="1003"/>
                    <a:pt x="1893" y="1009"/>
                    <a:pt x="1867" y="1009"/>
                  </a:cubicBezTo>
                  <a:cubicBezTo>
                    <a:pt x="1839" y="1003"/>
                    <a:pt x="1811" y="997"/>
                    <a:pt x="1783" y="989"/>
                  </a:cubicBezTo>
                  <a:cubicBezTo>
                    <a:pt x="1763" y="983"/>
                    <a:pt x="1741" y="972"/>
                    <a:pt x="1724" y="961"/>
                  </a:cubicBezTo>
                  <a:cubicBezTo>
                    <a:pt x="1693" y="944"/>
                    <a:pt x="1660" y="927"/>
                    <a:pt x="1631" y="905"/>
                  </a:cubicBezTo>
                  <a:cubicBezTo>
                    <a:pt x="1617" y="896"/>
                    <a:pt x="1599" y="893"/>
                    <a:pt x="1581" y="893"/>
                  </a:cubicBezTo>
                  <a:cubicBezTo>
                    <a:pt x="1555" y="893"/>
                    <a:pt x="1529" y="900"/>
                    <a:pt x="1511" y="913"/>
                  </a:cubicBezTo>
                  <a:cubicBezTo>
                    <a:pt x="1474" y="938"/>
                    <a:pt x="1455" y="980"/>
                    <a:pt x="1457" y="1025"/>
                  </a:cubicBezTo>
                  <a:cubicBezTo>
                    <a:pt x="1460" y="1056"/>
                    <a:pt x="1457" y="1087"/>
                    <a:pt x="1457" y="1115"/>
                  </a:cubicBezTo>
                  <a:cubicBezTo>
                    <a:pt x="1457" y="1149"/>
                    <a:pt x="1457" y="1183"/>
                    <a:pt x="1455" y="1213"/>
                  </a:cubicBezTo>
                  <a:cubicBezTo>
                    <a:pt x="1455" y="1289"/>
                    <a:pt x="1449" y="1362"/>
                    <a:pt x="1443" y="1435"/>
                  </a:cubicBezTo>
                  <a:lnTo>
                    <a:pt x="1443" y="1432"/>
                  </a:lnTo>
                  <a:cubicBezTo>
                    <a:pt x="1429" y="1615"/>
                    <a:pt x="1407" y="1797"/>
                    <a:pt x="1351" y="1969"/>
                  </a:cubicBezTo>
                  <a:cubicBezTo>
                    <a:pt x="1328" y="2039"/>
                    <a:pt x="1295" y="2106"/>
                    <a:pt x="1252" y="2168"/>
                  </a:cubicBezTo>
                  <a:cubicBezTo>
                    <a:pt x="1230" y="2207"/>
                    <a:pt x="1196" y="2238"/>
                    <a:pt x="1165" y="2272"/>
                  </a:cubicBezTo>
                  <a:cubicBezTo>
                    <a:pt x="1135" y="2294"/>
                    <a:pt x="1104" y="2320"/>
                    <a:pt x="1067" y="2336"/>
                  </a:cubicBezTo>
                  <a:cubicBezTo>
                    <a:pt x="1025" y="2359"/>
                    <a:pt x="980" y="2373"/>
                    <a:pt x="935" y="2384"/>
                  </a:cubicBezTo>
                  <a:cubicBezTo>
                    <a:pt x="871" y="2393"/>
                    <a:pt x="812" y="2398"/>
                    <a:pt x="747" y="2398"/>
                  </a:cubicBezTo>
                  <a:cubicBezTo>
                    <a:pt x="691" y="2393"/>
                    <a:pt x="640" y="2384"/>
                    <a:pt x="587" y="2364"/>
                  </a:cubicBezTo>
                  <a:cubicBezTo>
                    <a:pt x="548" y="2350"/>
                    <a:pt x="509" y="2334"/>
                    <a:pt x="472" y="2308"/>
                  </a:cubicBezTo>
                  <a:cubicBezTo>
                    <a:pt x="424" y="2280"/>
                    <a:pt x="388" y="2247"/>
                    <a:pt x="351" y="2207"/>
                  </a:cubicBezTo>
                  <a:cubicBezTo>
                    <a:pt x="306" y="2154"/>
                    <a:pt x="270" y="2098"/>
                    <a:pt x="239" y="2039"/>
                  </a:cubicBezTo>
                  <a:cubicBezTo>
                    <a:pt x="187" y="1941"/>
                    <a:pt x="154" y="1832"/>
                    <a:pt x="129" y="1723"/>
                  </a:cubicBezTo>
                  <a:lnTo>
                    <a:pt x="129" y="1723"/>
                  </a:lnTo>
                  <a:cubicBezTo>
                    <a:pt x="129" y="1724"/>
                    <a:pt x="129" y="1724"/>
                    <a:pt x="130" y="1724"/>
                  </a:cubicBezTo>
                  <a:cubicBezTo>
                    <a:pt x="96" y="1556"/>
                    <a:pt x="87" y="1382"/>
                    <a:pt x="99" y="1213"/>
                  </a:cubicBezTo>
                  <a:cubicBezTo>
                    <a:pt x="110" y="1070"/>
                    <a:pt x="130" y="927"/>
                    <a:pt x="177" y="787"/>
                  </a:cubicBezTo>
                  <a:lnTo>
                    <a:pt x="177" y="790"/>
                  </a:lnTo>
                  <a:cubicBezTo>
                    <a:pt x="183" y="773"/>
                    <a:pt x="191" y="750"/>
                    <a:pt x="197" y="733"/>
                  </a:cubicBezTo>
                  <a:cubicBezTo>
                    <a:pt x="205" y="714"/>
                    <a:pt x="200" y="691"/>
                    <a:pt x="180" y="680"/>
                  </a:cubicBezTo>
                  <a:cubicBezTo>
                    <a:pt x="175" y="678"/>
                    <a:pt x="169" y="676"/>
                    <a:pt x="163" y="676"/>
                  </a:cubicBezTo>
                  <a:cubicBezTo>
                    <a:pt x="149" y="676"/>
                    <a:pt x="133" y="684"/>
                    <a:pt x="127" y="700"/>
                  </a:cubicBezTo>
                  <a:cubicBezTo>
                    <a:pt x="68" y="849"/>
                    <a:pt x="37" y="1009"/>
                    <a:pt x="17" y="1166"/>
                  </a:cubicBezTo>
                  <a:cubicBezTo>
                    <a:pt x="0" y="1348"/>
                    <a:pt x="3" y="1531"/>
                    <a:pt x="31" y="1710"/>
                  </a:cubicBezTo>
                  <a:cubicBezTo>
                    <a:pt x="59" y="1882"/>
                    <a:pt x="113" y="2050"/>
                    <a:pt x="205" y="2202"/>
                  </a:cubicBezTo>
                  <a:cubicBezTo>
                    <a:pt x="292" y="2336"/>
                    <a:pt x="421" y="2449"/>
                    <a:pt x="573" y="2505"/>
                  </a:cubicBezTo>
                  <a:cubicBezTo>
                    <a:pt x="663" y="2539"/>
                    <a:pt x="758" y="2547"/>
                    <a:pt x="857" y="2547"/>
                  </a:cubicBezTo>
                  <a:cubicBezTo>
                    <a:pt x="952" y="2547"/>
                    <a:pt x="1042" y="2527"/>
                    <a:pt x="1132" y="2491"/>
                  </a:cubicBezTo>
                  <a:cubicBezTo>
                    <a:pt x="1210" y="2457"/>
                    <a:pt x="1281" y="2404"/>
                    <a:pt x="1345" y="2342"/>
                  </a:cubicBezTo>
                  <a:cubicBezTo>
                    <a:pt x="1404" y="2277"/>
                    <a:pt x="1455" y="2204"/>
                    <a:pt x="1491" y="2126"/>
                  </a:cubicBezTo>
                  <a:cubicBezTo>
                    <a:pt x="1575" y="1963"/>
                    <a:pt x="1617" y="1781"/>
                    <a:pt x="1645" y="1598"/>
                  </a:cubicBezTo>
                  <a:cubicBezTo>
                    <a:pt x="1665" y="1472"/>
                    <a:pt x="1674" y="1345"/>
                    <a:pt x="1685" y="1219"/>
                  </a:cubicBezTo>
                  <a:cubicBezTo>
                    <a:pt x="1707" y="1225"/>
                    <a:pt x="1727" y="1233"/>
                    <a:pt x="1744" y="1239"/>
                  </a:cubicBezTo>
                  <a:cubicBezTo>
                    <a:pt x="1777" y="1250"/>
                    <a:pt x="1808" y="1253"/>
                    <a:pt x="1842" y="1256"/>
                  </a:cubicBezTo>
                  <a:cubicBezTo>
                    <a:pt x="1863" y="1258"/>
                    <a:pt x="1884" y="1260"/>
                    <a:pt x="1903" y="1260"/>
                  </a:cubicBezTo>
                  <a:cubicBezTo>
                    <a:pt x="1928" y="1260"/>
                    <a:pt x="1951" y="1257"/>
                    <a:pt x="1974" y="1253"/>
                  </a:cubicBezTo>
                  <a:cubicBezTo>
                    <a:pt x="2010" y="1247"/>
                    <a:pt x="2050" y="1239"/>
                    <a:pt x="2089" y="1225"/>
                  </a:cubicBezTo>
                  <a:cubicBezTo>
                    <a:pt x="2131" y="1211"/>
                    <a:pt x="2170" y="1191"/>
                    <a:pt x="2204" y="1169"/>
                  </a:cubicBezTo>
                  <a:cubicBezTo>
                    <a:pt x="2235" y="1152"/>
                    <a:pt x="2263" y="1126"/>
                    <a:pt x="2291" y="1107"/>
                  </a:cubicBezTo>
                  <a:cubicBezTo>
                    <a:pt x="2328" y="1079"/>
                    <a:pt x="2359" y="1045"/>
                    <a:pt x="2389" y="1011"/>
                  </a:cubicBezTo>
                  <a:cubicBezTo>
                    <a:pt x="2443" y="952"/>
                    <a:pt x="2488" y="882"/>
                    <a:pt x="2527" y="806"/>
                  </a:cubicBezTo>
                  <a:cubicBezTo>
                    <a:pt x="2566" y="731"/>
                    <a:pt x="2597" y="646"/>
                    <a:pt x="2620" y="562"/>
                  </a:cubicBezTo>
                  <a:cubicBezTo>
                    <a:pt x="2639" y="481"/>
                    <a:pt x="2648" y="399"/>
                    <a:pt x="2648" y="315"/>
                  </a:cubicBezTo>
                  <a:cubicBezTo>
                    <a:pt x="2648" y="279"/>
                    <a:pt x="2642" y="239"/>
                    <a:pt x="2636" y="200"/>
                  </a:cubicBezTo>
                  <a:cubicBezTo>
                    <a:pt x="2628" y="158"/>
                    <a:pt x="2620" y="116"/>
                    <a:pt x="2600" y="74"/>
                  </a:cubicBezTo>
                  <a:cubicBezTo>
                    <a:pt x="2592" y="46"/>
                    <a:pt x="2572" y="26"/>
                    <a:pt x="2544" y="12"/>
                  </a:cubicBezTo>
                  <a:cubicBezTo>
                    <a:pt x="2530" y="4"/>
                    <a:pt x="2513" y="1"/>
                    <a:pt x="2496"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0" name="Google Shape;1541;p36">
              <a:extLst>
                <a:ext uri="{FF2B5EF4-FFF2-40B4-BE49-F238E27FC236}">
                  <a16:creationId xmlns:a16="http://schemas.microsoft.com/office/drawing/2014/main" id="{34C8F15A-DFEE-FD26-621F-6895E741ABFA}"/>
                </a:ext>
              </a:extLst>
            </p:cNvPr>
            <p:cNvSpPr/>
            <p:nvPr/>
          </p:nvSpPr>
          <p:spPr>
            <a:xfrm>
              <a:off x="6914093" y="1119252"/>
              <a:ext cx="145171" cy="107806"/>
            </a:xfrm>
            <a:custGeom>
              <a:avLst/>
              <a:gdLst/>
              <a:ahLst/>
              <a:cxnLst/>
              <a:rect l="l" t="t" r="r" b="b"/>
              <a:pathLst>
                <a:path w="1927" h="1397" extrusionOk="0">
                  <a:moveTo>
                    <a:pt x="1868" y="0"/>
                  </a:moveTo>
                  <a:cubicBezTo>
                    <a:pt x="1840" y="0"/>
                    <a:pt x="1812" y="17"/>
                    <a:pt x="1809" y="45"/>
                  </a:cubicBezTo>
                  <a:cubicBezTo>
                    <a:pt x="1800" y="110"/>
                    <a:pt x="1786" y="172"/>
                    <a:pt x="1767" y="231"/>
                  </a:cubicBezTo>
                  <a:cubicBezTo>
                    <a:pt x="1730" y="329"/>
                    <a:pt x="1682" y="419"/>
                    <a:pt x="1626" y="506"/>
                  </a:cubicBezTo>
                  <a:cubicBezTo>
                    <a:pt x="1629" y="503"/>
                    <a:pt x="1632" y="495"/>
                    <a:pt x="1638" y="492"/>
                  </a:cubicBezTo>
                  <a:lnTo>
                    <a:pt x="1638" y="492"/>
                  </a:lnTo>
                  <a:cubicBezTo>
                    <a:pt x="1559" y="607"/>
                    <a:pt x="1469" y="708"/>
                    <a:pt x="1365" y="803"/>
                  </a:cubicBezTo>
                  <a:cubicBezTo>
                    <a:pt x="1273" y="888"/>
                    <a:pt x="1166" y="961"/>
                    <a:pt x="1051" y="1022"/>
                  </a:cubicBezTo>
                  <a:cubicBezTo>
                    <a:pt x="978" y="1056"/>
                    <a:pt x="899" y="1084"/>
                    <a:pt x="823" y="1106"/>
                  </a:cubicBezTo>
                  <a:cubicBezTo>
                    <a:pt x="781" y="1112"/>
                    <a:pt x="734" y="1115"/>
                    <a:pt x="691" y="1115"/>
                  </a:cubicBezTo>
                  <a:cubicBezTo>
                    <a:pt x="661" y="1112"/>
                    <a:pt x="627" y="1106"/>
                    <a:pt x="593" y="1098"/>
                  </a:cubicBezTo>
                  <a:cubicBezTo>
                    <a:pt x="562" y="1087"/>
                    <a:pt x="534" y="1073"/>
                    <a:pt x="509" y="1056"/>
                  </a:cubicBezTo>
                  <a:cubicBezTo>
                    <a:pt x="478" y="1036"/>
                    <a:pt x="453" y="1011"/>
                    <a:pt x="425" y="983"/>
                  </a:cubicBezTo>
                  <a:cubicBezTo>
                    <a:pt x="383" y="931"/>
                    <a:pt x="346" y="876"/>
                    <a:pt x="314" y="814"/>
                  </a:cubicBezTo>
                  <a:lnTo>
                    <a:pt x="314" y="814"/>
                  </a:lnTo>
                  <a:cubicBezTo>
                    <a:pt x="315" y="815"/>
                    <a:pt x="316" y="816"/>
                    <a:pt x="318" y="817"/>
                  </a:cubicBezTo>
                  <a:cubicBezTo>
                    <a:pt x="313" y="815"/>
                    <a:pt x="313" y="809"/>
                    <a:pt x="310" y="806"/>
                  </a:cubicBezTo>
                  <a:lnTo>
                    <a:pt x="310" y="806"/>
                  </a:lnTo>
                  <a:cubicBezTo>
                    <a:pt x="311" y="809"/>
                    <a:pt x="313" y="812"/>
                    <a:pt x="314" y="814"/>
                  </a:cubicBezTo>
                  <a:lnTo>
                    <a:pt x="314" y="814"/>
                  </a:lnTo>
                  <a:cubicBezTo>
                    <a:pt x="312" y="812"/>
                    <a:pt x="312" y="810"/>
                    <a:pt x="310" y="806"/>
                  </a:cubicBezTo>
                  <a:lnTo>
                    <a:pt x="310" y="806"/>
                  </a:lnTo>
                  <a:cubicBezTo>
                    <a:pt x="310" y="806"/>
                    <a:pt x="310" y="806"/>
                    <a:pt x="310" y="806"/>
                  </a:cubicBezTo>
                  <a:lnTo>
                    <a:pt x="310" y="806"/>
                  </a:lnTo>
                  <a:cubicBezTo>
                    <a:pt x="309" y="804"/>
                    <a:pt x="308" y="802"/>
                    <a:pt x="307" y="800"/>
                  </a:cubicBezTo>
                  <a:cubicBezTo>
                    <a:pt x="298" y="789"/>
                    <a:pt x="296" y="778"/>
                    <a:pt x="290" y="764"/>
                  </a:cubicBezTo>
                  <a:cubicBezTo>
                    <a:pt x="276" y="744"/>
                    <a:pt x="254" y="728"/>
                    <a:pt x="234" y="716"/>
                  </a:cubicBezTo>
                  <a:cubicBezTo>
                    <a:pt x="212" y="706"/>
                    <a:pt x="187" y="700"/>
                    <a:pt x="164" y="700"/>
                  </a:cubicBezTo>
                  <a:cubicBezTo>
                    <a:pt x="149" y="700"/>
                    <a:pt x="135" y="702"/>
                    <a:pt x="122" y="708"/>
                  </a:cubicBezTo>
                  <a:cubicBezTo>
                    <a:pt x="46" y="733"/>
                    <a:pt x="1" y="820"/>
                    <a:pt x="32" y="896"/>
                  </a:cubicBezTo>
                  <a:cubicBezTo>
                    <a:pt x="54" y="949"/>
                    <a:pt x="82" y="1008"/>
                    <a:pt x="110" y="1056"/>
                  </a:cubicBezTo>
                  <a:cubicBezTo>
                    <a:pt x="138" y="1109"/>
                    <a:pt x="178" y="1151"/>
                    <a:pt x="214" y="1196"/>
                  </a:cubicBezTo>
                  <a:cubicBezTo>
                    <a:pt x="276" y="1264"/>
                    <a:pt x="352" y="1317"/>
                    <a:pt x="433" y="1351"/>
                  </a:cubicBezTo>
                  <a:cubicBezTo>
                    <a:pt x="508" y="1382"/>
                    <a:pt x="587" y="1397"/>
                    <a:pt x="666" y="1397"/>
                  </a:cubicBezTo>
                  <a:cubicBezTo>
                    <a:pt x="679" y="1397"/>
                    <a:pt x="692" y="1396"/>
                    <a:pt x="706" y="1396"/>
                  </a:cubicBezTo>
                  <a:cubicBezTo>
                    <a:pt x="753" y="1396"/>
                    <a:pt x="798" y="1387"/>
                    <a:pt x="843" y="1376"/>
                  </a:cubicBezTo>
                  <a:cubicBezTo>
                    <a:pt x="882" y="1368"/>
                    <a:pt x="925" y="1354"/>
                    <a:pt x="964" y="1340"/>
                  </a:cubicBezTo>
                  <a:cubicBezTo>
                    <a:pt x="1048" y="1309"/>
                    <a:pt x="1132" y="1261"/>
                    <a:pt x="1205" y="1208"/>
                  </a:cubicBezTo>
                  <a:cubicBezTo>
                    <a:pt x="1281" y="1151"/>
                    <a:pt x="1357" y="1084"/>
                    <a:pt x="1421" y="1014"/>
                  </a:cubicBezTo>
                  <a:cubicBezTo>
                    <a:pt x="1556" y="876"/>
                    <a:pt x="1668" y="719"/>
                    <a:pt x="1758" y="553"/>
                  </a:cubicBezTo>
                  <a:cubicBezTo>
                    <a:pt x="1800" y="475"/>
                    <a:pt x="1840" y="393"/>
                    <a:pt x="1868" y="306"/>
                  </a:cubicBezTo>
                  <a:cubicBezTo>
                    <a:pt x="1896" y="228"/>
                    <a:pt x="1918" y="146"/>
                    <a:pt x="1924" y="68"/>
                  </a:cubicBezTo>
                  <a:cubicBezTo>
                    <a:pt x="1927" y="34"/>
                    <a:pt x="1913" y="6"/>
                    <a:pt x="1879"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1" name="Google Shape;1542;p36">
              <a:extLst>
                <a:ext uri="{FF2B5EF4-FFF2-40B4-BE49-F238E27FC236}">
                  <a16:creationId xmlns:a16="http://schemas.microsoft.com/office/drawing/2014/main" id="{3A36A57B-D788-3196-2FA4-4213498AAD58}"/>
                </a:ext>
              </a:extLst>
            </p:cNvPr>
            <p:cNvSpPr/>
            <p:nvPr/>
          </p:nvSpPr>
          <p:spPr>
            <a:xfrm>
              <a:off x="6569584" y="1079201"/>
              <a:ext cx="248379" cy="163678"/>
            </a:xfrm>
            <a:custGeom>
              <a:avLst/>
              <a:gdLst/>
              <a:ahLst/>
              <a:cxnLst/>
              <a:rect l="l" t="t" r="r" b="b"/>
              <a:pathLst>
                <a:path w="3297" h="2121" extrusionOk="0">
                  <a:moveTo>
                    <a:pt x="3018" y="503"/>
                  </a:moveTo>
                  <a:cubicBezTo>
                    <a:pt x="3016" y="503"/>
                    <a:pt x="3016" y="505"/>
                    <a:pt x="3016" y="505"/>
                  </a:cubicBezTo>
                  <a:cubicBezTo>
                    <a:pt x="3016" y="504"/>
                    <a:pt x="3017" y="504"/>
                    <a:pt x="3018" y="503"/>
                  </a:cubicBezTo>
                  <a:close/>
                  <a:moveTo>
                    <a:pt x="1110" y="1746"/>
                  </a:moveTo>
                  <a:lnTo>
                    <a:pt x="1110" y="1746"/>
                  </a:lnTo>
                  <a:cubicBezTo>
                    <a:pt x="1104" y="1749"/>
                    <a:pt x="1101" y="1755"/>
                    <a:pt x="1093" y="1755"/>
                  </a:cubicBezTo>
                  <a:cubicBezTo>
                    <a:pt x="1101" y="1752"/>
                    <a:pt x="1104" y="1746"/>
                    <a:pt x="1110" y="1746"/>
                  </a:cubicBezTo>
                  <a:close/>
                  <a:moveTo>
                    <a:pt x="3252" y="0"/>
                  </a:moveTo>
                  <a:cubicBezTo>
                    <a:pt x="3238" y="0"/>
                    <a:pt x="3221" y="14"/>
                    <a:pt x="3215" y="34"/>
                  </a:cubicBezTo>
                  <a:cubicBezTo>
                    <a:pt x="3210" y="81"/>
                    <a:pt x="3196" y="126"/>
                    <a:pt x="3181" y="171"/>
                  </a:cubicBezTo>
                  <a:cubicBezTo>
                    <a:pt x="3140" y="291"/>
                    <a:pt x="3084" y="402"/>
                    <a:pt x="3018" y="503"/>
                  </a:cubicBezTo>
                  <a:lnTo>
                    <a:pt x="3018" y="503"/>
                  </a:lnTo>
                  <a:cubicBezTo>
                    <a:pt x="3018" y="503"/>
                    <a:pt x="3018" y="503"/>
                    <a:pt x="3019" y="503"/>
                  </a:cubicBezTo>
                  <a:lnTo>
                    <a:pt x="3019" y="503"/>
                  </a:lnTo>
                  <a:lnTo>
                    <a:pt x="3016" y="505"/>
                  </a:lnTo>
                  <a:cubicBezTo>
                    <a:pt x="3016" y="507"/>
                    <a:pt x="3015" y="507"/>
                    <a:pt x="3014" y="508"/>
                  </a:cubicBezTo>
                  <a:lnTo>
                    <a:pt x="3014" y="508"/>
                  </a:lnTo>
                  <a:cubicBezTo>
                    <a:pt x="3013" y="508"/>
                    <a:pt x="3013" y="509"/>
                    <a:pt x="3013" y="511"/>
                  </a:cubicBezTo>
                  <a:lnTo>
                    <a:pt x="3013" y="508"/>
                  </a:lnTo>
                  <a:cubicBezTo>
                    <a:pt x="2957" y="592"/>
                    <a:pt x="2890" y="674"/>
                    <a:pt x="2817" y="741"/>
                  </a:cubicBezTo>
                  <a:cubicBezTo>
                    <a:pt x="2777" y="775"/>
                    <a:pt x="2735" y="803"/>
                    <a:pt x="2690" y="828"/>
                  </a:cubicBezTo>
                  <a:cubicBezTo>
                    <a:pt x="2665" y="839"/>
                    <a:pt x="2637" y="848"/>
                    <a:pt x="2612" y="856"/>
                  </a:cubicBezTo>
                  <a:cubicBezTo>
                    <a:pt x="2595" y="859"/>
                    <a:pt x="2572" y="859"/>
                    <a:pt x="2555" y="859"/>
                  </a:cubicBezTo>
                  <a:cubicBezTo>
                    <a:pt x="2541" y="859"/>
                    <a:pt x="2527" y="856"/>
                    <a:pt x="2511" y="848"/>
                  </a:cubicBezTo>
                  <a:lnTo>
                    <a:pt x="2468" y="828"/>
                  </a:lnTo>
                  <a:cubicBezTo>
                    <a:pt x="2452" y="814"/>
                    <a:pt x="2438" y="803"/>
                    <a:pt x="2423" y="786"/>
                  </a:cubicBezTo>
                  <a:cubicBezTo>
                    <a:pt x="2398" y="758"/>
                    <a:pt x="2376" y="727"/>
                    <a:pt x="2359" y="691"/>
                  </a:cubicBezTo>
                  <a:cubicBezTo>
                    <a:pt x="2328" y="629"/>
                    <a:pt x="2306" y="559"/>
                    <a:pt x="2289" y="491"/>
                  </a:cubicBezTo>
                  <a:cubicBezTo>
                    <a:pt x="2283" y="462"/>
                    <a:pt x="2248" y="441"/>
                    <a:pt x="2218" y="441"/>
                  </a:cubicBezTo>
                  <a:cubicBezTo>
                    <a:pt x="2216" y="441"/>
                    <a:pt x="2215" y="441"/>
                    <a:pt x="2213" y="441"/>
                  </a:cubicBezTo>
                  <a:cubicBezTo>
                    <a:pt x="2176" y="444"/>
                    <a:pt x="2157" y="469"/>
                    <a:pt x="2146" y="503"/>
                  </a:cubicBezTo>
                  <a:cubicBezTo>
                    <a:pt x="2146" y="505"/>
                    <a:pt x="2146" y="505"/>
                    <a:pt x="2143" y="508"/>
                  </a:cubicBezTo>
                  <a:cubicBezTo>
                    <a:pt x="2132" y="539"/>
                    <a:pt x="2115" y="573"/>
                    <a:pt x="2101" y="604"/>
                  </a:cubicBezTo>
                  <a:cubicBezTo>
                    <a:pt x="2081" y="643"/>
                    <a:pt x="2064" y="679"/>
                    <a:pt x="2045" y="719"/>
                  </a:cubicBezTo>
                  <a:cubicBezTo>
                    <a:pt x="1997" y="811"/>
                    <a:pt x="1946" y="898"/>
                    <a:pt x="1890" y="983"/>
                  </a:cubicBezTo>
                  <a:cubicBezTo>
                    <a:pt x="1767" y="1162"/>
                    <a:pt x="1626" y="1334"/>
                    <a:pt x="1469" y="1480"/>
                  </a:cubicBezTo>
                  <a:cubicBezTo>
                    <a:pt x="1360" y="1575"/>
                    <a:pt x="1244" y="1662"/>
                    <a:pt x="1118" y="1732"/>
                  </a:cubicBezTo>
                  <a:cubicBezTo>
                    <a:pt x="1042" y="1769"/>
                    <a:pt x="969" y="1800"/>
                    <a:pt x="888" y="1816"/>
                  </a:cubicBezTo>
                  <a:cubicBezTo>
                    <a:pt x="851" y="1825"/>
                    <a:pt x="813" y="1829"/>
                    <a:pt x="776" y="1829"/>
                  </a:cubicBezTo>
                  <a:cubicBezTo>
                    <a:pt x="765" y="1829"/>
                    <a:pt x="753" y="1828"/>
                    <a:pt x="742" y="1828"/>
                  </a:cubicBezTo>
                  <a:cubicBezTo>
                    <a:pt x="700" y="1825"/>
                    <a:pt x="658" y="1816"/>
                    <a:pt x="618" y="1802"/>
                  </a:cubicBezTo>
                  <a:cubicBezTo>
                    <a:pt x="573" y="1786"/>
                    <a:pt x="531" y="1766"/>
                    <a:pt x="489" y="1738"/>
                  </a:cubicBezTo>
                  <a:cubicBezTo>
                    <a:pt x="430" y="1690"/>
                    <a:pt x="374" y="1642"/>
                    <a:pt x="324" y="1586"/>
                  </a:cubicBezTo>
                  <a:cubicBezTo>
                    <a:pt x="310" y="1572"/>
                    <a:pt x="298" y="1558"/>
                    <a:pt x="284" y="1541"/>
                  </a:cubicBezTo>
                  <a:cubicBezTo>
                    <a:pt x="279" y="1530"/>
                    <a:pt x="267" y="1522"/>
                    <a:pt x="262" y="1513"/>
                  </a:cubicBezTo>
                  <a:cubicBezTo>
                    <a:pt x="239" y="1494"/>
                    <a:pt x="220" y="1485"/>
                    <a:pt x="194" y="1480"/>
                  </a:cubicBezTo>
                  <a:cubicBezTo>
                    <a:pt x="185" y="1478"/>
                    <a:pt x="176" y="1478"/>
                    <a:pt x="167" y="1478"/>
                  </a:cubicBezTo>
                  <a:cubicBezTo>
                    <a:pt x="136" y="1478"/>
                    <a:pt x="106" y="1485"/>
                    <a:pt x="82" y="1505"/>
                  </a:cubicBezTo>
                  <a:cubicBezTo>
                    <a:pt x="15" y="1550"/>
                    <a:pt x="1" y="1642"/>
                    <a:pt x="43" y="1710"/>
                  </a:cubicBezTo>
                  <a:cubicBezTo>
                    <a:pt x="74" y="1760"/>
                    <a:pt x="113" y="1808"/>
                    <a:pt x="155" y="1853"/>
                  </a:cubicBezTo>
                  <a:cubicBezTo>
                    <a:pt x="192" y="1889"/>
                    <a:pt x="225" y="1923"/>
                    <a:pt x="267" y="1954"/>
                  </a:cubicBezTo>
                  <a:cubicBezTo>
                    <a:pt x="310" y="1985"/>
                    <a:pt x="352" y="2013"/>
                    <a:pt x="397" y="2038"/>
                  </a:cubicBezTo>
                  <a:cubicBezTo>
                    <a:pt x="444" y="2063"/>
                    <a:pt x="495" y="2080"/>
                    <a:pt x="545" y="2094"/>
                  </a:cubicBezTo>
                  <a:cubicBezTo>
                    <a:pt x="579" y="2106"/>
                    <a:pt x="618" y="2111"/>
                    <a:pt x="658" y="2117"/>
                  </a:cubicBezTo>
                  <a:cubicBezTo>
                    <a:pt x="691" y="2119"/>
                    <a:pt x="728" y="2121"/>
                    <a:pt x="764" y="2121"/>
                  </a:cubicBezTo>
                  <a:cubicBezTo>
                    <a:pt x="779" y="2121"/>
                    <a:pt x="794" y="2120"/>
                    <a:pt x="809" y="2120"/>
                  </a:cubicBezTo>
                  <a:cubicBezTo>
                    <a:pt x="896" y="2111"/>
                    <a:pt x="986" y="2086"/>
                    <a:pt x="1070" y="2055"/>
                  </a:cubicBezTo>
                  <a:cubicBezTo>
                    <a:pt x="1253" y="1985"/>
                    <a:pt x="1413" y="1867"/>
                    <a:pt x="1553" y="1732"/>
                  </a:cubicBezTo>
                  <a:cubicBezTo>
                    <a:pt x="1694" y="1600"/>
                    <a:pt x="1814" y="1449"/>
                    <a:pt x="1927" y="1286"/>
                  </a:cubicBezTo>
                  <a:cubicBezTo>
                    <a:pt x="2016" y="1162"/>
                    <a:pt x="2092" y="1030"/>
                    <a:pt x="2157" y="893"/>
                  </a:cubicBezTo>
                  <a:cubicBezTo>
                    <a:pt x="2179" y="845"/>
                    <a:pt x="2202" y="792"/>
                    <a:pt x="2221" y="738"/>
                  </a:cubicBezTo>
                  <a:cubicBezTo>
                    <a:pt x="2235" y="766"/>
                    <a:pt x="2255" y="792"/>
                    <a:pt x="2272" y="820"/>
                  </a:cubicBezTo>
                  <a:cubicBezTo>
                    <a:pt x="2314" y="876"/>
                    <a:pt x="2370" y="929"/>
                    <a:pt x="2432" y="957"/>
                  </a:cubicBezTo>
                  <a:cubicBezTo>
                    <a:pt x="2470" y="973"/>
                    <a:pt x="2507" y="979"/>
                    <a:pt x="2545" y="979"/>
                  </a:cubicBezTo>
                  <a:cubicBezTo>
                    <a:pt x="2638" y="979"/>
                    <a:pt x="2729" y="937"/>
                    <a:pt x="2805" y="879"/>
                  </a:cubicBezTo>
                  <a:cubicBezTo>
                    <a:pt x="2934" y="780"/>
                    <a:pt x="3035" y="646"/>
                    <a:pt x="3117" y="505"/>
                  </a:cubicBezTo>
                  <a:cubicBezTo>
                    <a:pt x="3198" y="365"/>
                    <a:pt x="3266" y="211"/>
                    <a:pt x="3294" y="51"/>
                  </a:cubicBezTo>
                  <a:cubicBezTo>
                    <a:pt x="3297" y="28"/>
                    <a:pt x="3283" y="3"/>
                    <a:pt x="3257"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2" name="Google Shape;1543;p36">
              <a:extLst>
                <a:ext uri="{FF2B5EF4-FFF2-40B4-BE49-F238E27FC236}">
                  <a16:creationId xmlns:a16="http://schemas.microsoft.com/office/drawing/2014/main" id="{A7B5B20D-63F8-96F0-1A3B-46E28A1D603F}"/>
                </a:ext>
              </a:extLst>
            </p:cNvPr>
            <p:cNvSpPr/>
            <p:nvPr/>
          </p:nvSpPr>
          <p:spPr>
            <a:xfrm>
              <a:off x="6986866" y="1647713"/>
              <a:ext cx="83019" cy="101633"/>
            </a:xfrm>
            <a:custGeom>
              <a:avLst/>
              <a:gdLst/>
              <a:ahLst/>
              <a:cxnLst/>
              <a:rect l="l" t="t" r="r" b="b"/>
              <a:pathLst>
                <a:path w="1102" h="1317" extrusionOk="0">
                  <a:moveTo>
                    <a:pt x="975" y="0"/>
                  </a:moveTo>
                  <a:cubicBezTo>
                    <a:pt x="970" y="0"/>
                    <a:pt x="964" y="1"/>
                    <a:pt x="958" y="2"/>
                  </a:cubicBezTo>
                  <a:lnTo>
                    <a:pt x="952" y="5"/>
                  </a:lnTo>
                  <a:cubicBezTo>
                    <a:pt x="941" y="14"/>
                    <a:pt x="933" y="19"/>
                    <a:pt x="924" y="36"/>
                  </a:cubicBezTo>
                  <a:cubicBezTo>
                    <a:pt x="896" y="44"/>
                    <a:pt x="868" y="58"/>
                    <a:pt x="832" y="75"/>
                  </a:cubicBezTo>
                  <a:cubicBezTo>
                    <a:pt x="801" y="92"/>
                    <a:pt x="770" y="112"/>
                    <a:pt x="736" y="131"/>
                  </a:cubicBezTo>
                  <a:cubicBezTo>
                    <a:pt x="658" y="185"/>
                    <a:pt x="579" y="244"/>
                    <a:pt x="498" y="314"/>
                  </a:cubicBezTo>
                  <a:cubicBezTo>
                    <a:pt x="399" y="398"/>
                    <a:pt x="321" y="480"/>
                    <a:pt x="253" y="561"/>
                  </a:cubicBezTo>
                  <a:cubicBezTo>
                    <a:pt x="172" y="654"/>
                    <a:pt x="116" y="735"/>
                    <a:pt x="74" y="814"/>
                  </a:cubicBezTo>
                  <a:cubicBezTo>
                    <a:pt x="29" y="898"/>
                    <a:pt x="6" y="968"/>
                    <a:pt x="3" y="1038"/>
                  </a:cubicBezTo>
                  <a:cubicBezTo>
                    <a:pt x="1" y="1075"/>
                    <a:pt x="6" y="1111"/>
                    <a:pt x="17" y="1139"/>
                  </a:cubicBezTo>
                  <a:cubicBezTo>
                    <a:pt x="31" y="1179"/>
                    <a:pt x="54" y="1209"/>
                    <a:pt x="82" y="1238"/>
                  </a:cubicBezTo>
                  <a:cubicBezTo>
                    <a:pt x="141" y="1295"/>
                    <a:pt x="212" y="1317"/>
                    <a:pt x="286" y="1317"/>
                  </a:cubicBezTo>
                  <a:cubicBezTo>
                    <a:pt x="388" y="1317"/>
                    <a:pt x="496" y="1275"/>
                    <a:pt x="585" y="1229"/>
                  </a:cubicBezTo>
                  <a:lnTo>
                    <a:pt x="596" y="1223"/>
                  </a:lnTo>
                  <a:cubicBezTo>
                    <a:pt x="677" y="1181"/>
                    <a:pt x="750" y="1131"/>
                    <a:pt x="812" y="1080"/>
                  </a:cubicBezTo>
                  <a:cubicBezTo>
                    <a:pt x="840" y="1055"/>
                    <a:pt x="865" y="1030"/>
                    <a:pt x="888" y="1002"/>
                  </a:cubicBezTo>
                  <a:cubicBezTo>
                    <a:pt x="930" y="948"/>
                    <a:pt x="966" y="898"/>
                    <a:pt x="989" y="844"/>
                  </a:cubicBezTo>
                  <a:cubicBezTo>
                    <a:pt x="1048" y="715"/>
                    <a:pt x="1087" y="578"/>
                    <a:pt x="1095" y="437"/>
                  </a:cubicBezTo>
                  <a:cubicBezTo>
                    <a:pt x="1101" y="286"/>
                    <a:pt x="1081" y="154"/>
                    <a:pt x="1028" y="36"/>
                  </a:cubicBezTo>
                  <a:cubicBezTo>
                    <a:pt x="1025" y="28"/>
                    <a:pt x="1017" y="14"/>
                    <a:pt x="1000" y="5"/>
                  </a:cubicBezTo>
                  <a:cubicBezTo>
                    <a:pt x="992" y="2"/>
                    <a:pt x="984" y="0"/>
                    <a:pt x="975"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3" name="Google Shape;1544;p36">
              <a:extLst>
                <a:ext uri="{FF2B5EF4-FFF2-40B4-BE49-F238E27FC236}">
                  <a16:creationId xmlns:a16="http://schemas.microsoft.com/office/drawing/2014/main" id="{B952DA1A-B07C-D134-730F-AF8EDB98C555}"/>
                </a:ext>
              </a:extLst>
            </p:cNvPr>
            <p:cNvSpPr/>
            <p:nvPr/>
          </p:nvSpPr>
          <p:spPr>
            <a:xfrm>
              <a:off x="6916428" y="1602337"/>
              <a:ext cx="156169" cy="150713"/>
            </a:xfrm>
            <a:custGeom>
              <a:avLst/>
              <a:gdLst/>
              <a:ahLst/>
              <a:cxnLst/>
              <a:rect l="l" t="t" r="r" b="b"/>
              <a:pathLst>
                <a:path w="2073" h="1953" extrusionOk="0">
                  <a:moveTo>
                    <a:pt x="1910" y="677"/>
                  </a:moveTo>
                  <a:cubicBezTo>
                    <a:pt x="1927" y="756"/>
                    <a:pt x="1938" y="835"/>
                    <a:pt x="1946" y="916"/>
                  </a:cubicBezTo>
                  <a:cubicBezTo>
                    <a:pt x="1952" y="1045"/>
                    <a:pt x="1949" y="1157"/>
                    <a:pt x="1932" y="1264"/>
                  </a:cubicBezTo>
                  <a:cubicBezTo>
                    <a:pt x="1918" y="1337"/>
                    <a:pt x="1901" y="1404"/>
                    <a:pt x="1870" y="1463"/>
                  </a:cubicBezTo>
                  <a:cubicBezTo>
                    <a:pt x="1848" y="1508"/>
                    <a:pt x="1820" y="1556"/>
                    <a:pt x="1789" y="1598"/>
                  </a:cubicBezTo>
                  <a:cubicBezTo>
                    <a:pt x="1753" y="1640"/>
                    <a:pt x="1710" y="1674"/>
                    <a:pt x="1668" y="1705"/>
                  </a:cubicBezTo>
                  <a:cubicBezTo>
                    <a:pt x="1649" y="1719"/>
                    <a:pt x="1626" y="1733"/>
                    <a:pt x="1607" y="1744"/>
                  </a:cubicBezTo>
                  <a:cubicBezTo>
                    <a:pt x="1581" y="1758"/>
                    <a:pt x="1550" y="1769"/>
                    <a:pt x="1517" y="1783"/>
                  </a:cubicBezTo>
                  <a:cubicBezTo>
                    <a:pt x="1449" y="1809"/>
                    <a:pt x="1379" y="1823"/>
                    <a:pt x="1315" y="1828"/>
                  </a:cubicBezTo>
                  <a:cubicBezTo>
                    <a:pt x="1297" y="1829"/>
                    <a:pt x="1280" y="1829"/>
                    <a:pt x="1263" y="1829"/>
                  </a:cubicBezTo>
                  <a:cubicBezTo>
                    <a:pt x="1217" y="1829"/>
                    <a:pt x="1171" y="1827"/>
                    <a:pt x="1124" y="1823"/>
                  </a:cubicBezTo>
                  <a:lnTo>
                    <a:pt x="1115" y="1817"/>
                  </a:lnTo>
                  <a:lnTo>
                    <a:pt x="1020" y="1797"/>
                  </a:lnTo>
                  <a:lnTo>
                    <a:pt x="1020" y="1727"/>
                  </a:lnTo>
                  <a:cubicBezTo>
                    <a:pt x="1025" y="1649"/>
                    <a:pt x="1039" y="1573"/>
                    <a:pt x="1068" y="1489"/>
                  </a:cubicBezTo>
                  <a:cubicBezTo>
                    <a:pt x="1098" y="1393"/>
                    <a:pt x="1149" y="1295"/>
                    <a:pt x="1208" y="1197"/>
                  </a:cubicBezTo>
                  <a:lnTo>
                    <a:pt x="1219" y="1191"/>
                  </a:lnTo>
                  <a:cubicBezTo>
                    <a:pt x="1287" y="1093"/>
                    <a:pt x="1368" y="1003"/>
                    <a:pt x="1455" y="924"/>
                  </a:cubicBezTo>
                  <a:cubicBezTo>
                    <a:pt x="1531" y="860"/>
                    <a:pt x="1609" y="806"/>
                    <a:pt x="1691" y="764"/>
                  </a:cubicBezTo>
                  <a:cubicBezTo>
                    <a:pt x="1699" y="759"/>
                    <a:pt x="1710" y="756"/>
                    <a:pt x="1722" y="747"/>
                  </a:cubicBezTo>
                  <a:cubicBezTo>
                    <a:pt x="1783" y="717"/>
                    <a:pt x="1842" y="694"/>
                    <a:pt x="1910" y="677"/>
                  </a:cubicBezTo>
                  <a:close/>
                  <a:moveTo>
                    <a:pt x="1792" y="1"/>
                  </a:moveTo>
                  <a:cubicBezTo>
                    <a:pt x="1755" y="29"/>
                    <a:pt x="1713" y="60"/>
                    <a:pt x="1677" y="88"/>
                  </a:cubicBezTo>
                  <a:cubicBezTo>
                    <a:pt x="1601" y="141"/>
                    <a:pt x="1517" y="194"/>
                    <a:pt x="1418" y="253"/>
                  </a:cubicBezTo>
                  <a:cubicBezTo>
                    <a:pt x="1368" y="284"/>
                    <a:pt x="1309" y="315"/>
                    <a:pt x="1258" y="343"/>
                  </a:cubicBezTo>
                  <a:cubicBezTo>
                    <a:pt x="1132" y="411"/>
                    <a:pt x="997" y="475"/>
                    <a:pt x="849" y="537"/>
                  </a:cubicBezTo>
                  <a:cubicBezTo>
                    <a:pt x="660" y="618"/>
                    <a:pt x="464" y="689"/>
                    <a:pt x="251" y="756"/>
                  </a:cubicBezTo>
                  <a:cubicBezTo>
                    <a:pt x="169" y="778"/>
                    <a:pt x="85" y="804"/>
                    <a:pt x="6" y="826"/>
                  </a:cubicBezTo>
                  <a:cubicBezTo>
                    <a:pt x="1" y="835"/>
                    <a:pt x="6" y="843"/>
                    <a:pt x="12" y="860"/>
                  </a:cubicBezTo>
                  <a:cubicBezTo>
                    <a:pt x="65" y="1000"/>
                    <a:pt x="136" y="1135"/>
                    <a:pt x="217" y="1256"/>
                  </a:cubicBezTo>
                  <a:cubicBezTo>
                    <a:pt x="310" y="1396"/>
                    <a:pt x="405" y="1514"/>
                    <a:pt x="506" y="1612"/>
                  </a:cubicBezTo>
                  <a:cubicBezTo>
                    <a:pt x="630" y="1727"/>
                    <a:pt x="750" y="1811"/>
                    <a:pt x="877" y="1868"/>
                  </a:cubicBezTo>
                  <a:cubicBezTo>
                    <a:pt x="1005" y="1924"/>
                    <a:pt x="1136" y="1953"/>
                    <a:pt x="1263" y="1953"/>
                  </a:cubicBezTo>
                  <a:cubicBezTo>
                    <a:pt x="1275" y="1953"/>
                    <a:pt x="1286" y="1952"/>
                    <a:pt x="1298" y="1952"/>
                  </a:cubicBezTo>
                  <a:cubicBezTo>
                    <a:pt x="1418" y="1943"/>
                    <a:pt x="1528" y="1918"/>
                    <a:pt x="1626" y="1873"/>
                  </a:cubicBezTo>
                  <a:cubicBezTo>
                    <a:pt x="1637" y="1868"/>
                    <a:pt x="1651" y="1859"/>
                    <a:pt x="1666" y="1854"/>
                  </a:cubicBezTo>
                  <a:cubicBezTo>
                    <a:pt x="1741" y="1811"/>
                    <a:pt x="1806" y="1761"/>
                    <a:pt x="1859" y="1702"/>
                  </a:cubicBezTo>
                  <a:cubicBezTo>
                    <a:pt x="1893" y="1660"/>
                    <a:pt x="1921" y="1626"/>
                    <a:pt x="1943" y="1587"/>
                  </a:cubicBezTo>
                  <a:cubicBezTo>
                    <a:pt x="1966" y="1545"/>
                    <a:pt x="1988" y="1503"/>
                    <a:pt x="2002" y="1463"/>
                  </a:cubicBezTo>
                  <a:cubicBezTo>
                    <a:pt x="2036" y="1376"/>
                    <a:pt x="2059" y="1281"/>
                    <a:pt x="2064" y="1180"/>
                  </a:cubicBezTo>
                  <a:cubicBezTo>
                    <a:pt x="2073" y="1082"/>
                    <a:pt x="2073" y="981"/>
                    <a:pt x="2061" y="871"/>
                  </a:cubicBezTo>
                  <a:cubicBezTo>
                    <a:pt x="2050" y="764"/>
                    <a:pt x="2030" y="660"/>
                    <a:pt x="2005" y="559"/>
                  </a:cubicBezTo>
                  <a:cubicBezTo>
                    <a:pt x="1952" y="357"/>
                    <a:pt x="1882" y="169"/>
                    <a:pt x="1792"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4" name="Google Shape;1545;p36">
              <a:extLst>
                <a:ext uri="{FF2B5EF4-FFF2-40B4-BE49-F238E27FC236}">
                  <a16:creationId xmlns:a16="http://schemas.microsoft.com/office/drawing/2014/main" id="{AEEA9894-9902-4F02-764C-D1AF014B7181}"/>
                </a:ext>
              </a:extLst>
            </p:cNvPr>
            <p:cNvSpPr/>
            <p:nvPr/>
          </p:nvSpPr>
          <p:spPr>
            <a:xfrm>
              <a:off x="6911606" y="1526556"/>
              <a:ext cx="96278" cy="49466"/>
            </a:xfrm>
            <a:custGeom>
              <a:avLst/>
              <a:gdLst/>
              <a:ahLst/>
              <a:cxnLst/>
              <a:rect l="l" t="t" r="r" b="b"/>
              <a:pathLst>
                <a:path w="1278" h="641" extrusionOk="0">
                  <a:moveTo>
                    <a:pt x="670" y="1"/>
                  </a:moveTo>
                  <a:cubicBezTo>
                    <a:pt x="618" y="1"/>
                    <a:pt x="565" y="7"/>
                    <a:pt x="511" y="20"/>
                  </a:cubicBezTo>
                  <a:cubicBezTo>
                    <a:pt x="261" y="87"/>
                    <a:pt x="98" y="298"/>
                    <a:pt x="17" y="534"/>
                  </a:cubicBezTo>
                  <a:cubicBezTo>
                    <a:pt x="0" y="578"/>
                    <a:pt x="37" y="629"/>
                    <a:pt x="79" y="637"/>
                  </a:cubicBezTo>
                  <a:cubicBezTo>
                    <a:pt x="87" y="640"/>
                    <a:pt x="95" y="641"/>
                    <a:pt x="103" y="641"/>
                  </a:cubicBezTo>
                  <a:cubicBezTo>
                    <a:pt x="143" y="641"/>
                    <a:pt x="174" y="613"/>
                    <a:pt x="185" y="576"/>
                  </a:cubicBezTo>
                  <a:cubicBezTo>
                    <a:pt x="244" y="399"/>
                    <a:pt x="371" y="242"/>
                    <a:pt x="556" y="194"/>
                  </a:cubicBezTo>
                  <a:cubicBezTo>
                    <a:pt x="595" y="184"/>
                    <a:pt x="635" y="180"/>
                    <a:pt x="674" y="180"/>
                  </a:cubicBezTo>
                  <a:cubicBezTo>
                    <a:pt x="835" y="180"/>
                    <a:pt x="990" y="257"/>
                    <a:pt x="1115" y="354"/>
                  </a:cubicBezTo>
                  <a:cubicBezTo>
                    <a:pt x="1135" y="368"/>
                    <a:pt x="1158" y="377"/>
                    <a:pt x="1181" y="377"/>
                  </a:cubicBezTo>
                  <a:cubicBezTo>
                    <a:pt x="1203" y="377"/>
                    <a:pt x="1225" y="369"/>
                    <a:pt x="1241" y="348"/>
                  </a:cubicBezTo>
                  <a:cubicBezTo>
                    <a:pt x="1272" y="312"/>
                    <a:pt x="1278" y="250"/>
                    <a:pt x="1238" y="222"/>
                  </a:cubicBezTo>
                  <a:cubicBezTo>
                    <a:pt x="1073" y="94"/>
                    <a:pt x="877" y="1"/>
                    <a:pt x="670"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5" name="Google Shape;1546;p36">
              <a:extLst>
                <a:ext uri="{FF2B5EF4-FFF2-40B4-BE49-F238E27FC236}">
                  <a16:creationId xmlns:a16="http://schemas.microsoft.com/office/drawing/2014/main" id="{8A31E351-CAAA-7CF0-8063-C96C3AF88335}"/>
                </a:ext>
              </a:extLst>
            </p:cNvPr>
            <p:cNvSpPr/>
            <p:nvPr/>
          </p:nvSpPr>
          <p:spPr>
            <a:xfrm>
              <a:off x="7126463" y="1502633"/>
              <a:ext cx="118502" cy="108270"/>
            </a:xfrm>
            <a:custGeom>
              <a:avLst/>
              <a:gdLst/>
              <a:ahLst/>
              <a:cxnLst/>
              <a:rect l="l" t="t" r="r" b="b"/>
              <a:pathLst>
                <a:path w="1573" h="1403" extrusionOk="0">
                  <a:moveTo>
                    <a:pt x="781" y="0"/>
                  </a:moveTo>
                  <a:cubicBezTo>
                    <a:pt x="653" y="0"/>
                    <a:pt x="525" y="33"/>
                    <a:pt x="416" y="100"/>
                  </a:cubicBezTo>
                  <a:cubicBezTo>
                    <a:pt x="82" y="302"/>
                    <a:pt x="0" y="731"/>
                    <a:pt x="183" y="1068"/>
                  </a:cubicBezTo>
                  <a:cubicBezTo>
                    <a:pt x="302" y="1287"/>
                    <a:pt x="544" y="1402"/>
                    <a:pt x="786" y="1402"/>
                  </a:cubicBezTo>
                  <a:cubicBezTo>
                    <a:pt x="914" y="1402"/>
                    <a:pt x="1042" y="1370"/>
                    <a:pt x="1151" y="1304"/>
                  </a:cubicBezTo>
                  <a:cubicBezTo>
                    <a:pt x="1488" y="1096"/>
                    <a:pt x="1573" y="667"/>
                    <a:pt x="1387" y="335"/>
                  </a:cubicBezTo>
                  <a:cubicBezTo>
                    <a:pt x="1266" y="117"/>
                    <a:pt x="1023" y="0"/>
                    <a:pt x="781"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6" name="Google Shape;1547;p36">
              <a:extLst>
                <a:ext uri="{FF2B5EF4-FFF2-40B4-BE49-F238E27FC236}">
                  <a16:creationId xmlns:a16="http://schemas.microsoft.com/office/drawing/2014/main" id="{A15F5F63-2E20-4B57-241B-978BAC06AED5}"/>
                </a:ext>
              </a:extLst>
            </p:cNvPr>
            <p:cNvSpPr/>
            <p:nvPr/>
          </p:nvSpPr>
          <p:spPr>
            <a:xfrm>
              <a:off x="6697127" y="1590376"/>
              <a:ext cx="118502" cy="108192"/>
            </a:xfrm>
            <a:custGeom>
              <a:avLst/>
              <a:gdLst/>
              <a:ahLst/>
              <a:cxnLst/>
              <a:rect l="l" t="t" r="r" b="b"/>
              <a:pathLst>
                <a:path w="1573" h="1402" extrusionOk="0">
                  <a:moveTo>
                    <a:pt x="781" y="0"/>
                  </a:moveTo>
                  <a:cubicBezTo>
                    <a:pt x="653" y="0"/>
                    <a:pt x="526" y="33"/>
                    <a:pt x="416" y="100"/>
                  </a:cubicBezTo>
                  <a:cubicBezTo>
                    <a:pt x="79" y="302"/>
                    <a:pt x="1" y="731"/>
                    <a:pt x="183" y="1068"/>
                  </a:cubicBezTo>
                  <a:cubicBezTo>
                    <a:pt x="302" y="1287"/>
                    <a:pt x="545" y="1402"/>
                    <a:pt x="787" y="1402"/>
                  </a:cubicBezTo>
                  <a:cubicBezTo>
                    <a:pt x="914" y="1402"/>
                    <a:pt x="1042" y="1370"/>
                    <a:pt x="1152" y="1304"/>
                  </a:cubicBezTo>
                  <a:cubicBezTo>
                    <a:pt x="1491" y="1096"/>
                    <a:pt x="1573" y="667"/>
                    <a:pt x="1385" y="335"/>
                  </a:cubicBezTo>
                  <a:cubicBezTo>
                    <a:pt x="1265" y="117"/>
                    <a:pt x="1023" y="0"/>
                    <a:pt x="781"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7" name="Google Shape;1548;p36">
              <a:extLst>
                <a:ext uri="{FF2B5EF4-FFF2-40B4-BE49-F238E27FC236}">
                  <a16:creationId xmlns:a16="http://schemas.microsoft.com/office/drawing/2014/main" id="{B0E0941A-27D2-7E97-331E-93614F9634C4}"/>
                </a:ext>
              </a:extLst>
            </p:cNvPr>
            <p:cNvSpPr/>
            <p:nvPr/>
          </p:nvSpPr>
          <p:spPr>
            <a:xfrm>
              <a:off x="6969238" y="1289258"/>
              <a:ext cx="129652" cy="53556"/>
            </a:xfrm>
            <a:custGeom>
              <a:avLst/>
              <a:gdLst/>
              <a:ahLst/>
              <a:cxnLst/>
              <a:rect l="l" t="t" r="r" b="b"/>
              <a:pathLst>
                <a:path w="1721" h="694" extrusionOk="0">
                  <a:moveTo>
                    <a:pt x="1053" y="0"/>
                  </a:moveTo>
                  <a:cubicBezTo>
                    <a:pt x="654" y="0"/>
                    <a:pt x="252" y="215"/>
                    <a:pt x="41" y="565"/>
                  </a:cubicBezTo>
                  <a:cubicBezTo>
                    <a:pt x="1" y="633"/>
                    <a:pt x="60" y="693"/>
                    <a:pt x="121" y="693"/>
                  </a:cubicBezTo>
                  <a:cubicBezTo>
                    <a:pt x="149" y="693"/>
                    <a:pt x="177" y="681"/>
                    <a:pt x="195" y="650"/>
                  </a:cubicBezTo>
                  <a:cubicBezTo>
                    <a:pt x="376" y="355"/>
                    <a:pt x="710" y="181"/>
                    <a:pt x="1044" y="181"/>
                  </a:cubicBezTo>
                  <a:cubicBezTo>
                    <a:pt x="1223" y="181"/>
                    <a:pt x="1401" y="231"/>
                    <a:pt x="1557" y="338"/>
                  </a:cubicBezTo>
                  <a:cubicBezTo>
                    <a:pt x="1573" y="349"/>
                    <a:pt x="1589" y="354"/>
                    <a:pt x="1603" y="354"/>
                  </a:cubicBezTo>
                  <a:cubicBezTo>
                    <a:pt x="1676" y="354"/>
                    <a:pt x="1720" y="235"/>
                    <a:pt x="1641" y="181"/>
                  </a:cubicBezTo>
                  <a:cubicBezTo>
                    <a:pt x="1463" y="57"/>
                    <a:pt x="1258" y="0"/>
                    <a:pt x="105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8" name="Google Shape;1549;p36">
              <a:extLst>
                <a:ext uri="{FF2B5EF4-FFF2-40B4-BE49-F238E27FC236}">
                  <a16:creationId xmlns:a16="http://schemas.microsoft.com/office/drawing/2014/main" id="{C97576CE-D989-FBC7-69A0-4DDB064DE23D}"/>
                </a:ext>
              </a:extLst>
            </p:cNvPr>
            <p:cNvSpPr/>
            <p:nvPr/>
          </p:nvSpPr>
          <p:spPr>
            <a:xfrm>
              <a:off x="6743006" y="1350531"/>
              <a:ext cx="120084" cy="51935"/>
            </a:xfrm>
            <a:custGeom>
              <a:avLst/>
              <a:gdLst/>
              <a:ahLst/>
              <a:cxnLst/>
              <a:rect l="l" t="t" r="r" b="b"/>
              <a:pathLst>
                <a:path w="1594" h="673" extrusionOk="0">
                  <a:moveTo>
                    <a:pt x="973" y="0"/>
                  </a:moveTo>
                  <a:cubicBezTo>
                    <a:pt x="904" y="0"/>
                    <a:pt x="835" y="7"/>
                    <a:pt x="767" y="21"/>
                  </a:cubicBezTo>
                  <a:cubicBezTo>
                    <a:pt x="461" y="83"/>
                    <a:pt x="214" y="291"/>
                    <a:pt x="43" y="546"/>
                  </a:cubicBezTo>
                  <a:cubicBezTo>
                    <a:pt x="0" y="612"/>
                    <a:pt x="60" y="672"/>
                    <a:pt x="122" y="672"/>
                  </a:cubicBezTo>
                  <a:cubicBezTo>
                    <a:pt x="150" y="672"/>
                    <a:pt x="178" y="660"/>
                    <a:pt x="197" y="630"/>
                  </a:cubicBezTo>
                  <a:cubicBezTo>
                    <a:pt x="346" y="414"/>
                    <a:pt x="557" y="243"/>
                    <a:pt x="815" y="190"/>
                  </a:cubicBezTo>
                  <a:cubicBezTo>
                    <a:pt x="869" y="178"/>
                    <a:pt x="923" y="173"/>
                    <a:pt x="977" y="173"/>
                  </a:cubicBezTo>
                  <a:cubicBezTo>
                    <a:pt x="1137" y="173"/>
                    <a:pt x="1293" y="221"/>
                    <a:pt x="1430" y="308"/>
                  </a:cubicBezTo>
                  <a:cubicBezTo>
                    <a:pt x="1445" y="318"/>
                    <a:pt x="1460" y="322"/>
                    <a:pt x="1474" y="322"/>
                  </a:cubicBezTo>
                  <a:cubicBezTo>
                    <a:pt x="1548" y="322"/>
                    <a:pt x="1593" y="205"/>
                    <a:pt x="1511" y="156"/>
                  </a:cubicBezTo>
                  <a:cubicBezTo>
                    <a:pt x="1349" y="53"/>
                    <a:pt x="1162" y="0"/>
                    <a:pt x="97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9" name="Google Shape;1550;p36">
              <a:extLst>
                <a:ext uri="{FF2B5EF4-FFF2-40B4-BE49-F238E27FC236}">
                  <a16:creationId xmlns:a16="http://schemas.microsoft.com/office/drawing/2014/main" id="{086A85DB-BCB1-B9C3-0608-2495FDACFBB1}"/>
                </a:ext>
              </a:extLst>
            </p:cNvPr>
            <p:cNvSpPr/>
            <p:nvPr/>
          </p:nvSpPr>
          <p:spPr>
            <a:xfrm>
              <a:off x="6969313" y="1353232"/>
              <a:ext cx="193611" cy="92372"/>
            </a:xfrm>
            <a:custGeom>
              <a:avLst/>
              <a:gdLst/>
              <a:ahLst/>
              <a:cxnLst/>
              <a:rect l="l" t="t" r="r" b="b"/>
              <a:pathLst>
                <a:path w="2570" h="1197" extrusionOk="0">
                  <a:moveTo>
                    <a:pt x="1553" y="0"/>
                  </a:moveTo>
                  <a:cubicBezTo>
                    <a:pt x="1437" y="0"/>
                    <a:pt x="1320" y="12"/>
                    <a:pt x="1202" y="37"/>
                  </a:cubicBezTo>
                  <a:cubicBezTo>
                    <a:pt x="716" y="141"/>
                    <a:pt x="295" y="435"/>
                    <a:pt x="51" y="845"/>
                  </a:cubicBezTo>
                  <a:cubicBezTo>
                    <a:pt x="6" y="916"/>
                    <a:pt x="1" y="1000"/>
                    <a:pt x="40" y="1070"/>
                  </a:cubicBezTo>
                  <a:cubicBezTo>
                    <a:pt x="82" y="1143"/>
                    <a:pt x="166" y="1193"/>
                    <a:pt x="253" y="1196"/>
                  </a:cubicBezTo>
                  <a:cubicBezTo>
                    <a:pt x="256" y="1196"/>
                    <a:pt x="259" y="1196"/>
                    <a:pt x="261" y="1196"/>
                  </a:cubicBezTo>
                  <a:cubicBezTo>
                    <a:pt x="342" y="1196"/>
                    <a:pt x="417" y="1155"/>
                    <a:pt x="461" y="1081"/>
                  </a:cubicBezTo>
                  <a:cubicBezTo>
                    <a:pt x="638" y="789"/>
                    <a:pt x="938" y="579"/>
                    <a:pt x="1286" y="506"/>
                  </a:cubicBezTo>
                  <a:cubicBezTo>
                    <a:pt x="1374" y="487"/>
                    <a:pt x="1462" y="477"/>
                    <a:pt x="1548" y="477"/>
                  </a:cubicBezTo>
                  <a:cubicBezTo>
                    <a:pt x="1782" y="477"/>
                    <a:pt x="2005" y="546"/>
                    <a:pt x="2193" y="677"/>
                  </a:cubicBezTo>
                  <a:cubicBezTo>
                    <a:pt x="2235" y="705"/>
                    <a:pt x="2280" y="720"/>
                    <a:pt x="2323" y="720"/>
                  </a:cubicBezTo>
                  <a:cubicBezTo>
                    <a:pt x="2360" y="720"/>
                    <a:pt x="2396" y="709"/>
                    <a:pt x="2429" y="688"/>
                  </a:cubicBezTo>
                  <a:cubicBezTo>
                    <a:pt x="2457" y="671"/>
                    <a:pt x="2479" y="649"/>
                    <a:pt x="2499" y="621"/>
                  </a:cubicBezTo>
                  <a:cubicBezTo>
                    <a:pt x="2569" y="520"/>
                    <a:pt x="2569" y="360"/>
                    <a:pt x="2440" y="273"/>
                  </a:cubicBezTo>
                  <a:cubicBezTo>
                    <a:pt x="2180" y="93"/>
                    <a:pt x="1873" y="0"/>
                    <a:pt x="155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0" name="Google Shape;1551;p36">
              <a:extLst>
                <a:ext uri="{FF2B5EF4-FFF2-40B4-BE49-F238E27FC236}">
                  <a16:creationId xmlns:a16="http://schemas.microsoft.com/office/drawing/2014/main" id="{8F34C8D9-BBB2-9671-01AF-39EAAFC18B32}"/>
                </a:ext>
              </a:extLst>
            </p:cNvPr>
            <p:cNvSpPr/>
            <p:nvPr/>
          </p:nvSpPr>
          <p:spPr>
            <a:xfrm>
              <a:off x="6696901" y="1436036"/>
              <a:ext cx="181557" cy="89672"/>
            </a:xfrm>
            <a:custGeom>
              <a:avLst/>
              <a:gdLst/>
              <a:ahLst/>
              <a:cxnLst/>
              <a:rect l="l" t="t" r="r" b="b"/>
              <a:pathLst>
                <a:path w="2410" h="1162" extrusionOk="0">
                  <a:moveTo>
                    <a:pt x="1464" y="1"/>
                  </a:moveTo>
                  <a:cubicBezTo>
                    <a:pt x="1360" y="1"/>
                    <a:pt x="1255" y="12"/>
                    <a:pt x="1152" y="33"/>
                  </a:cubicBezTo>
                  <a:cubicBezTo>
                    <a:pt x="621" y="140"/>
                    <a:pt x="270" y="516"/>
                    <a:pt x="71" y="814"/>
                  </a:cubicBezTo>
                  <a:cubicBezTo>
                    <a:pt x="1" y="921"/>
                    <a:pt x="23" y="1050"/>
                    <a:pt x="136" y="1117"/>
                  </a:cubicBezTo>
                  <a:cubicBezTo>
                    <a:pt x="178" y="1145"/>
                    <a:pt x="229" y="1161"/>
                    <a:pt x="280" y="1161"/>
                  </a:cubicBezTo>
                  <a:cubicBezTo>
                    <a:pt x="355" y="1161"/>
                    <a:pt x="431" y="1128"/>
                    <a:pt x="481" y="1052"/>
                  </a:cubicBezTo>
                  <a:cubicBezTo>
                    <a:pt x="624" y="839"/>
                    <a:pt x="877" y="564"/>
                    <a:pt x="1267" y="488"/>
                  </a:cubicBezTo>
                  <a:cubicBezTo>
                    <a:pt x="1331" y="475"/>
                    <a:pt x="1396" y="468"/>
                    <a:pt x="1461" y="468"/>
                  </a:cubicBezTo>
                  <a:cubicBezTo>
                    <a:pt x="1659" y="468"/>
                    <a:pt x="1859" y="529"/>
                    <a:pt x="2039" y="643"/>
                  </a:cubicBezTo>
                  <a:cubicBezTo>
                    <a:pt x="2079" y="669"/>
                    <a:pt x="2120" y="682"/>
                    <a:pt x="2161" y="682"/>
                  </a:cubicBezTo>
                  <a:cubicBezTo>
                    <a:pt x="2199" y="682"/>
                    <a:pt x="2236" y="671"/>
                    <a:pt x="2269" y="651"/>
                  </a:cubicBezTo>
                  <a:cubicBezTo>
                    <a:pt x="2297" y="631"/>
                    <a:pt x="2325" y="609"/>
                    <a:pt x="2348" y="572"/>
                  </a:cubicBezTo>
                  <a:cubicBezTo>
                    <a:pt x="2409" y="471"/>
                    <a:pt x="2401" y="317"/>
                    <a:pt x="2275" y="236"/>
                  </a:cubicBezTo>
                  <a:cubicBezTo>
                    <a:pt x="2030" y="81"/>
                    <a:pt x="1749" y="1"/>
                    <a:pt x="1464"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spTree>
    <p:extLst>
      <p:ext uri="{BB962C8B-B14F-4D97-AF65-F5344CB8AC3E}">
        <p14:creationId xmlns:p14="http://schemas.microsoft.com/office/powerpoint/2010/main" val="41909898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CA98F67D-00A2-18DE-77B4-19D9D372EE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003" y="-656107"/>
            <a:ext cx="7692887" cy="3447381"/>
          </a:xfrm>
          <a:prstGeom prst="rect">
            <a:avLst/>
          </a:prstGeom>
        </p:spPr>
      </p:pic>
      <p:grpSp>
        <p:nvGrpSpPr>
          <p:cNvPr id="3" name="Group 2">
            <a:extLst>
              <a:ext uri="{FF2B5EF4-FFF2-40B4-BE49-F238E27FC236}">
                <a16:creationId xmlns:a16="http://schemas.microsoft.com/office/drawing/2014/main" id="{8C065C9E-2C40-D8F2-288A-0DC7BB2C432D}"/>
              </a:ext>
            </a:extLst>
          </p:cNvPr>
          <p:cNvGrpSpPr/>
          <p:nvPr/>
        </p:nvGrpSpPr>
        <p:grpSpPr>
          <a:xfrm>
            <a:off x="1184280" y="2723624"/>
            <a:ext cx="3850755" cy="1700806"/>
            <a:chOff x="2132467" y="2501311"/>
            <a:chExt cx="3850754" cy="1700807"/>
          </a:xfrm>
        </p:grpSpPr>
        <p:grpSp>
          <p:nvGrpSpPr>
            <p:cNvPr id="4" name="Group 3">
              <a:extLst>
                <a:ext uri="{FF2B5EF4-FFF2-40B4-BE49-F238E27FC236}">
                  <a16:creationId xmlns:a16="http://schemas.microsoft.com/office/drawing/2014/main" id="{D4E3101D-7BFC-BAA6-36E7-DF47EE11EDCD}"/>
                </a:ext>
              </a:extLst>
            </p:cNvPr>
            <p:cNvGrpSpPr/>
            <p:nvPr/>
          </p:nvGrpSpPr>
          <p:grpSpPr>
            <a:xfrm>
              <a:off x="2132467" y="2501311"/>
              <a:ext cx="3726918" cy="1700807"/>
              <a:chOff x="277034" y="1489257"/>
              <a:chExt cx="3726918" cy="1700807"/>
            </a:xfrm>
          </p:grpSpPr>
          <p:sp>
            <p:nvSpPr>
              <p:cNvPr id="6" name="Rectangle: Rounded Corners 5">
                <a:extLst>
                  <a:ext uri="{FF2B5EF4-FFF2-40B4-BE49-F238E27FC236}">
                    <a16:creationId xmlns:a16="http://schemas.microsoft.com/office/drawing/2014/main" id="{32183C7E-B06B-4392-21C6-18ED5AD65990}"/>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400" kern="0" dirty="0">
                  <a:solidFill>
                    <a:srgbClr val="17253A"/>
                  </a:solidFill>
                  <a:effectLst>
                    <a:outerShdw blurRad="38100" dist="38100" dir="2700000" algn="tl">
                      <a:srgbClr val="000000">
                        <a:alpha val="43137"/>
                      </a:srgbClr>
                    </a:outerShdw>
                  </a:effectLst>
                  <a:latin typeface="Arial"/>
                  <a:sym typeface="Arial"/>
                </a:endParaRPr>
              </a:p>
            </p:txBody>
          </p:sp>
          <p:pic>
            <p:nvPicPr>
              <p:cNvPr id="7" name="Picture 6">
                <a:extLst>
                  <a:ext uri="{FF2B5EF4-FFF2-40B4-BE49-F238E27FC236}">
                    <a16:creationId xmlns:a16="http://schemas.microsoft.com/office/drawing/2014/main" id="{46005663-82D8-D047-B505-78C99CA56004}"/>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5" name="TextBox 34">
              <a:extLst>
                <a:ext uri="{FF2B5EF4-FFF2-40B4-BE49-F238E27FC236}">
                  <a16:creationId xmlns:a16="http://schemas.microsoft.com/office/drawing/2014/main" id="{2E7FC3E6-3889-7EC3-CD68-3F077C62945A}"/>
                </a:ext>
              </a:extLst>
            </p:cNvPr>
            <p:cNvSpPr txBox="1"/>
            <p:nvPr/>
          </p:nvSpPr>
          <p:spPr>
            <a:xfrm>
              <a:off x="2494060" y="3146916"/>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200" dirty="0">
                  <a:solidFill>
                    <a:srgbClr val="17253A"/>
                  </a:solidFill>
                  <a:latin typeface="Calibri" panose="020F0502020204030204" pitchFamily="34" charset="0"/>
                  <a:cs typeface="Calibri" panose="020F0502020204030204" pitchFamily="34" charset="0"/>
                  <a:sym typeface="Arial"/>
                </a:rPr>
                <a:t>GV ĐIỀN VÀO ĐÂY</a:t>
              </a:r>
            </a:p>
          </p:txBody>
        </p:sp>
      </p:grpSp>
      <p:grpSp>
        <p:nvGrpSpPr>
          <p:cNvPr id="8" name="Group 7">
            <a:extLst>
              <a:ext uri="{FF2B5EF4-FFF2-40B4-BE49-F238E27FC236}">
                <a16:creationId xmlns:a16="http://schemas.microsoft.com/office/drawing/2014/main" id="{E2272B5C-08B6-5E76-1415-247CDE04672D}"/>
              </a:ext>
            </a:extLst>
          </p:cNvPr>
          <p:cNvGrpSpPr/>
          <p:nvPr/>
        </p:nvGrpSpPr>
        <p:grpSpPr>
          <a:xfrm>
            <a:off x="1161089" y="4457606"/>
            <a:ext cx="3850755" cy="1700806"/>
            <a:chOff x="2132467" y="2501311"/>
            <a:chExt cx="3850754" cy="1700807"/>
          </a:xfrm>
        </p:grpSpPr>
        <p:grpSp>
          <p:nvGrpSpPr>
            <p:cNvPr id="9" name="Group 8">
              <a:extLst>
                <a:ext uri="{FF2B5EF4-FFF2-40B4-BE49-F238E27FC236}">
                  <a16:creationId xmlns:a16="http://schemas.microsoft.com/office/drawing/2014/main" id="{8BE302CD-7260-7EFA-5423-ACD3B496EE44}"/>
                </a:ext>
              </a:extLst>
            </p:cNvPr>
            <p:cNvGrpSpPr/>
            <p:nvPr/>
          </p:nvGrpSpPr>
          <p:grpSpPr>
            <a:xfrm>
              <a:off x="2132467" y="2501311"/>
              <a:ext cx="3726918" cy="1700807"/>
              <a:chOff x="277034" y="1489257"/>
              <a:chExt cx="3726918" cy="1700807"/>
            </a:xfrm>
          </p:grpSpPr>
          <p:sp>
            <p:nvSpPr>
              <p:cNvPr id="11" name="Rectangle: Rounded Corners 10">
                <a:extLst>
                  <a:ext uri="{FF2B5EF4-FFF2-40B4-BE49-F238E27FC236}">
                    <a16:creationId xmlns:a16="http://schemas.microsoft.com/office/drawing/2014/main" id="{71D4BFF3-AF71-4312-113F-A017437FB486}"/>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400" kern="0" dirty="0">
                  <a:solidFill>
                    <a:srgbClr val="17253A"/>
                  </a:solidFill>
                  <a:effectLst>
                    <a:outerShdw blurRad="38100" dist="38100" dir="2700000" algn="tl">
                      <a:srgbClr val="000000">
                        <a:alpha val="43137"/>
                      </a:srgbClr>
                    </a:outerShdw>
                  </a:effectLst>
                  <a:latin typeface="Arial"/>
                  <a:sym typeface="Arial"/>
                </a:endParaRPr>
              </a:p>
            </p:txBody>
          </p:sp>
          <p:pic>
            <p:nvPicPr>
              <p:cNvPr id="12" name="Picture 11">
                <a:extLst>
                  <a:ext uri="{FF2B5EF4-FFF2-40B4-BE49-F238E27FC236}">
                    <a16:creationId xmlns:a16="http://schemas.microsoft.com/office/drawing/2014/main" id="{DC1968A0-BBC4-9ED8-7010-B5AFC1AD4E33}"/>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10" name="TextBox 34">
              <a:extLst>
                <a:ext uri="{FF2B5EF4-FFF2-40B4-BE49-F238E27FC236}">
                  <a16:creationId xmlns:a16="http://schemas.microsoft.com/office/drawing/2014/main" id="{04B1B69A-A996-D650-AC68-EE122EFA2F50}"/>
                </a:ext>
              </a:extLst>
            </p:cNvPr>
            <p:cNvSpPr txBox="1"/>
            <p:nvPr/>
          </p:nvSpPr>
          <p:spPr>
            <a:xfrm>
              <a:off x="2494060" y="3146916"/>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200" dirty="0">
                  <a:solidFill>
                    <a:srgbClr val="17253A"/>
                  </a:solidFill>
                  <a:latin typeface="Calibri" panose="020F0502020204030204" pitchFamily="34" charset="0"/>
                  <a:cs typeface="Calibri" panose="020F0502020204030204" pitchFamily="34" charset="0"/>
                  <a:sym typeface="Arial"/>
                </a:rPr>
                <a:t>GV ĐIỀN VÀO ĐÂY</a:t>
              </a:r>
            </a:p>
          </p:txBody>
        </p:sp>
      </p:grpSp>
      <p:grpSp>
        <p:nvGrpSpPr>
          <p:cNvPr id="13" name="Group 12">
            <a:extLst>
              <a:ext uri="{FF2B5EF4-FFF2-40B4-BE49-F238E27FC236}">
                <a16:creationId xmlns:a16="http://schemas.microsoft.com/office/drawing/2014/main" id="{79C9A43C-DB9B-C8D3-7151-DECF2A6671D4}"/>
              </a:ext>
            </a:extLst>
          </p:cNvPr>
          <p:cNvGrpSpPr/>
          <p:nvPr/>
        </p:nvGrpSpPr>
        <p:grpSpPr>
          <a:xfrm>
            <a:off x="7303992" y="2835809"/>
            <a:ext cx="3850755" cy="1700806"/>
            <a:chOff x="2132467" y="2501311"/>
            <a:chExt cx="3850754" cy="1700807"/>
          </a:xfrm>
        </p:grpSpPr>
        <p:grpSp>
          <p:nvGrpSpPr>
            <p:cNvPr id="14" name="Group 13">
              <a:extLst>
                <a:ext uri="{FF2B5EF4-FFF2-40B4-BE49-F238E27FC236}">
                  <a16:creationId xmlns:a16="http://schemas.microsoft.com/office/drawing/2014/main" id="{3323FF80-AC6D-01E7-1DA6-A584B4C5772F}"/>
                </a:ext>
              </a:extLst>
            </p:cNvPr>
            <p:cNvGrpSpPr/>
            <p:nvPr/>
          </p:nvGrpSpPr>
          <p:grpSpPr>
            <a:xfrm>
              <a:off x="2132467" y="2501311"/>
              <a:ext cx="3726918" cy="1700807"/>
              <a:chOff x="277034" y="1489257"/>
              <a:chExt cx="3726918" cy="1700807"/>
            </a:xfrm>
          </p:grpSpPr>
          <p:sp>
            <p:nvSpPr>
              <p:cNvPr id="16" name="Rectangle: Rounded Corners 15">
                <a:extLst>
                  <a:ext uri="{FF2B5EF4-FFF2-40B4-BE49-F238E27FC236}">
                    <a16:creationId xmlns:a16="http://schemas.microsoft.com/office/drawing/2014/main" id="{A008A258-E6E2-46E4-FB63-FA8729EDEEA2}"/>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400" kern="0" dirty="0">
                  <a:solidFill>
                    <a:srgbClr val="17253A"/>
                  </a:solidFill>
                  <a:effectLst>
                    <a:outerShdw blurRad="38100" dist="38100" dir="2700000" algn="tl">
                      <a:srgbClr val="000000">
                        <a:alpha val="43137"/>
                      </a:srgbClr>
                    </a:outerShdw>
                  </a:effectLst>
                  <a:latin typeface="Arial"/>
                  <a:sym typeface="Arial"/>
                </a:endParaRPr>
              </a:p>
            </p:txBody>
          </p:sp>
          <p:pic>
            <p:nvPicPr>
              <p:cNvPr id="17" name="Picture 16">
                <a:extLst>
                  <a:ext uri="{FF2B5EF4-FFF2-40B4-BE49-F238E27FC236}">
                    <a16:creationId xmlns:a16="http://schemas.microsoft.com/office/drawing/2014/main" id="{A6B2D856-FBB6-9E84-0787-26DAA5A39A6C}"/>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15" name="TextBox 34">
              <a:extLst>
                <a:ext uri="{FF2B5EF4-FFF2-40B4-BE49-F238E27FC236}">
                  <a16:creationId xmlns:a16="http://schemas.microsoft.com/office/drawing/2014/main" id="{595C8D51-E8E3-A3B3-465D-112BB5F5DBA8}"/>
                </a:ext>
              </a:extLst>
            </p:cNvPr>
            <p:cNvSpPr txBox="1"/>
            <p:nvPr/>
          </p:nvSpPr>
          <p:spPr>
            <a:xfrm>
              <a:off x="2494060" y="3146916"/>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200" dirty="0">
                  <a:solidFill>
                    <a:srgbClr val="17253A"/>
                  </a:solidFill>
                  <a:latin typeface="Calibri" panose="020F0502020204030204" pitchFamily="34" charset="0"/>
                  <a:cs typeface="Calibri" panose="020F0502020204030204" pitchFamily="34" charset="0"/>
                  <a:sym typeface="Arial"/>
                </a:rPr>
                <a:t>GV ĐIỀN VÀO ĐÂY</a:t>
              </a:r>
            </a:p>
          </p:txBody>
        </p:sp>
      </p:grpSp>
      <p:grpSp>
        <p:nvGrpSpPr>
          <p:cNvPr id="18" name="Group 17">
            <a:extLst>
              <a:ext uri="{FF2B5EF4-FFF2-40B4-BE49-F238E27FC236}">
                <a16:creationId xmlns:a16="http://schemas.microsoft.com/office/drawing/2014/main" id="{B3734D2C-40B9-0F01-AFF6-4BD4C5ADF2E1}"/>
              </a:ext>
            </a:extLst>
          </p:cNvPr>
          <p:cNvGrpSpPr/>
          <p:nvPr/>
        </p:nvGrpSpPr>
        <p:grpSpPr>
          <a:xfrm>
            <a:off x="7303992" y="4662405"/>
            <a:ext cx="3850755" cy="1700806"/>
            <a:chOff x="2132467" y="2501311"/>
            <a:chExt cx="3850754" cy="1700807"/>
          </a:xfrm>
        </p:grpSpPr>
        <p:grpSp>
          <p:nvGrpSpPr>
            <p:cNvPr id="19" name="Group 18">
              <a:extLst>
                <a:ext uri="{FF2B5EF4-FFF2-40B4-BE49-F238E27FC236}">
                  <a16:creationId xmlns:a16="http://schemas.microsoft.com/office/drawing/2014/main" id="{7BF284D5-B8E0-7B1A-4173-5FDD9AAD3B70}"/>
                </a:ext>
              </a:extLst>
            </p:cNvPr>
            <p:cNvGrpSpPr/>
            <p:nvPr/>
          </p:nvGrpSpPr>
          <p:grpSpPr>
            <a:xfrm>
              <a:off x="2132467" y="2501311"/>
              <a:ext cx="3726918" cy="1700807"/>
              <a:chOff x="277034" y="1489257"/>
              <a:chExt cx="3726918" cy="1700807"/>
            </a:xfrm>
          </p:grpSpPr>
          <p:sp>
            <p:nvSpPr>
              <p:cNvPr id="21" name="Rectangle: Rounded Corners 20">
                <a:extLst>
                  <a:ext uri="{FF2B5EF4-FFF2-40B4-BE49-F238E27FC236}">
                    <a16:creationId xmlns:a16="http://schemas.microsoft.com/office/drawing/2014/main" id="{AB5A3CC7-61D9-D195-A0CE-4D6742B7D5F6}"/>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400" kern="0" dirty="0">
                  <a:solidFill>
                    <a:srgbClr val="17253A"/>
                  </a:solidFill>
                  <a:effectLst>
                    <a:outerShdw blurRad="38100" dist="38100" dir="2700000" algn="tl">
                      <a:srgbClr val="000000">
                        <a:alpha val="43137"/>
                      </a:srgbClr>
                    </a:outerShdw>
                  </a:effectLst>
                  <a:latin typeface="Arial"/>
                  <a:sym typeface="Arial"/>
                </a:endParaRPr>
              </a:p>
            </p:txBody>
          </p:sp>
          <p:pic>
            <p:nvPicPr>
              <p:cNvPr id="22" name="Picture 21">
                <a:extLst>
                  <a:ext uri="{FF2B5EF4-FFF2-40B4-BE49-F238E27FC236}">
                    <a16:creationId xmlns:a16="http://schemas.microsoft.com/office/drawing/2014/main" id="{43D1B88B-15AE-4257-5DF1-F60A3A690FF4}"/>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20" name="TextBox 34">
              <a:extLst>
                <a:ext uri="{FF2B5EF4-FFF2-40B4-BE49-F238E27FC236}">
                  <a16:creationId xmlns:a16="http://schemas.microsoft.com/office/drawing/2014/main" id="{A0A266A1-6F46-F7D9-7308-B5537DFF7C0B}"/>
                </a:ext>
              </a:extLst>
            </p:cNvPr>
            <p:cNvSpPr txBox="1"/>
            <p:nvPr/>
          </p:nvSpPr>
          <p:spPr>
            <a:xfrm>
              <a:off x="2494060" y="3146916"/>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200" dirty="0">
                  <a:solidFill>
                    <a:srgbClr val="17253A"/>
                  </a:solidFill>
                  <a:latin typeface="Calibri" panose="020F0502020204030204" pitchFamily="34" charset="0"/>
                  <a:cs typeface="Calibri" panose="020F0502020204030204" pitchFamily="34" charset="0"/>
                  <a:sym typeface="Arial"/>
                </a:rPr>
                <a:t>GV ĐIỀN VÀO ĐÂY</a:t>
              </a:r>
            </a:p>
          </p:txBody>
        </p:sp>
      </p:grpSp>
      <p:pic>
        <p:nvPicPr>
          <p:cNvPr id="23" name="Picture 22">
            <a:extLst>
              <a:ext uri="{FF2B5EF4-FFF2-40B4-BE49-F238E27FC236}">
                <a16:creationId xmlns:a16="http://schemas.microsoft.com/office/drawing/2014/main" id="{DE7152C0-BE1E-688A-3B78-E2A2416F5AE9}"/>
              </a:ext>
            </a:extLst>
          </p:cNvPr>
          <p:cNvPicPr>
            <a:picLocks noChangeAspect="1"/>
          </p:cNvPicPr>
          <p:nvPr/>
        </p:nvPicPr>
        <p:blipFill>
          <a:blip r:embed="rId4"/>
          <a:stretch>
            <a:fillRect/>
          </a:stretch>
        </p:blipFill>
        <p:spPr>
          <a:xfrm>
            <a:off x="2995406" y="568762"/>
            <a:ext cx="6498899" cy="1828959"/>
          </a:xfrm>
          <a:prstGeom prst="rect">
            <a:avLst/>
          </a:prstGeom>
        </p:spPr>
      </p:pic>
    </p:spTree>
    <p:extLst>
      <p:ext uri="{BB962C8B-B14F-4D97-AF65-F5344CB8AC3E}">
        <p14:creationId xmlns:p14="http://schemas.microsoft.com/office/powerpoint/2010/main" val="369172366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自定义设计方案">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9Slide.vn</Template>
  <TotalTime>20</TotalTime>
  <Words>512</Words>
  <Application>Microsoft Office PowerPoint</Application>
  <PresentationFormat>Widescreen</PresentationFormat>
  <Paragraphs>29</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Cambria</vt:lpstr>
      <vt:lpstr>Gloria Hallelujah</vt:lpstr>
      <vt:lpstr>Times New Roman</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Pham Dung</cp:lastModifiedBy>
  <cp:revision>17</cp:revision>
  <dcterms:created xsi:type="dcterms:W3CDTF">2022-06-25T07:08:00Z</dcterms:created>
  <dcterms:modified xsi:type="dcterms:W3CDTF">2025-04-05T10:16:44Z</dcterms:modified>
  <cp:category>9Slide.vn</cp:category>
</cp:coreProperties>
</file>