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7" r:id="rId2"/>
    <p:sldId id="298" r:id="rId3"/>
    <p:sldId id="293" r:id="rId4"/>
    <p:sldId id="300" r:id="rId5"/>
    <p:sldId id="276" r:id="rId6"/>
    <p:sldId id="274" r:id="rId7"/>
    <p:sldId id="301" r:id="rId8"/>
    <p:sldId id="302" r:id="rId9"/>
    <p:sldId id="303"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AF674-A306-4155-9ED4-846291994CE8}"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339F1-0599-4D83-9112-D0FE64691BF3}" type="slidenum">
              <a:rPr lang="en-US" smtClean="0"/>
              <a:t>‹#›</a:t>
            </a:fld>
            <a:endParaRPr lang="en-US"/>
          </a:p>
        </p:txBody>
      </p:sp>
    </p:spTree>
    <p:extLst>
      <p:ext uri="{BB962C8B-B14F-4D97-AF65-F5344CB8AC3E}">
        <p14:creationId xmlns:p14="http://schemas.microsoft.com/office/powerpoint/2010/main" val="38531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Vậy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sao</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lại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cô</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qua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FB9339F1-0599-4D83-9112-D0FE64691BF3}" type="slidenum">
              <a:rPr lang="en-US" smtClean="0"/>
              <a:t>3</a:t>
            </a:fld>
            <a:endParaRPr lang="en-US"/>
          </a:p>
        </p:txBody>
      </p:sp>
    </p:spTree>
    <p:extLst>
      <p:ext uri="{BB962C8B-B14F-4D97-AF65-F5344CB8AC3E}">
        <p14:creationId xmlns:p14="http://schemas.microsoft.com/office/powerpoint/2010/main" val="74451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B3C2C-16BC-499B-9D02-1C6CEBC232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250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facebook.com/groups/629898828017053"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1AF2B1-6A90-CB69-DAB7-D57BA4B3C7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2CB5D32-802B-F811-76CE-E817757D15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E211B0A-F0F5-70FB-B3A8-74F4F5C6CC4B}"/>
              </a:ext>
            </a:extLst>
          </p:cNvPr>
          <p:cNvSpPr>
            <a:spLocks noGrp="1"/>
          </p:cNvSpPr>
          <p:nvPr>
            <p:ph type="dt" sz="half" idx="10"/>
          </p:nvPr>
        </p:nvSpPr>
        <p:spPr/>
        <p:txBody>
          <a:bodyPr/>
          <a:lstStyle/>
          <a:p>
            <a:fld id="{B4D9F84E-6ED2-4CA0-8467-E95EA9C45FB3}"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id="{98F8BB81-0E4E-63DB-6569-E975D42DA2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D01E25-B706-3BE5-9ADD-A48435FD124E}"/>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69504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48335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29694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181966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33043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222927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Tree>
    <p:extLst>
      <p:ext uri="{BB962C8B-B14F-4D97-AF65-F5344CB8AC3E}">
        <p14:creationId xmlns:p14="http://schemas.microsoft.com/office/powerpoint/2010/main" val="2840593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445510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248610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2130169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275948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09BE50-598E-22C3-0E13-8F97F4DED4B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3B4EE1-D12F-B09A-0C25-0F53AD78E53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89C071-D5F8-0CB7-EA7E-7A540386718C}"/>
              </a:ext>
            </a:extLst>
          </p:cNvPr>
          <p:cNvSpPr>
            <a:spLocks noGrp="1"/>
          </p:cNvSpPr>
          <p:nvPr>
            <p:ph type="dt" sz="half" idx="10"/>
          </p:nvPr>
        </p:nvSpPr>
        <p:spPr/>
        <p:txBody>
          <a:bodyPr/>
          <a:lstStyle/>
          <a:p>
            <a:fld id="{B4D9F84E-6ED2-4CA0-8467-E95EA9C45FB3}"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id="{32333FB1-F7FE-8F8E-F1FB-61352897C0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242CB4-28A3-7EA6-97C5-E6906336A2B8}"/>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3410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379279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3205177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3302544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4085171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222329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2066260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233188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836276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3542594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66525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092160-89B2-93CF-3CEB-14E3C392982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DB8FAFA-FB76-C83B-5479-558B391A0B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9C31B8-6A48-DBC1-9925-6C56376CF64D}"/>
              </a:ext>
            </a:extLst>
          </p:cNvPr>
          <p:cNvSpPr>
            <a:spLocks noGrp="1"/>
          </p:cNvSpPr>
          <p:nvPr>
            <p:ph type="dt" sz="half" idx="10"/>
          </p:nvPr>
        </p:nvSpPr>
        <p:spPr/>
        <p:txBody>
          <a:bodyPr/>
          <a:lstStyle/>
          <a:p>
            <a:fld id="{B4D9F84E-6ED2-4CA0-8467-E95EA9C45FB3}"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id="{726B69C1-2F9E-97A2-EAE2-D42AECC528E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21B383-FC4A-D948-9277-C5C77BCC13A9}"/>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4120269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288398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039121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2904704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345928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155158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3826515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706637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2736040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057086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931452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20B30C-72BF-51F0-249F-FA8CC3A471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D5BF7F-859A-C081-CED2-078C173E868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AE13D43-E0E9-775B-A673-BD9D1124427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7D2BF71-95D5-242F-6BFD-1A652CECE9F2}"/>
              </a:ext>
            </a:extLst>
          </p:cNvPr>
          <p:cNvSpPr>
            <a:spLocks noGrp="1"/>
          </p:cNvSpPr>
          <p:nvPr>
            <p:ph type="dt" sz="half" idx="10"/>
          </p:nvPr>
        </p:nvSpPr>
        <p:spPr/>
        <p:txBody>
          <a:bodyPr/>
          <a:lstStyle/>
          <a:p>
            <a:fld id="{B4D9F84E-6ED2-4CA0-8467-E95EA9C45FB3}"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id="{66672779-990C-8C8C-573C-F02B005858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00961BB-55F0-2C92-1B69-CC3CF3A889FA}"/>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4210708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526273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E1A0C8-1FB0-9A48-E5F4-B1875DB468E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4EE67EF-BFD6-1BC4-A5EC-3C6386811F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F46C223-E39D-00C9-F42E-D0061B2DF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4B3838C-C27F-76BF-88F0-306D30778283}"/>
              </a:ext>
            </a:extLst>
          </p:cNvPr>
          <p:cNvSpPr>
            <a:spLocks noGrp="1"/>
          </p:cNvSpPr>
          <p:nvPr>
            <p:ph type="dt" sz="half" idx="10"/>
          </p:nvPr>
        </p:nvSpPr>
        <p:spPr/>
        <p:txBody>
          <a:bodyPr/>
          <a:lstStyle/>
          <a:p>
            <a:fld id="{B4D9F84E-6ED2-4CA0-8467-E95EA9C45FB3}"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id="{4B27BDB0-FD08-4E7D-0C31-BC2A0B1A7FA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821B870-1560-C3F9-D46D-D4944BA1073F}"/>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620651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3EEE4-967A-4B2C-FE7D-9E424A0D70A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A9F3F6E-7BED-EBA9-1FCB-6A475FE96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6E686E0-265E-FDA3-3281-D29EAF436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38B8B27-2ACE-6295-DF11-2EA1B0E70FF6}"/>
              </a:ext>
            </a:extLst>
          </p:cNvPr>
          <p:cNvSpPr>
            <a:spLocks noGrp="1"/>
          </p:cNvSpPr>
          <p:nvPr>
            <p:ph type="dt" sz="half" idx="10"/>
          </p:nvPr>
        </p:nvSpPr>
        <p:spPr/>
        <p:txBody>
          <a:bodyPr/>
          <a:lstStyle/>
          <a:p>
            <a:fld id="{B4D9F84E-6ED2-4CA0-8467-E95EA9C45FB3}"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id="{244DB63E-E385-DD64-2F2A-CA8467CEB73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24D2378-D172-9E74-B34F-5596ECA51BE9}"/>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052658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C8F8D-41D9-574C-F782-80C88716F93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CBB0392-7375-183C-FD77-212FEE738CA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4AA4CF-940E-76D0-0634-103A87A05239}"/>
              </a:ext>
            </a:extLst>
          </p:cNvPr>
          <p:cNvSpPr>
            <a:spLocks noGrp="1"/>
          </p:cNvSpPr>
          <p:nvPr>
            <p:ph type="dt" sz="half" idx="10"/>
          </p:nvPr>
        </p:nvSpPr>
        <p:spPr/>
        <p:txBody>
          <a:bodyPr/>
          <a:lstStyle/>
          <a:p>
            <a:fld id="{B4D9F84E-6ED2-4CA0-8467-E95EA9C45FB3}"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id="{887F6CB4-25FA-9753-6A82-F0BA0338DC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CAFDBD-60A0-FB05-12E6-1A5477572886}"/>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5408420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2FC9DA1-06C5-B9BB-53A8-07E9B6FBD01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51F1C0C-17E2-5592-E586-D7291B666BD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4E67D6-D46C-63E1-2CAE-2E88514688CC}"/>
              </a:ext>
            </a:extLst>
          </p:cNvPr>
          <p:cNvSpPr>
            <a:spLocks noGrp="1"/>
          </p:cNvSpPr>
          <p:nvPr>
            <p:ph type="dt" sz="half" idx="10"/>
          </p:nvPr>
        </p:nvSpPr>
        <p:spPr/>
        <p:txBody>
          <a:bodyPr/>
          <a:lstStyle/>
          <a:p>
            <a:fld id="{B4D9F84E-6ED2-4CA0-8467-E95EA9C45FB3}"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id="{ABFE7029-D111-4C06-6DF2-2B799838E6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0E35EA4-1714-8A8E-091D-F87EFE2106A2}"/>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6427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13ACF2-155D-F80E-06B6-3D1DAA469C0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A500E94-045F-5F94-0955-A2A464D98F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D908EB9-1CB5-FAA0-265B-336ADE3421D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FC71FD3-4B8C-6BBD-1241-18E2C396F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1B9E184-FB6B-1C77-2102-7A863CDC717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F4E01C5-8465-8739-931D-8D14BC18C73B}"/>
              </a:ext>
            </a:extLst>
          </p:cNvPr>
          <p:cNvSpPr>
            <a:spLocks noGrp="1"/>
          </p:cNvSpPr>
          <p:nvPr>
            <p:ph type="dt" sz="half" idx="10"/>
          </p:nvPr>
        </p:nvSpPr>
        <p:spPr/>
        <p:txBody>
          <a:bodyPr/>
          <a:lstStyle/>
          <a:p>
            <a:fld id="{B4D9F84E-6ED2-4CA0-8467-E95EA9C45FB3}" type="datetimeFigureOut">
              <a:rPr lang="zh-CN" altLang="en-US" smtClean="0"/>
              <a:t>2025/4/4</a:t>
            </a:fld>
            <a:endParaRPr lang="zh-CN" altLang="en-US"/>
          </a:p>
        </p:txBody>
      </p:sp>
      <p:sp>
        <p:nvSpPr>
          <p:cNvPr id="8" name="页脚占位符 7">
            <a:extLst>
              <a:ext uri="{FF2B5EF4-FFF2-40B4-BE49-F238E27FC236}">
                <a16:creationId xmlns:a16="http://schemas.microsoft.com/office/drawing/2014/main" id="{8EFD6706-F071-34FF-9658-F260818E63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8D69791-9EE3-03A7-48E1-635CC47CF680}"/>
              </a:ext>
            </a:extLst>
          </p:cNvPr>
          <p:cNvSpPr>
            <a:spLocks noGrp="1"/>
          </p:cNvSpPr>
          <p:nvPr>
            <p:ph type="sldNum" sz="quarter" idx="12"/>
          </p:nvPr>
        </p:nvSpPr>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9131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Tree>
    <p:extLst>
      <p:ext uri="{BB962C8B-B14F-4D97-AF65-F5344CB8AC3E}">
        <p14:creationId xmlns:p14="http://schemas.microsoft.com/office/powerpoint/2010/main" val="87662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108778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334808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7" name="图片 17">
            <a:extLst>
              <a:ext uri="{FF2B5EF4-FFF2-40B4-BE49-F238E27FC236}">
                <a16:creationId xmlns:a16="http://schemas.microsoft.com/office/drawing/2014/main" id="{7F6E6E11-D5B8-A91C-F768-D95DE8E27C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8" name="图片 15">
            <a:extLst>
              <a:ext uri="{FF2B5EF4-FFF2-40B4-BE49-F238E27FC236}">
                <a16:creationId xmlns:a16="http://schemas.microsoft.com/office/drawing/2014/main" id="{57A09E6E-3A08-146A-1B56-45A53B68613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1" name="图片 18">
            <a:extLst>
              <a:ext uri="{FF2B5EF4-FFF2-40B4-BE49-F238E27FC236}">
                <a16:creationId xmlns:a16="http://schemas.microsoft.com/office/drawing/2014/main" id="{2DE8E1E7-5CD1-AD19-34CD-E6878852EFE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489" y="-579776"/>
            <a:ext cx="1600149" cy="1740256"/>
          </a:xfrm>
          <a:prstGeom prst="rect">
            <a:avLst/>
          </a:prstGeom>
        </p:spPr>
      </p:pic>
      <p:pic>
        <p:nvPicPr>
          <p:cNvPr id="12" name="图片 19">
            <a:extLst>
              <a:ext uri="{FF2B5EF4-FFF2-40B4-BE49-F238E27FC236}">
                <a16:creationId xmlns:a16="http://schemas.microsoft.com/office/drawing/2014/main" id="{04457B9D-E9A4-5DCF-6EEC-E5D33D328C91}"/>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sp>
        <p:nvSpPr>
          <p:cNvPr id="2" name="TextBox 3">
            <a:extLst>
              <a:ext uri="{FF2B5EF4-FFF2-40B4-BE49-F238E27FC236}">
                <a16:creationId xmlns:a16="http://schemas.microsoft.com/office/drawing/2014/main" id="{9426F055-1F11-57FF-88C1-7C6742BD11F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37B56B8-678A-383F-4C72-0C09CAE8227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3E1FCFF8-2D26-B05B-EE5A-ABF04EB1BE5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48702550-522F-22EF-819B-5CD4D732DDB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62A6BC02-BBCF-5AD5-156D-5195CE86AB4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0AE9FF11-8D4F-80D2-1AA7-0C39A09164CB}"/>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15" name="Picture 14">
            <a:extLst>
              <a:ext uri="{FF2B5EF4-FFF2-40B4-BE49-F238E27FC236}">
                <a16:creationId xmlns:a16="http://schemas.microsoft.com/office/drawing/2014/main" id="{B2F53D7D-EBFA-E17B-E64D-1D5FDBEB5C10}"/>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A9964BCD-FAF9-0479-5A65-EF50FA3EB41C}"/>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7" name="Picture 16">
            <a:extLst>
              <a:ext uri="{FF2B5EF4-FFF2-40B4-BE49-F238E27FC236}">
                <a16:creationId xmlns:a16="http://schemas.microsoft.com/office/drawing/2014/main" id="{F9B83266-C81F-8E0A-C4C7-4D781DBE5453}"/>
              </a:ext>
            </a:extLst>
          </p:cNvPr>
          <p:cNvPicPr>
            <a:picLocks noChangeAspect="1"/>
          </p:cNvPicPr>
          <p:nvPr userDrawn="1"/>
        </p:nvPicPr>
        <p:blipFill>
          <a:blip r:embed="rId11"/>
          <a:stretch>
            <a:fillRect/>
          </a:stretch>
        </p:blipFill>
        <p:spPr>
          <a:xfrm>
            <a:off x="-571321" y="6098214"/>
            <a:ext cx="2188654" cy="890093"/>
          </a:xfrm>
          <a:prstGeom prst="rect">
            <a:avLst/>
          </a:prstGeom>
        </p:spPr>
      </p:pic>
      <p:pic>
        <p:nvPicPr>
          <p:cNvPr id="18" name="Picture 17">
            <a:extLst>
              <a:ext uri="{FF2B5EF4-FFF2-40B4-BE49-F238E27FC236}">
                <a16:creationId xmlns:a16="http://schemas.microsoft.com/office/drawing/2014/main" id="{6882383B-6C7A-E648-1391-734E2D598A6A}"/>
              </a:ext>
            </a:extLst>
          </p:cNvPr>
          <p:cNvPicPr>
            <a:picLocks noChangeAspect="1"/>
          </p:cNvPicPr>
          <p:nvPr userDrawn="1"/>
        </p:nvPicPr>
        <p:blipFill>
          <a:blip r:embed="rId12"/>
          <a:stretch>
            <a:fillRect/>
          </a:stretch>
        </p:blipFill>
        <p:spPr>
          <a:xfrm>
            <a:off x="10881259" y="0"/>
            <a:ext cx="1542422" cy="518205"/>
          </a:xfrm>
          <a:prstGeom prst="rect">
            <a:avLst/>
          </a:prstGeom>
        </p:spPr>
      </p:pic>
    </p:spTree>
    <p:extLst>
      <p:ext uri="{BB962C8B-B14F-4D97-AF65-F5344CB8AC3E}">
        <p14:creationId xmlns:p14="http://schemas.microsoft.com/office/powerpoint/2010/main" val="366003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A6D33F7-5BBD-F77D-E316-007537AD4B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6AE3D51-2EFE-5EFD-CE62-E101CBD02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8E4CF5-2B29-FD13-72C2-F9416FC039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9F84E-6ED2-4CA0-8467-E95EA9C45FB3}"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id="{CD183975-DCA3-FDF9-D467-200885FC6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3D89DD6-0EC7-ED2B-A93D-F302CCDDE0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1445169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em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C59701D-CC7A-FB54-84AC-CD1AA25E0990}"/>
              </a:ext>
            </a:extLst>
          </p:cNvPr>
          <p:cNvPicPr>
            <a:picLocks noChangeAspect="1"/>
          </p:cNvPicPr>
          <p:nvPr/>
        </p:nvPicPr>
        <p:blipFill>
          <a:blip r:embed="rId2"/>
          <a:stretch>
            <a:fillRect/>
          </a:stretch>
        </p:blipFill>
        <p:spPr>
          <a:xfrm>
            <a:off x="4890092" y="1695947"/>
            <a:ext cx="5864860" cy="1542422"/>
          </a:xfrm>
          <a:prstGeom prst="rect">
            <a:avLst/>
          </a:prstGeom>
        </p:spPr>
      </p:pic>
      <p:pic>
        <p:nvPicPr>
          <p:cNvPr id="3" name="Picture 2">
            <a:extLst>
              <a:ext uri="{FF2B5EF4-FFF2-40B4-BE49-F238E27FC236}">
                <a16:creationId xmlns:a16="http://schemas.microsoft.com/office/drawing/2014/main" id="{7B7CEC2A-7DB7-1A23-55D6-4B2F76D62C9F}"/>
              </a:ext>
            </a:extLst>
          </p:cNvPr>
          <p:cNvPicPr>
            <a:picLocks noChangeAspect="1"/>
          </p:cNvPicPr>
          <p:nvPr/>
        </p:nvPicPr>
        <p:blipFill>
          <a:blip r:embed="rId3"/>
          <a:stretch>
            <a:fillRect/>
          </a:stretch>
        </p:blipFill>
        <p:spPr>
          <a:xfrm>
            <a:off x="2429732" y="3376416"/>
            <a:ext cx="2540564" cy="3321782"/>
          </a:xfrm>
          <a:prstGeom prst="rect">
            <a:avLst/>
          </a:prstGeom>
        </p:spPr>
      </p:pic>
      <p:pic>
        <p:nvPicPr>
          <p:cNvPr id="4" name="Picture 3">
            <a:extLst>
              <a:ext uri="{FF2B5EF4-FFF2-40B4-BE49-F238E27FC236}">
                <a16:creationId xmlns:a16="http://schemas.microsoft.com/office/drawing/2014/main" id="{FC7B3BCA-7B48-E894-D8E5-CE207A1138A5}"/>
              </a:ext>
            </a:extLst>
          </p:cNvPr>
          <p:cNvPicPr>
            <a:picLocks noChangeAspect="1"/>
          </p:cNvPicPr>
          <p:nvPr/>
        </p:nvPicPr>
        <p:blipFill>
          <a:blip r:embed="rId4"/>
          <a:stretch>
            <a:fillRect/>
          </a:stretch>
        </p:blipFill>
        <p:spPr>
          <a:xfrm>
            <a:off x="315362" y="3357991"/>
            <a:ext cx="2246982" cy="3321782"/>
          </a:xfrm>
          <a:prstGeom prst="rect">
            <a:avLst/>
          </a:prstGeom>
        </p:spPr>
      </p:pic>
      <p:pic>
        <p:nvPicPr>
          <p:cNvPr id="6" name="Picture 5">
            <a:extLst>
              <a:ext uri="{FF2B5EF4-FFF2-40B4-BE49-F238E27FC236}">
                <a16:creationId xmlns:a16="http://schemas.microsoft.com/office/drawing/2014/main" id="{7901866E-6139-E152-434F-4DBC888FBD40}"/>
              </a:ext>
            </a:extLst>
          </p:cNvPr>
          <p:cNvPicPr>
            <a:picLocks noChangeAspect="1"/>
          </p:cNvPicPr>
          <p:nvPr/>
        </p:nvPicPr>
        <p:blipFill>
          <a:blip r:embed="rId5"/>
          <a:stretch>
            <a:fillRect/>
          </a:stretch>
        </p:blipFill>
        <p:spPr>
          <a:xfrm>
            <a:off x="4676714" y="1714372"/>
            <a:ext cx="6291617" cy="6236749"/>
          </a:xfrm>
          <a:prstGeom prst="rect">
            <a:avLst/>
          </a:prstGeom>
        </p:spPr>
      </p:pic>
      <p:sp>
        <p:nvSpPr>
          <p:cNvPr id="2" name="Title 1">
            <a:extLst>
              <a:ext uri="{FF2B5EF4-FFF2-40B4-BE49-F238E27FC236}">
                <a16:creationId xmlns:a16="http://schemas.microsoft.com/office/drawing/2014/main" id="{C2C75AA1-6598-11D1-48A0-86C2DD4075A9}"/>
              </a:ext>
            </a:extLst>
          </p:cNvPr>
          <p:cNvSpPr txBox="1">
            <a:spLocks/>
          </p:cNvSpPr>
          <p:nvPr/>
        </p:nvSpPr>
        <p:spPr>
          <a:xfrm>
            <a:off x="1610952" y="461449"/>
            <a:ext cx="9144000" cy="8945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latin typeface="Times New Roman" panose="02020603050405020304" pitchFamily="18" charset="0"/>
                <a:cs typeface="Times New Roman" panose="02020603050405020304" pitchFamily="18" charset="0"/>
              </a:rPr>
              <a:t>UBND QUẬN DƯƠNG KINH</a:t>
            </a:r>
            <a:br>
              <a:rPr lang="en-US" sz="2800" b="1">
                <a:latin typeface="Times New Roman" panose="02020603050405020304" pitchFamily="18" charset="0"/>
                <a:cs typeface="Times New Roman" panose="02020603050405020304" pitchFamily="18" charset="0"/>
              </a:rPr>
            </a:br>
            <a:r>
              <a:rPr lang="en-US" sz="2800" b="1">
                <a:latin typeface="Times New Roman" panose="02020603050405020304" pitchFamily="18" charset="0"/>
                <a:cs typeface="Times New Roman" panose="02020603050405020304" pitchFamily="18" charset="0"/>
              </a:rPr>
              <a:t>TRƯỜNG </a:t>
            </a:r>
            <a:r>
              <a:rPr lang="en-US" sz="2800" b="1" u="sng">
                <a:latin typeface="Times New Roman" panose="02020603050405020304" pitchFamily="18" charset="0"/>
                <a:cs typeface="Times New Roman" panose="02020603050405020304" pitchFamily="18" charset="0"/>
              </a:rPr>
              <a:t>TIỂU HỌC ANH </a:t>
            </a:r>
            <a:r>
              <a:rPr lang="en-US" sz="2800" b="1">
                <a:latin typeface="Times New Roman" panose="02020603050405020304" pitchFamily="18" charset="0"/>
                <a:cs typeface="Times New Roman" panose="02020603050405020304" pitchFamily="18" charset="0"/>
              </a:rPr>
              <a:t>DŨNG</a:t>
            </a:r>
            <a:endParaRPr lang="en-US" sz="2800"/>
          </a:p>
        </p:txBody>
      </p:sp>
    </p:spTree>
    <p:extLst>
      <p:ext uri="{BB962C8B-B14F-4D97-AF65-F5344CB8AC3E}">
        <p14:creationId xmlns:p14="http://schemas.microsoft.com/office/powerpoint/2010/main" val="128690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id="{AFBCFEEC-03F8-42CA-73AD-50F3A2EE39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4949669"/>
            <a:ext cx="12187170" cy="1908329"/>
          </a:xfrm>
          <a:prstGeom prst="rect">
            <a:avLst/>
          </a:prstGeom>
        </p:spPr>
      </p:pic>
      <p:pic>
        <p:nvPicPr>
          <p:cNvPr id="12" name="Picture 11">
            <a:extLst>
              <a:ext uri="{FF2B5EF4-FFF2-40B4-BE49-F238E27FC236}">
                <a16:creationId xmlns:a16="http://schemas.microsoft.com/office/drawing/2014/main" id="{CA7C00C3-B5DF-22E5-6DA2-15B16C1F34D1}"/>
              </a:ext>
            </a:extLst>
          </p:cNvPr>
          <p:cNvPicPr>
            <a:picLocks noChangeAspect="1"/>
          </p:cNvPicPr>
          <p:nvPr/>
        </p:nvPicPr>
        <p:blipFill rotWithShape="1">
          <a:blip r:embed="rId4">
            <a:extLst>
              <a:ext uri="{28A0092B-C50C-407E-A947-70E740481C1C}">
                <a14:useLocalDpi xmlns:a14="http://schemas.microsoft.com/office/drawing/2010/main" val="0"/>
              </a:ext>
            </a:extLst>
          </a:blip>
          <a:srcRect t="44547"/>
          <a:stretch/>
        </p:blipFill>
        <p:spPr>
          <a:xfrm>
            <a:off x="-457742" y="1655504"/>
            <a:ext cx="13318855" cy="5036660"/>
          </a:xfrm>
          <a:prstGeom prst="rect">
            <a:avLst/>
          </a:prstGeom>
        </p:spPr>
      </p:pic>
      <p:pic>
        <p:nvPicPr>
          <p:cNvPr id="3" name="图片 10">
            <a:extLst>
              <a:ext uri="{FF2B5EF4-FFF2-40B4-BE49-F238E27FC236}">
                <a16:creationId xmlns:a16="http://schemas.microsoft.com/office/drawing/2014/main" id="{D09B2A12-7C7B-F8C0-EC4E-56A1AF92DD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0439" y="2334155"/>
            <a:ext cx="1107996" cy="1107996"/>
          </a:xfrm>
          <a:prstGeom prst="rect">
            <a:avLst/>
          </a:prstGeom>
        </p:spPr>
      </p:pic>
      <p:pic>
        <p:nvPicPr>
          <p:cNvPr id="23" name="图片 36">
            <a:extLst>
              <a:ext uri="{FF2B5EF4-FFF2-40B4-BE49-F238E27FC236}">
                <a16:creationId xmlns:a16="http://schemas.microsoft.com/office/drawing/2014/main" id="{FFB57864-4D33-D8D9-FCB6-8D3021230D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49504">
            <a:off x="3105603" y="3859503"/>
            <a:ext cx="1277052" cy="1298399"/>
          </a:xfrm>
          <a:prstGeom prst="rect">
            <a:avLst/>
          </a:prstGeom>
        </p:spPr>
      </p:pic>
      <p:pic>
        <p:nvPicPr>
          <p:cNvPr id="4" name="Picture 3">
            <a:extLst>
              <a:ext uri="{FF2B5EF4-FFF2-40B4-BE49-F238E27FC236}">
                <a16:creationId xmlns:a16="http://schemas.microsoft.com/office/drawing/2014/main" id="{3F6C34F1-EDF7-0204-1FED-7D620C5B8962}"/>
              </a:ext>
            </a:extLst>
          </p:cNvPr>
          <p:cNvPicPr>
            <a:picLocks noChangeAspect="1"/>
          </p:cNvPicPr>
          <p:nvPr/>
        </p:nvPicPr>
        <p:blipFill>
          <a:blip r:embed="rId7"/>
          <a:stretch>
            <a:fillRect/>
          </a:stretch>
        </p:blipFill>
        <p:spPr>
          <a:xfrm>
            <a:off x="2565106" y="766645"/>
            <a:ext cx="7273158" cy="3048264"/>
          </a:xfrm>
          <a:prstGeom prst="rect">
            <a:avLst/>
          </a:prstGeom>
        </p:spPr>
      </p:pic>
    </p:spTree>
    <p:extLst>
      <p:ext uri="{BB962C8B-B14F-4D97-AF65-F5344CB8AC3E}">
        <p14:creationId xmlns:p14="http://schemas.microsoft.com/office/powerpoint/2010/main" val="363141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C4E9E3-3AB8-364A-432A-5777F263AC19}"/>
              </a:ext>
            </a:extLst>
          </p:cNvPr>
          <p:cNvPicPr>
            <a:picLocks noChangeAspect="1"/>
          </p:cNvPicPr>
          <p:nvPr/>
        </p:nvPicPr>
        <p:blipFill>
          <a:blip r:embed="rId2"/>
          <a:stretch>
            <a:fillRect/>
          </a:stretch>
        </p:blipFill>
        <p:spPr>
          <a:xfrm>
            <a:off x="2599642" y="1222056"/>
            <a:ext cx="6974428" cy="4432176"/>
          </a:xfrm>
          <a:prstGeom prst="rect">
            <a:avLst/>
          </a:prstGeom>
        </p:spPr>
      </p:pic>
    </p:spTree>
    <p:extLst>
      <p:ext uri="{BB962C8B-B14F-4D97-AF65-F5344CB8AC3E}">
        <p14:creationId xmlns:p14="http://schemas.microsoft.com/office/powerpoint/2010/main" val="257362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328CF170-B63C-E8A5-98FC-52160F1CACFF}"/>
              </a:ext>
            </a:extLst>
          </p:cNvPr>
          <p:cNvSpPr/>
          <p:nvPr/>
        </p:nvSpPr>
        <p:spPr>
          <a:xfrm>
            <a:off x="2021443" y="886738"/>
            <a:ext cx="8042788" cy="1388630"/>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dirty="0" err="1">
                <a:solidFill>
                  <a:srgbClr val="F7A9BD">
                    <a:lumMod val="10000"/>
                  </a:srgbClr>
                </a:solidFill>
                <a:latin typeface="Cambria" panose="02040503050406030204" pitchFamily="18" charset="0"/>
                <a:sym typeface="Arial"/>
              </a:rPr>
              <a:t>Đố</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các</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em</a:t>
            </a:r>
            <a:r>
              <a:rPr lang="en-US" sz="4000" kern="0" dirty="0">
                <a:solidFill>
                  <a:srgbClr val="F7A9BD">
                    <a:lumMod val="10000"/>
                  </a:srgbClr>
                </a:solidFill>
                <a:latin typeface="Cambria" panose="02040503050406030204" pitchFamily="18" charset="0"/>
                <a:sym typeface="Arial"/>
              </a:rPr>
              <a:t> video </a:t>
            </a:r>
            <a:r>
              <a:rPr lang="en-US" sz="4000" kern="0" dirty="0" err="1">
                <a:solidFill>
                  <a:srgbClr val="F7A9BD">
                    <a:lumMod val="10000"/>
                  </a:srgbClr>
                </a:solidFill>
                <a:latin typeface="Cambria" panose="02040503050406030204" pitchFamily="18" charset="0"/>
                <a:sym typeface="Arial"/>
              </a:rPr>
              <a:t>nói</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về</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điều</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gì</a:t>
            </a:r>
            <a:r>
              <a:rPr lang="en-US" sz="4000" kern="0" dirty="0">
                <a:solidFill>
                  <a:srgbClr val="F7A9BD">
                    <a:lumMod val="10000"/>
                  </a:srgbClr>
                </a:solidFill>
                <a:latin typeface="Cambria" panose="02040503050406030204" pitchFamily="18" charset="0"/>
                <a:sym typeface="Arial"/>
              </a:rPr>
              <a:t>?</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endParaRPr>
          </a:p>
        </p:txBody>
      </p:sp>
      <p:pic>
        <p:nvPicPr>
          <p:cNvPr id="2" name="Picture 1">
            <a:extLst>
              <a:ext uri="{FF2B5EF4-FFF2-40B4-BE49-F238E27FC236}">
                <a16:creationId xmlns:a16="http://schemas.microsoft.com/office/drawing/2014/main" id="{A224A080-4F1C-0D7E-0DB5-3B54D6A38F2F}"/>
              </a:ext>
            </a:extLst>
          </p:cNvPr>
          <p:cNvPicPr>
            <a:picLocks noChangeAspect="1"/>
          </p:cNvPicPr>
          <p:nvPr/>
        </p:nvPicPr>
        <p:blipFill>
          <a:blip r:embed="rId3"/>
          <a:stretch>
            <a:fillRect/>
          </a:stretch>
        </p:blipFill>
        <p:spPr>
          <a:xfrm>
            <a:off x="515872" y="2642770"/>
            <a:ext cx="2540564" cy="3321782"/>
          </a:xfrm>
          <a:prstGeom prst="rect">
            <a:avLst/>
          </a:prstGeom>
        </p:spPr>
      </p:pic>
      <p:sp>
        <p:nvSpPr>
          <p:cNvPr id="4" name="Speech Bubble: Rectangle with Corners Rounded 3">
            <a:extLst>
              <a:ext uri="{FF2B5EF4-FFF2-40B4-BE49-F238E27FC236}">
                <a16:creationId xmlns:a16="http://schemas.microsoft.com/office/drawing/2014/main" id="{26D96E1B-20B4-4869-4E28-5593FADD2CBF}"/>
              </a:ext>
            </a:extLst>
          </p:cNvPr>
          <p:cNvSpPr/>
          <p:nvPr/>
        </p:nvSpPr>
        <p:spPr>
          <a:xfrm>
            <a:off x="3605694" y="2885659"/>
            <a:ext cx="8042788" cy="1388630"/>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800" kern="0" dirty="0" err="1">
                <a:solidFill>
                  <a:srgbClr val="F7A9BD">
                    <a:lumMod val="10000"/>
                  </a:srgbClr>
                </a:solidFill>
                <a:latin typeface="Cambria" panose="02040503050406030204" pitchFamily="18" charset="0"/>
                <a:sym typeface="Arial"/>
              </a:rPr>
              <a:t>Vì</a:t>
            </a:r>
            <a:r>
              <a:rPr lang="en-US" sz="4800" kern="0" dirty="0">
                <a:solidFill>
                  <a:srgbClr val="F7A9BD">
                    <a:lumMod val="10000"/>
                  </a:srgbClr>
                </a:solidFill>
                <a:latin typeface="Cambria" panose="02040503050406030204" pitchFamily="18" charset="0"/>
                <a:sym typeface="Arial"/>
              </a:rPr>
              <a:t> </a:t>
            </a:r>
            <a:r>
              <a:rPr lang="en-US" sz="4800" kern="0" dirty="0" err="1">
                <a:solidFill>
                  <a:srgbClr val="F7A9BD">
                    <a:lumMod val="10000"/>
                  </a:srgbClr>
                </a:solidFill>
                <a:latin typeface="Cambria" panose="02040503050406030204" pitchFamily="18" charset="0"/>
                <a:sym typeface="Arial"/>
              </a:rPr>
              <a:t>sao</a:t>
            </a:r>
            <a:r>
              <a:rPr lang="en-US" sz="4800" kern="0" dirty="0">
                <a:solidFill>
                  <a:srgbClr val="F7A9BD">
                    <a:lumMod val="10000"/>
                  </a:srgbClr>
                </a:solidFill>
                <a:latin typeface="Cambria" panose="02040503050406030204" pitchFamily="18" charset="0"/>
                <a:sym typeface="Arial"/>
              </a:rPr>
              <a:t> </a:t>
            </a:r>
            <a:r>
              <a:rPr lang="en-US" sz="4800" kern="0" dirty="0" err="1">
                <a:solidFill>
                  <a:srgbClr val="F7A9BD">
                    <a:lumMod val="10000"/>
                  </a:srgbClr>
                </a:solidFill>
                <a:latin typeface="Cambria" panose="02040503050406030204" pitchFamily="18" charset="0"/>
                <a:sym typeface="Arial"/>
              </a:rPr>
              <a:t>lại</a:t>
            </a:r>
            <a:r>
              <a:rPr lang="en-US" sz="4800" kern="0" dirty="0">
                <a:solidFill>
                  <a:srgbClr val="F7A9BD">
                    <a:lumMod val="10000"/>
                  </a:srgbClr>
                </a:solidFill>
                <a:latin typeface="Cambria" panose="02040503050406030204" pitchFamily="18" charset="0"/>
                <a:sym typeface="Arial"/>
              </a:rPr>
              <a:t> </a:t>
            </a:r>
            <a:r>
              <a:rPr lang="en-US" sz="4800" kern="0" dirty="0" err="1">
                <a:solidFill>
                  <a:srgbClr val="F7A9BD">
                    <a:lumMod val="10000"/>
                  </a:srgbClr>
                </a:solidFill>
                <a:latin typeface="Cambria" panose="02040503050406030204" pitchFamily="18" charset="0"/>
                <a:sym typeface="Arial"/>
              </a:rPr>
              <a:t>phải</a:t>
            </a:r>
            <a:r>
              <a:rPr lang="en-US" sz="4800" kern="0" dirty="0">
                <a:solidFill>
                  <a:srgbClr val="F7A9BD">
                    <a:lumMod val="10000"/>
                  </a:srgbClr>
                </a:solidFill>
                <a:latin typeface="Cambria" panose="02040503050406030204" pitchFamily="18" charset="0"/>
                <a:sym typeface="Arial"/>
              </a:rPr>
              <a:t> </a:t>
            </a:r>
            <a:r>
              <a:rPr lang="en-US" sz="4800" kern="0" dirty="0" err="1">
                <a:solidFill>
                  <a:srgbClr val="F7A9BD">
                    <a:lumMod val="10000"/>
                  </a:srgbClr>
                </a:solidFill>
                <a:latin typeface="Cambria" panose="02040503050406030204" pitchFamily="18" charset="0"/>
                <a:sym typeface="Arial"/>
              </a:rPr>
              <a:t>cõng</a:t>
            </a:r>
            <a:r>
              <a:rPr lang="en-US" sz="4800" kern="0" dirty="0">
                <a:solidFill>
                  <a:srgbClr val="F7A9BD">
                    <a:lumMod val="10000"/>
                  </a:srgbClr>
                </a:solidFill>
                <a:latin typeface="Cambria" panose="02040503050406030204" pitchFamily="18" charset="0"/>
                <a:sym typeface="Arial"/>
              </a:rPr>
              <a:t> </a:t>
            </a:r>
            <a:r>
              <a:rPr lang="en-US" sz="4800" kern="0" dirty="0" err="1">
                <a:solidFill>
                  <a:srgbClr val="F7A9BD">
                    <a:lumMod val="10000"/>
                  </a:srgbClr>
                </a:solidFill>
                <a:latin typeface="Cambria" panose="02040503050406030204" pitchFamily="18" charset="0"/>
                <a:sym typeface="Arial"/>
              </a:rPr>
              <a:t>bạn</a:t>
            </a:r>
            <a:r>
              <a:rPr lang="en-US" sz="4800" kern="0" dirty="0">
                <a:solidFill>
                  <a:srgbClr val="F7A9BD">
                    <a:lumMod val="10000"/>
                  </a:srgbClr>
                </a:solidFill>
                <a:latin typeface="Cambria" panose="02040503050406030204" pitchFamily="18" charset="0"/>
                <a:sym typeface="Arial"/>
              </a:rPr>
              <a:t>?</a:t>
            </a:r>
            <a:endParaRPr kumimoji="0" lang="en-US" sz="4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35758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BB8A45-FFB2-E49F-8353-F5541BE059C6}"/>
              </a:ext>
            </a:extLst>
          </p:cNvPr>
          <p:cNvSpPr txBox="1"/>
          <p:nvPr/>
        </p:nvSpPr>
        <p:spPr>
          <a:xfrm>
            <a:off x="2083981" y="2604977"/>
            <a:ext cx="8569841" cy="1862048"/>
          </a:xfrm>
          <a:prstGeom prst="rect">
            <a:avLst/>
          </a:prstGeom>
          <a:noFill/>
        </p:spPr>
        <p:txBody>
          <a:bodyPr wrap="square" rtlCol="0">
            <a:spAutoFit/>
          </a:bodyPr>
          <a:lstStyle/>
          <a:p>
            <a:r>
              <a:rPr lang="en-US" sz="11500" b="1" dirty="0">
                <a:solidFill>
                  <a:srgbClr val="FF0000"/>
                </a:solidFill>
                <a:latin typeface="Cambria" panose="02040503050406030204" pitchFamily="18" charset="0"/>
                <a:ea typeface="Cambria" panose="02040503050406030204" pitchFamily="18" charset="0"/>
              </a:rPr>
              <a:t>HOẠT ĐỘNG</a:t>
            </a:r>
          </a:p>
        </p:txBody>
      </p:sp>
    </p:spTree>
    <p:extLst>
      <p:ext uri="{BB962C8B-B14F-4D97-AF65-F5344CB8AC3E}">
        <p14:creationId xmlns:p14="http://schemas.microsoft.com/office/powerpoint/2010/main" val="265980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B909CC2B-DFF1-A890-BEA4-5C27C82FE2D3}"/>
              </a:ext>
            </a:extLst>
          </p:cNvPr>
          <p:cNvSpPr/>
          <p:nvPr/>
        </p:nvSpPr>
        <p:spPr>
          <a:xfrm>
            <a:off x="1371721" y="956930"/>
            <a:ext cx="9206188" cy="1861014"/>
          </a:xfrm>
          <a:prstGeom prst="wedgeRoundRectCallout">
            <a:avLst>
              <a:gd name="adj1" fmla="val 49996"/>
              <a:gd name="adj2" fmla="val -10753"/>
              <a:gd name="adj3" fmla="val 16667"/>
            </a:avLst>
          </a:prstGeom>
          <a:solidFill>
            <a:srgbClr val="D6F0F6"/>
          </a:solidFill>
          <a:ln w="28575">
            <a:solidFill>
              <a:srgbClr val="00B0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400" b="1" dirty="0" err="1">
                <a:solidFill>
                  <a:prstClr val="white">
                    <a:lumMod val="10000"/>
                  </a:prstClr>
                </a:solidFill>
                <a:latin typeface="Cambria" panose="02040503050406030204" pitchFamily="18" charset="0"/>
              </a:rPr>
              <a:t>Yêu</a:t>
            </a:r>
            <a:r>
              <a:rPr lang="en-US" sz="4400" b="1" dirty="0">
                <a:solidFill>
                  <a:prstClr val="white">
                    <a:lumMod val="10000"/>
                  </a:prstClr>
                </a:solidFill>
                <a:latin typeface="Cambria" panose="02040503050406030204" pitchFamily="18" charset="0"/>
              </a:rPr>
              <a:t> </a:t>
            </a:r>
            <a:r>
              <a:rPr lang="en-US" sz="4400" b="1" dirty="0" err="1">
                <a:solidFill>
                  <a:prstClr val="white">
                    <a:lumMod val="10000"/>
                  </a:prstClr>
                </a:solidFill>
                <a:latin typeface="Cambria" panose="02040503050406030204" pitchFamily="18" charset="0"/>
              </a:rPr>
              <a:t>cầu</a:t>
            </a:r>
            <a:r>
              <a:rPr lang="en-US" sz="4400" b="1"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Thảo</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luận</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đề</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tìm</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cách</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giúp</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một</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bạn</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có</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hoàn</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cảnh</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khó</a:t>
            </a:r>
            <a:r>
              <a:rPr lang="en-US" sz="4400" dirty="0">
                <a:solidFill>
                  <a:prstClr val="white">
                    <a:lumMod val="10000"/>
                  </a:prstClr>
                </a:solidFill>
                <a:latin typeface="Cambria" panose="02040503050406030204" pitchFamily="18" charset="0"/>
              </a:rPr>
              <a:t> </a:t>
            </a:r>
            <a:r>
              <a:rPr lang="en-US" sz="4400" dirty="0" err="1">
                <a:solidFill>
                  <a:prstClr val="white">
                    <a:lumMod val="10000"/>
                  </a:prstClr>
                </a:solidFill>
                <a:latin typeface="Cambria" panose="02040503050406030204" pitchFamily="18" charset="0"/>
              </a:rPr>
              <a:t>khăn</a:t>
            </a:r>
            <a:r>
              <a:rPr lang="en-US" sz="4400" dirty="0">
                <a:solidFill>
                  <a:prstClr val="white">
                    <a:lumMod val="10000"/>
                  </a:prstClr>
                </a:solidFill>
                <a:latin typeface="Cambria" panose="02040503050406030204" pitchFamily="18" charset="0"/>
              </a:rPr>
              <a:t>.</a:t>
            </a:r>
            <a:endParaRPr kumimoji="0" lang="en-US" sz="4400" b="0" i="0" u="none" strike="noStrike" kern="1200" cap="none" spc="0" normalizeH="0" baseline="0" noProof="0" dirty="0">
              <a:ln>
                <a:noFill/>
              </a:ln>
              <a:solidFill>
                <a:prstClr val="white">
                  <a:lumMod val="10000"/>
                </a:prstClr>
              </a:solidFill>
              <a:effectLst/>
              <a:uLnTx/>
              <a:uFillTx/>
              <a:latin typeface="Cambria" panose="02040503050406030204" pitchFamily="18" charset="0"/>
            </a:endParaRPr>
          </a:p>
        </p:txBody>
      </p:sp>
      <p:pic>
        <p:nvPicPr>
          <p:cNvPr id="7" name="图片 26">
            <a:extLst>
              <a:ext uri="{FF2B5EF4-FFF2-40B4-BE49-F238E27FC236}">
                <a16:creationId xmlns:a16="http://schemas.microsoft.com/office/drawing/2014/main" id="{896C96CC-D134-962B-1339-DFC8CC0F2E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0280" y="2321686"/>
            <a:ext cx="4707552" cy="4707552"/>
          </a:xfrm>
          <a:prstGeom prst="rect">
            <a:avLst/>
          </a:prstGeom>
        </p:spPr>
      </p:pic>
    </p:spTree>
    <p:extLst>
      <p:ext uri="{BB962C8B-B14F-4D97-AF65-F5344CB8AC3E}">
        <p14:creationId xmlns:p14="http://schemas.microsoft.com/office/powerpoint/2010/main" val="361278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29BE339D-88F1-FE0D-7EE8-2DD7E0F571E8}"/>
              </a:ext>
            </a:extLst>
          </p:cNvPr>
          <p:cNvSpPr/>
          <p:nvPr/>
        </p:nvSpPr>
        <p:spPr>
          <a:xfrm>
            <a:off x="227672" y="175536"/>
            <a:ext cx="11553202" cy="1217330"/>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3600" b="1" kern="0" dirty="0" err="1">
                <a:solidFill>
                  <a:srgbClr val="F7A9BD">
                    <a:lumMod val="10000"/>
                  </a:srgbClr>
                </a:solidFill>
                <a:latin typeface="Cambria" panose="02040503050406030204" pitchFamily="18" charset="0"/>
                <a:sym typeface="Arial"/>
              </a:rPr>
              <a:t>Chuẩn</a:t>
            </a:r>
            <a:r>
              <a:rPr lang="en-US" sz="3600" b="1" kern="0" dirty="0">
                <a:solidFill>
                  <a:srgbClr val="F7A9BD">
                    <a:lumMod val="10000"/>
                  </a:srgbClr>
                </a:solidFill>
                <a:latin typeface="Cambria" panose="02040503050406030204" pitchFamily="18" charset="0"/>
                <a:sym typeface="Arial"/>
              </a:rPr>
              <a:t> </a:t>
            </a:r>
            <a:r>
              <a:rPr lang="en-US" sz="3600" b="1" kern="0" dirty="0" err="1">
                <a:solidFill>
                  <a:srgbClr val="F7A9BD">
                    <a:lumMod val="10000"/>
                  </a:srgbClr>
                </a:solidFill>
                <a:latin typeface="Cambria" panose="02040503050406030204" pitchFamily="18" charset="0"/>
                <a:sym typeface="Arial"/>
              </a:rPr>
              <a:t>bị</a:t>
            </a:r>
            <a:r>
              <a:rPr lang="en-US" sz="3600" b="1" kern="0" dirty="0">
                <a:solidFill>
                  <a:srgbClr val="F7A9BD">
                    <a:lumMod val="10000"/>
                  </a:srgbClr>
                </a:solidFill>
                <a:latin typeface="Cambria" panose="02040503050406030204" pitchFamily="18" charset="0"/>
                <a:sym typeface="Arial"/>
              </a:rPr>
              <a:t>: </a:t>
            </a:r>
            <a:r>
              <a:rPr lang="en-US" sz="3600" kern="0" dirty="0">
                <a:solidFill>
                  <a:srgbClr val="F7A9BD">
                    <a:lumMod val="10000"/>
                  </a:srgbClr>
                </a:solidFill>
                <a:latin typeface="Cambria" panose="02040503050406030204" pitchFamily="18" charset="0"/>
                <a:sym typeface="Arial"/>
              </a:rPr>
              <a:t>Thu </a:t>
            </a:r>
            <a:r>
              <a:rPr lang="en-US" sz="3600" kern="0" dirty="0" err="1">
                <a:solidFill>
                  <a:srgbClr val="F7A9BD">
                    <a:lumMod val="10000"/>
                  </a:srgbClr>
                </a:solidFill>
                <a:latin typeface="Cambria" panose="02040503050406030204" pitchFamily="18" charset="0"/>
                <a:sym typeface="Arial"/>
              </a:rPr>
              <a:t>thập</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thông</a:t>
            </a:r>
            <a:r>
              <a:rPr lang="en-US" sz="3600" kern="0" dirty="0">
                <a:solidFill>
                  <a:srgbClr val="F7A9BD">
                    <a:lumMod val="10000"/>
                  </a:srgbClr>
                </a:solidFill>
                <a:latin typeface="Cambria" panose="02040503050406030204" pitchFamily="18" charset="0"/>
                <a:sym typeface="Arial"/>
              </a:rPr>
              <a:t> tin </a:t>
            </a:r>
            <a:r>
              <a:rPr lang="en-US" sz="3600" kern="0" dirty="0" err="1">
                <a:solidFill>
                  <a:srgbClr val="F7A9BD">
                    <a:lumMod val="10000"/>
                  </a:srgbClr>
                </a:solidFill>
                <a:latin typeface="Cambria" panose="02040503050406030204" pitchFamily="18" charset="0"/>
                <a:sym typeface="Arial"/>
              </a:rPr>
              <a:t>về</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bạn</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có</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hoàn</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cảnh</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khó</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khăn</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tên</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lớp</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học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hoàn</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cảnh</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cụ</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thể</a:t>
            </a:r>
            <a:r>
              <a:rPr lang="en-US" sz="3600" kern="0" dirty="0">
                <a:solidFill>
                  <a:srgbClr val="F7A9BD">
                    <a:lumMod val="10000"/>
                  </a:srgbClr>
                </a:solidFill>
                <a:latin typeface="Cambria" panose="02040503050406030204" pitchFamily="18" charset="0"/>
                <a:sym typeface="Arial"/>
              </a:rPr>
              <a:t>,…</a:t>
            </a:r>
            <a:endParaRPr kumimoji="0" lang="en-US" sz="360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4" name="Speech Bubble: Rectangle with Corners Rounded 13">
            <a:extLst>
              <a:ext uri="{FF2B5EF4-FFF2-40B4-BE49-F238E27FC236}">
                <a16:creationId xmlns:a16="http://schemas.microsoft.com/office/drawing/2014/main" id="{671D0B81-E2F4-7418-222C-475E237DCA83}"/>
              </a:ext>
            </a:extLst>
          </p:cNvPr>
          <p:cNvSpPr/>
          <p:nvPr/>
        </p:nvSpPr>
        <p:spPr>
          <a:xfrm>
            <a:off x="259570" y="1876743"/>
            <a:ext cx="11553202" cy="2482606"/>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F7A9BD">
                    <a:lumMod val="10000"/>
                  </a:srgbClr>
                </a:solidFill>
                <a:latin typeface="Cambria" panose="02040503050406030204" pitchFamily="18" charset="0"/>
                <a:sym typeface="Arial"/>
              </a:rPr>
              <a:t>Thảo</a:t>
            </a:r>
            <a:r>
              <a:rPr lang="en-US" sz="2800" b="1" kern="0" dirty="0">
                <a:solidFill>
                  <a:srgbClr val="F7A9BD">
                    <a:lumMod val="10000"/>
                  </a:srgbClr>
                </a:solidFill>
                <a:latin typeface="Cambria" panose="02040503050406030204" pitchFamily="18" charset="0"/>
                <a:sym typeface="Arial"/>
              </a:rPr>
              <a:t> </a:t>
            </a:r>
            <a:r>
              <a:rPr lang="en-US" sz="2800" b="1" kern="0" dirty="0" err="1">
                <a:solidFill>
                  <a:srgbClr val="F7A9BD">
                    <a:lumMod val="10000"/>
                  </a:srgbClr>
                </a:solidFill>
                <a:latin typeface="Cambria" panose="02040503050406030204" pitchFamily="18" charset="0"/>
                <a:sym typeface="Arial"/>
              </a:rPr>
              <a:t>luận</a:t>
            </a:r>
            <a:r>
              <a:rPr lang="en-US" sz="2800" b="1" kern="0" dirty="0">
                <a:solidFill>
                  <a:srgbClr val="F7A9BD">
                    <a:lumMod val="10000"/>
                  </a:srgbClr>
                </a:solidFill>
                <a:latin typeface="Cambria" panose="02040503050406030204" pitchFamily="18" charset="0"/>
                <a:sym typeface="Arial"/>
              </a:rPr>
              <a:t>: </a:t>
            </a:r>
            <a:endParaRPr lang="en-US" sz="2800" kern="0" dirty="0">
              <a:solidFill>
                <a:srgbClr val="F7A9BD">
                  <a:lumMod val="10000"/>
                </a:srgbClr>
              </a:solidFill>
              <a:latin typeface="Cambria" panose="020405030504060302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baseline="0" noProof="0" dirty="0" err="1">
                <a:ln>
                  <a:noFill/>
                </a:ln>
                <a:solidFill>
                  <a:srgbClr val="F7A9BD">
                    <a:lumMod val="10000"/>
                  </a:srgbClr>
                </a:solidFill>
                <a:effectLst/>
                <a:uLnTx/>
                <a:uFillTx/>
                <a:latin typeface="Cambria" panose="02040503050406030204" pitchFamily="18" charset="0"/>
                <a:sym typeface="Arial"/>
              </a:rPr>
              <a:t>Phát</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biểu</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ý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kiến</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về</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cách</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thức</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giúp</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bạn</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tặng</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quà</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tiền</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sách</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vở</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quần</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áo</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thăm</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hỏi</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động</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viên</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a:t>
            </a:r>
          </a:p>
          <a:p>
            <a:pPr marL="571500" marR="0" lvl="0" indent="-571500" algn="just" defTabSz="914400" rtl="0" eaLnBrk="1" fontAlgn="auto" latinLnBrk="0" hangingPunct="1">
              <a:lnSpc>
                <a:spcPct val="100000"/>
              </a:lnSpc>
              <a:spcBef>
                <a:spcPts val="0"/>
              </a:spcBef>
              <a:spcAft>
                <a:spcPts val="0"/>
              </a:spcAft>
              <a:buClr>
                <a:srgbClr val="000000"/>
              </a:buClr>
              <a:buSzTx/>
              <a:buFontTx/>
              <a:buChar char="-"/>
              <a:tabLst/>
              <a:defRPr/>
            </a:pPr>
            <a:r>
              <a:rPr lang="en-US" sz="2800" kern="0" dirty="0" err="1">
                <a:solidFill>
                  <a:srgbClr val="F7A9BD">
                    <a:lumMod val="10000"/>
                  </a:srgbClr>
                </a:solidFill>
                <a:latin typeface="Cambria" panose="02040503050406030204" pitchFamily="18" charset="0"/>
                <a:sym typeface="Arial"/>
              </a:rPr>
              <a:t>T</a:t>
            </a:r>
            <a:r>
              <a:rPr lang="en-US" sz="2800" kern="0" baseline="0" dirty="0" err="1">
                <a:solidFill>
                  <a:srgbClr val="F7A9BD">
                    <a:lumMod val="10000"/>
                  </a:srgbClr>
                </a:solidFill>
                <a:latin typeface="Cambria" panose="02040503050406030204" pitchFamily="18" charset="0"/>
                <a:sym typeface="Arial"/>
              </a:rPr>
              <a:t>hống</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nhất</a:t>
            </a:r>
            <a:r>
              <a:rPr lang="en-US" sz="2800" kern="0" dirty="0">
                <a:solidFill>
                  <a:srgbClr val="F7A9BD">
                    <a:lumMod val="10000"/>
                  </a:srgbClr>
                </a:solidFill>
                <a:latin typeface="Cambria" panose="02040503050406030204" pitchFamily="18" charset="0"/>
                <a:sym typeface="Arial"/>
              </a:rPr>
              <a:t> ý </a:t>
            </a:r>
            <a:r>
              <a:rPr lang="en-US" sz="2800" kern="0" dirty="0" err="1">
                <a:solidFill>
                  <a:srgbClr val="F7A9BD">
                    <a:lumMod val="10000"/>
                  </a:srgbClr>
                </a:solidFill>
                <a:latin typeface="Cambria" panose="02040503050406030204" pitchFamily="18" charset="0"/>
                <a:sym typeface="Arial"/>
              </a:rPr>
              <a:t>kiến</a:t>
            </a:r>
            <a:endParaRPr lang="en-US" sz="2800" kern="0" dirty="0">
              <a:solidFill>
                <a:srgbClr val="F7A9BD">
                  <a:lumMod val="10000"/>
                </a:srgbClr>
              </a:solidFill>
              <a:latin typeface="Cambria" panose="02040503050406030204" pitchFamily="18" charset="0"/>
              <a:sym typeface="Arial"/>
            </a:endParaRPr>
          </a:p>
          <a:p>
            <a:pPr marL="571500" marR="0" lvl="0" indent="-571500" algn="just" defTabSz="914400" rtl="0" eaLnBrk="1" fontAlgn="auto" latinLnBrk="0" hangingPunct="1">
              <a:lnSpc>
                <a:spcPct val="100000"/>
              </a:lnSpc>
              <a:spcBef>
                <a:spcPts val="0"/>
              </a:spcBef>
              <a:spcAft>
                <a:spcPts val="0"/>
              </a:spcAft>
              <a:buClr>
                <a:srgbClr val="000000"/>
              </a:buClr>
              <a:buSzTx/>
              <a:buFontTx/>
              <a:buChar char="-"/>
              <a:tabLst/>
              <a:defRPr/>
            </a:pPr>
            <a:r>
              <a:rPr kumimoji="0" lang="en-US" sz="2800" i="0" u="none" strike="noStrike" kern="0" cap="none" spc="0" normalizeH="0" baseline="0" noProof="0" dirty="0" err="1">
                <a:ln>
                  <a:noFill/>
                </a:ln>
                <a:solidFill>
                  <a:srgbClr val="F7A9BD">
                    <a:lumMod val="10000"/>
                  </a:srgbClr>
                </a:solidFill>
                <a:effectLst/>
                <a:uLnTx/>
                <a:uFillTx/>
                <a:latin typeface="Cambria" panose="02040503050406030204" pitchFamily="18" charset="0"/>
                <a:sym typeface="Arial"/>
              </a:rPr>
              <a:t>Ghi</a:t>
            </a:r>
            <a:r>
              <a:rPr kumimoji="0" lang="en-US" sz="280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baseline="0" noProof="0" dirty="0" err="1">
                <a:ln>
                  <a:noFill/>
                </a:ln>
                <a:solidFill>
                  <a:srgbClr val="F7A9BD">
                    <a:lumMod val="10000"/>
                  </a:srgbClr>
                </a:solidFill>
                <a:effectLst/>
                <a:uLnTx/>
                <a:uFillTx/>
                <a:latin typeface="Cambria" panose="02040503050406030204" pitchFamily="18" charset="0"/>
                <a:sym typeface="Arial"/>
              </a:rPr>
              <a:t>chép</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kết</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quả</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thảo</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luận</a:t>
            </a:r>
            <a:endParaRPr kumimoji="0" lang="en-US" sz="280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5" name="Speech Bubble: Rectangle with Corners Rounded 14">
            <a:extLst>
              <a:ext uri="{FF2B5EF4-FFF2-40B4-BE49-F238E27FC236}">
                <a16:creationId xmlns:a16="http://schemas.microsoft.com/office/drawing/2014/main" id="{D19290B1-2CB3-49F0-CE13-52C315540BD0}"/>
              </a:ext>
            </a:extLst>
          </p:cNvPr>
          <p:cNvSpPr/>
          <p:nvPr/>
        </p:nvSpPr>
        <p:spPr>
          <a:xfrm>
            <a:off x="419057" y="4699591"/>
            <a:ext cx="11553202" cy="2077277"/>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F7A9BD">
                    <a:lumMod val="10000"/>
                  </a:srgbClr>
                </a:solidFill>
                <a:latin typeface="Cambria" panose="02040503050406030204" pitchFamily="18" charset="0"/>
                <a:sym typeface="Arial"/>
              </a:rPr>
              <a:t>Trao</a:t>
            </a:r>
            <a:r>
              <a:rPr lang="en-US" sz="2800" b="1" kern="0" dirty="0">
                <a:solidFill>
                  <a:srgbClr val="F7A9BD">
                    <a:lumMod val="10000"/>
                  </a:srgbClr>
                </a:solidFill>
                <a:latin typeface="Cambria" panose="02040503050406030204" pitchFamily="18" charset="0"/>
                <a:sym typeface="Arial"/>
              </a:rPr>
              <a:t> </a:t>
            </a:r>
            <a:r>
              <a:rPr lang="en-US" sz="2800" b="1" kern="0" dirty="0" err="1">
                <a:solidFill>
                  <a:srgbClr val="F7A9BD">
                    <a:lumMod val="10000"/>
                  </a:srgbClr>
                </a:solidFill>
                <a:latin typeface="Cambria" panose="02040503050406030204" pitchFamily="18" charset="0"/>
                <a:sym typeface="Arial"/>
              </a:rPr>
              <a:t>đổi</a:t>
            </a:r>
            <a:r>
              <a:rPr lang="en-US" sz="2800" b="1" kern="0" dirty="0">
                <a:solidFill>
                  <a:srgbClr val="F7A9BD">
                    <a:lumMod val="10000"/>
                  </a:srgbClr>
                </a:solidFill>
                <a:latin typeface="Cambria" panose="02040503050406030204" pitchFamily="18" charset="0"/>
                <a:sym typeface="Arial"/>
              </a:rPr>
              <a:t>, </a:t>
            </a:r>
            <a:r>
              <a:rPr lang="en-US" sz="2800" b="1" kern="0" dirty="0" err="1">
                <a:solidFill>
                  <a:srgbClr val="F7A9BD">
                    <a:lumMod val="10000"/>
                  </a:srgbClr>
                </a:solidFill>
                <a:latin typeface="Cambria" panose="02040503050406030204" pitchFamily="18" charset="0"/>
                <a:sym typeface="Arial"/>
              </a:rPr>
              <a:t>góp</a:t>
            </a:r>
            <a:r>
              <a:rPr lang="en-US" sz="2800" b="1" kern="0" dirty="0">
                <a:solidFill>
                  <a:srgbClr val="F7A9BD">
                    <a:lumMod val="10000"/>
                  </a:srgbClr>
                </a:solidFill>
                <a:latin typeface="Cambria" panose="02040503050406030204" pitchFamily="18" charset="0"/>
                <a:sym typeface="Arial"/>
              </a:rPr>
              <a:t> ý: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Nêu</a:t>
            </a:r>
            <a:r>
              <a:rPr lang="en-US" sz="2800" kern="0" dirty="0">
                <a:solidFill>
                  <a:srgbClr val="F7A9BD">
                    <a:lumMod val="10000"/>
                  </a:srgbClr>
                </a:solidFill>
                <a:latin typeface="Cambria" panose="02040503050406030204" pitchFamily="18" charset="0"/>
                <a:sym typeface="Arial"/>
              </a:rPr>
              <a:t> ý </a:t>
            </a:r>
            <a:r>
              <a:rPr lang="en-US" sz="2800" kern="0" dirty="0" err="1">
                <a:solidFill>
                  <a:srgbClr val="F7A9BD">
                    <a:lumMod val="10000"/>
                  </a:srgbClr>
                </a:solidFill>
                <a:latin typeface="Cambria" panose="02040503050406030204" pitchFamily="18" charset="0"/>
                <a:sym typeface="Arial"/>
              </a:rPr>
              <a:t>kiến</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trao</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đổi</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ngắn</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gọn</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rõ</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ràng</a:t>
            </a:r>
            <a:r>
              <a:rPr lang="en-US" sz="2800" kern="0" dirty="0">
                <a:solidFill>
                  <a:srgbClr val="F7A9BD">
                    <a:lumMod val="10000"/>
                  </a:srgbClr>
                </a:solidFill>
                <a:latin typeface="Cambria" panose="02040503050406030204" pitchFamily="18"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baseline="0" noProof="0" dirty="0" err="1">
                <a:ln>
                  <a:noFill/>
                </a:ln>
                <a:solidFill>
                  <a:srgbClr val="F7A9BD">
                    <a:lumMod val="10000"/>
                  </a:srgbClr>
                </a:solidFill>
                <a:effectLst/>
                <a:uLnTx/>
                <a:uFillTx/>
                <a:latin typeface="Cambria" panose="02040503050406030204" pitchFamily="18" charset="0"/>
                <a:sym typeface="Arial"/>
              </a:rPr>
              <a:t>Sử</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dụng</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điệu</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bộ</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cử</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chỉ</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phù</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hợp</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khi</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phát</a:t>
            </a:r>
            <a:r>
              <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rPr>
              <a:t> </a:t>
            </a:r>
            <a:r>
              <a:rPr kumimoji="0" lang="en-US" sz="2800" i="0" u="none" strike="noStrike" kern="0" cap="none" spc="0" normalizeH="0" noProof="0" dirty="0" err="1">
                <a:ln>
                  <a:noFill/>
                </a:ln>
                <a:solidFill>
                  <a:srgbClr val="F7A9BD">
                    <a:lumMod val="10000"/>
                  </a:srgbClr>
                </a:solidFill>
                <a:effectLst/>
                <a:uLnTx/>
                <a:uFillTx/>
                <a:latin typeface="Cambria" panose="02040503050406030204" pitchFamily="18" charset="0"/>
                <a:sym typeface="Arial"/>
              </a:rPr>
              <a:t>biểu</a:t>
            </a:r>
            <a:endParaRPr kumimoji="0" lang="en-US" sz="2800" i="0" u="none" strike="noStrike" kern="0" cap="none" spc="0" normalizeH="0" noProof="0" dirty="0">
              <a:ln>
                <a:noFill/>
              </a:ln>
              <a:solidFill>
                <a:srgbClr val="F7A9BD">
                  <a:lumMod val="10000"/>
                </a:srgbClr>
              </a:solidFill>
              <a:effectLst/>
              <a:uLnTx/>
              <a:uFillTx/>
              <a:latin typeface="Cambria" panose="020405030504060302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kern="0" baseline="0" dirty="0">
                <a:solidFill>
                  <a:srgbClr val="F7A9BD">
                    <a:lumMod val="10000"/>
                  </a:srgbClr>
                </a:solidFill>
                <a:latin typeface="Cambria" panose="02040503050406030204" pitchFamily="18" charset="0"/>
                <a:sym typeface="Arial"/>
              </a:rPr>
              <a:t>- </a:t>
            </a:r>
            <a:r>
              <a:rPr lang="en-US" sz="2800" kern="0" baseline="0" dirty="0" err="1">
                <a:solidFill>
                  <a:srgbClr val="F7A9BD">
                    <a:lumMod val="10000"/>
                  </a:srgbClr>
                </a:solidFill>
                <a:latin typeface="Cambria" panose="02040503050406030204" pitchFamily="18" charset="0"/>
                <a:sym typeface="Arial"/>
              </a:rPr>
              <a:t>Chăm</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chú</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lắng</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nghe</a:t>
            </a:r>
            <a:r>
              <a:rPr lang="en-US" sz="2800" kern="0" dirty="0">
                <a:solidFill>
                  <a:srgbClr val="F7A9BD">
                    <a:lumMod val="10000"/>
                  </a:srgbClr>
                </a:solidFill>
                <a:latin typeface="Cambria" panose="02040503050406030204" pitchFamily="18" charset="0"/>
                <a:sym typeface="Arial"/>
              </a:rPr>
              <a:t> ý </a:t>
            </a:r>
            <a:r>
              <a:rPr lang="en-US" sz="2800" kern="0" dirty="0" err="1">
                <a:solidFill>
                  <a:srgbClr val="F7A9BD">
                    <a:lumMod val="10000"/>
                  </a:srgbClr>
                </a:solidFill>
                <a:latin typeface="Cambria" panose="02040503050406030204" pitchFamily="18" charset="0"/>
                <a:sym typeface="Arial"/>
              </a:rPr>
              <a:t>kiến</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của</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người</a:t>
            </a:r>
            <a:r>
              <a:rPr lang="en-US" sz="2800" kern="0" dirty="0">
                <a:solidFill>
                  <a:srgbClr val="F7A9BD">
                    <a:lumMod val="10000"/>
                  </a:srgbClr>
                </a:solidFill>
                <a:latin typeface="Cambria" panose="02040503050406030204" pitchFamily="18" charset="0"/>
                <a:sym typeface="Arial"/>
              </a:rPr>
              <a:t> </a:t>
            </a:r>
            <a:r>
              <a:rPr lang="en-US" sz="2800" kern="0" dirty="0" err="1">
                <a:solidFill>
                  <a:srgbClr val="F7A9BD">
                    <a:lumMod val="10000"/>
                  </a:srgbClr>
                </a:solidFill>
                <a:latin typeface="Cambria" panose="02040503050406030204" pitchFamily="18" charset="0"/>
                <a:sym typeface="Arial"/>
              </a:rPr>
              <a:t>khác</a:t>
            </a:r>
            <a:r>
              <a:rPr lang="en-US" sz="2800" kern="0" dirty="0">
                <a:solidFill>
                  <a:srgbClr val="F7A9BD">
                    <a:lumMod val="10000"/>
                  </a:srgbClr>
                </a:solidFill>
                <a:latin typeface="Cambria" panose="02040503050406030204" pitchFamily="18" charset="0"/>
                <a:sym typeface="Arial"/>
              </a:rPr>
              <a:t>.</a:t>
            </a:r>
            <a:endParaRPr kumimoji="0" lang="en-US" sz="280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6" name="Arrow: Right 15">
            <a:extLst>
              <a:ext uri="{FF2B5EF4-FFF2-40B4-BE49-F238E27FC236}">
                <a16:creationId xmlns:a16="http://schemas.microsoft.com/office/drawing/2014/main" id="{CC7B451A-58BC-C8F0-8906-63850327B570}"/>
              </a:ext>
            </a:extLst>
          </p:cNvPr>
          <p:cNvSpPr/>
          <p:nvPr/>
        </p:nvSpPr>
        <p:spPr>
          <a:xfrm rot="5400000">
            <a:off x="1472610" y="1387552"/>
            <a:ext cx="478463" cy="51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BDCB8A67-2939-E89E-CDB4-D9B5DC11FDB3}"/>
              </a:ext>
            </a:extLst>
          </p:cNvPr>
          <p:cNvSpPr/>
          <p:nvPr/>
        </p:nvSpPr>
        <p:spPr>
          <a:xfrm rot="5400000">
            <a:off x="1504508" y="4279610"/>
            <a:ext cx="478463" cy="51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6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BB8A45-FFB2-E49F-8353-F5541BE059C6}"/>
              </a:ext>
            </a:extLst>
          </p:cNvPr>
          <p:cNvSpPr txBox="1"/>
          <p:nvPr/>
        </p:nvSpPr>
        <p:spPr>
          <a:xfrm>
            <a:off x="2083981" y="2604977"/>
            <a:ext cx="8569841"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VẬN</a:t>
            </a:r>
            <a:r>
              <a:rPr kumimoji="0" lang="en-US" sz="115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DỤNG</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905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B909CC2B-DFF1-A890-BEA4-5C27C82FE2D3}"/>
              </a:ext>
            </a:extLst>
          </p:cNvPr>
          <p:cNvSpPr/>
          <p:nvPr/>
        </p:nvSpPr>
        <p:spPr>
          <a:xfrm>
            <a:off x="602166" y="278781"/>
            <a:ext cx="11006254" cy="2174488"/>
          </a:xfrm>
          <a:prstGeom prst="wedgeRoundRectCallout">
            <a:avLst>
              <a:gd name="adj1" fmla="val 49996"/>
              <a:gd name="adj2" fmla="val -10753"/>
              <a:gd name="adj3" fmla="val 16667"/>
            </a:avLst>
          </a:prstGeom>
          <a:solidFill>
            <a:srgbClr val="D6F0F6"/>
          </a:solidFill>
          <a:ln w="28575">
            <a:solidFill>
              <a:srgbClr val="00B0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dirty="0">
                <a:solidFill>
                  <a:prstClr val="white">
                    <a:lumMod val="10000"/>
                  </a:prstClr>
                </a:solidFill>
                <a:latin typeface="Cambria" panose="02040503050406030204" pitchFamily="18" charset="0"/>
              </a:rPr>
              <a:t>Em sẽ nói những gì để vận động người th</a:t>
            </a:r>
            <a:r>
              <a:rPr lang="en-US" sz="4000" dirty="0">
                <a:solidFill>
                  <a:prstClr val="white">
                    <a:lumMod val="10000"/>
                  </a:prstClr>
                </a:solidFill>
                <a:latin typeface="Cambria" panose="02040503050406030204" pitchFamily="18" charset="0"/>
              </a:rPr>
              <a:t>â</a:t>
            </a:r>
            <a:r>
              <a:rPr lang="vi-VN" sz="4000" dirty="0">
                <a:solidFill>
                  <a:prstClr val="white">
                    <a:lumMod val="10000"/>
                  </a:prstClr>
                </a:solidFill>
                <a:latin typeface="Cambria" panose="02040503050406030204" pitchFamily="18" charset="0"/>
              </a:rPr>
              <a:t>n cùng tham gia giúp đỡ một bạn có hoàn cảnh khó khăn ở lớp hoặc trường em? </a:t>
            </a:r>
            <a:endParaRPr kumimoji="0" lang="en-US" sz="4000" i="0" u="none" strike="noStrike" kern="1200" cap="none" spc="0" normalizeH="0" baseline="0" noProof="0" dirty="0">
              <a:ln>
                <a:noFill/>
              </a:ln>
              <a:solidFill>
                <a:prstClr val="white">
                  <a:lumMod val="10000"/>
                </a:prstClr>
              </a:solidFill>
              <a:effectLst/>
              <a:uLnTx/>
              <a:uFillTx/>
              <a:latin typeface="Cambria" panose="02040503050406030204" pitchFamily="18" charset="0"/>
            </a:endParaRPr>
          </a:p>
        </p:txBody>
      </p:sp>
      <p:pic>
        <p:nvPicPr>
          <p:cNvPr id="7" name="图片 26">
            <a:extLst>
              <a:ext uri="{FF2B5EF4-FFF2-40B4-BE49-F238E27FC236}">
                <a16:creationId xmlns:a16="http://schemas.microsoft.com/office/drawing/2014/main" id="{896C96CC-D134-962B-1339-DFC8CC0F2E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15" y="2587083"/>
            <a:ext cx="4620574" cy="4620574"/>
          </a:xfrm>
          <a:prstGeom prst="rect">
            <a:avLst/>
          </a:prstGeom>
        </p:spPr>
      </p:pic>
      <p:sp>
        <p:nvSpPr>
          <p:cNvPr id="2" name="TextBox 1">
            <a:extLst>
              <a:ext uri="{FF2B5EF4-FFF2-40B4-BE49-F238E27FC236}">
                <a16:creationId xmlns:a16="http://schemas.microsoft.com/office/drawing/2014/main" id="{3454728C-DB1E-333D-D009-8EAD8154D328}"/>
              </a:ext>
            </a:extLst>
          </p:cNvPr>
          <p:cNvSpPr txBox="1"/>
          <p:nvPr/>
        </p:nvSpPr>
        <p:spPr>
          <a:xfrm>
            <a:off x="4259766" y="3044283"/>
            <a:ext cx="7092175" cy="2677656"/>
          </a:xfrm>
          <a:prstGeom prst="rect">
            <a:avLst/>
          </a:prstGeom>
          <a:noFill/>
        </p:spPr>
        <p:txBody>
          <a:bodyPr wrap="square" rtlCol="0">
            <a:spAutoFit/>
          </a:bodyPr>
          <a:lstStyle/>
          <a:p>
            <a:pPr algn="just"/>
            <a:r>
              <a:rPr lang="en-US" sz="2800" b="1" i="0" dirty="0" err="1">
                <a:solidFill>
                  <a:srgbClr val="000000"/>
                </a:solidFill>
                <a:effectLst/>
                <a:latin typeface="Cambria" panose="02040503050406030204" pitchFamily="18" charset="0"/>
                <a:ea typeface="Cambria" panose="02040503050406030204" pitchFamily="18" charset="0"/>
              </a:rPr>
              <a:t>Ví</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dụ</a:t>
            </a:r>
            <a:r>
              <a:rPr lang="en-US"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Bố mẹ ơi, ở lớp của con có bạn An đang gặp rất nhiều khó khăn. Trong đợt lũ lụt vừa qua, nhà bạn ấy bị ngập và cuốn trôi tất cả lương thực, quần áo, sách vở,….</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Bố mẹ có thể giúp đỡ bạn ấy để bạn có thể đến trường như chúng con được không?</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846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7">
            <a:extLst>
              <a:ext uri="{FF2B5EF4-FFF2-40B4-BE49-F238E27FC236}">
                <a16:creationId xmlns:a16="http://schemas.microsoft.com/office/drawing/2014/main" id="{E70E70AD-D327-082B-A3FB-90A6D0102C0B}"/>
              </a:ext>
            </a:extLst>
          </p:cNvPr>
          <p:cNvSpPr txBox="1"/>
          <p:nvPr/>
        </p:nvSpPr>
        <p:spPr>
          <a:xfrm>
            <a:off x="5086203" y="379726"/>
            <a:ext cx="4046646" cy="830997"/>
          </a:xfrm>
          <a:prstGeom prst="rect">
            <a:avLst/>
          </a:prstGeom>
          <a:solidFill>
            <a:schemeClr val="bg1"/>
          </a:solidFill>
        </p:spPr>
        <p:txBody>
          <a:bodyPr wrap="square" rtlCol="0">
            <a:spAutoFit/>
          </a:bodyPr>
          <a:lstStyle>
            <a:defPPr>
              <a:defRPr lang="zh-CN"/>
            </a:defPPr>
            <a:lvl1pPr indent="0" algn="ctr">
              <a:lnSpc>
                <a:spcPct val="100000"/>
              </a:lnSpc>
              <a:buFont typeface="Wingdings" panose="05000000000000000000" pitchFamily="2" charset="2"/>
              <a:buNone/>
              <a:defRPr sz="2200">
                <a:solidFill>
                  <a:srgbClr val="3E877E"/>
                </a:solidFill>
                <a:latin typeface="思源黑体 CN Bold" panose="020B0800000000000000" pitchFamily="34" charset="-122"/>
                <a:ea typeface="思源黑体 CN Bold" panose="020B0800000000000000" pitchFamily="34" charset="-122"/>
                <a:cs typeface="字魂58号-创中黑" panose="00000500000000000000" charset="-122"/>
              </a:defRPr>
            </a:lvl1pPr>
          </a:lstStyle>
          <a:p>
            <a:r>
              <a:rPr lang="en-US" altLang="zh-CN" sz="4800" b="1" dirty="0" err="1">
                <a:latin typeface="Cambria" panose="02040503050406030204" pitchFamily="18" charset="0"/>
                <a:ea typeface="Cambria" panose="02040503050406030204" pitchFamily="18" charset="0"/>
                <a:sym typeface="+mn-lt"/>
              </a:rPr>
              <a:t>Về</a:t>
            </a:r>
            <a:r>
              <a:rPr lang="en-US" altLang="zh-CN" sz="4800" b="1" dirty="0">
                <a:latin typeface="Cambria" panose="02040503050406030204" pitchFamily="18" charset="0"/>
                <a:ea typeface="Cambria" panose="02040503050406030204" pitchFamily="18" charset="0"/>
                <a:sym typeface="+mn-lt"/>
              </a:rPr>
              <a:t> </a:t>
            </a:r>
            <a:r>
              <a:rPr lang="en-US" altLang="zh-CN" sz="4800" b="1" dirty="0" err="1">
                <a:latin typeface="Cambria" panose="02040503050406030204" pitchFamily="18" charset="0"/>
                <a:ea typeface="Cambria" panose="02040503050406030204" pitchFamily="18" charset="0"/>
                <a:sym typeface="+mn-lt"/>
              </a:rPr>
              <a:t>nhà</a:t>
            </a:r>
            <a:r>
              <a:rPr lang="en-US" altLang="zh-CN" sz="4800" b="1" dirty="0">
                <a:latin typeface="Cambria" panose="02040503050406030204" pitchFamily="18" charset="0"/>
                <a:ea typeface="Cambria" panose="02040503050406030204" pitchFamily="18" charset="0"/>
                <a:sym typeface="+mn-lt"/>
              </a:rPr>
              <a:t>:</a:t>
            </a:r>
            <a:endParaRPr lang="zh-CN" altLang="en-US" sz="4800" b="1" dirty="0">
              <a:latin typeface="Cambria" panose="02040503050406030204" pitchFamily="18" charset="0"/>
              <a:sym typeface="+mn-lt"/>
            </a:endParaRPr>
          </a:p>
        </p:txBody>
      </p:sp>
      <p:sp>
        <p:nvSpPr>
          <p:cNvPr id="5" name="文本框 1">
            <a:extLst>
              <a:ext uri="{FF2B5EF4-FFF2-40B4-BE49-F238E27FC236}">
                <a16:creationId xmlns:a16="http://schemas.microsoft.com/office/drawing/2014/main" id="{8D8FB247-BFC6-26F0-D04C-96BD581FA594}"/>
              </a:ext>
            </a:extLst>
          </p:cNvPr>
          <p:cNvSpPr txBox="1"/>
          <p:nvPr/>
        </p:nvSpPr>
        <p:spPr>
          <a:xfrm>
            <a:off x="3289749" y="1610122"/>
            <a:ext cx="8329821" cy="1754326"/>
          </a:xfrm>
          <a:prstGeom prst="rect">
            <a:avLst/>
          </a:prstGeom>
          <a:noFill/>
        </p:spPr>
        <p:txBody>
          <a:bodyPr wrap="square" rtlCol="0">
            <a:spAutoFit/>
          </a:bodyPr>
          <a:lstStyle>
            <a:defPPr>
              <a:defRPr lang="zh-CN"/>
            </a:defPPr>
            <a:lvl1pPr marL="342900" indent="-342900">
              <a:lnSpc>
                <a:spcPct val="150000"/>
              </a:lnSpc>
              <a:buFont typeface="+mj-ea"/>
              <a:buAutoNum type="circleNumDbPlain"/>
              <a:defRPr sz="1600">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marL="0" indent="0" algn="just">
              <a:lnSpc>
                <a:spcPct val="100000"/>
              </a:lnSpc>
              <a:buNone/>
            </a:pPr>
            <a:r>
              <a:rPr lang="en-US" altLang="zh-CN" sz="3600" b="1" dirty="0">
                <a:latin typeface="Cambria" panose="02040503050406030204" pitchFamily="18" charset="0"/>
                <a:sym typeface="+mn-lt"/>
              </a:rPr>
              <a:t>T</a:t>
            </a:r>
            <a:r>
              <a:rPr lang="vi-VN" altLang="zh-CN" sz="3600" b="1" dirty="0">
                <a:latin typeface="Cambria" panose="02040503050406030204" pitchFamily="18" charset="0"/>
                <a:sym typeface="+mn-lt"/>
              </a:rPr>
              <a:t>ìm đọc câu chuyện về tình yêu thương giữa con người với con người hoặc giữa con người với loài vật. </a:t>
            </a:r>
            <a:endParaRPr lang="zh-CN" altLang="en-US" sz="3600" b="1" dirty="0">
              <a:latin typeface="Cambria" panose="02040503050406030204" pitchFamily="18" charset="0"/>
              <a:sym typeface="+mn-lt"/>
            </a:endParaRPr>
          </a:p>
        </p:txBody>
      </p:sp>
      <p:pic>
        <p:nvPicPr>
          <p:cNvPr id="6" name="图片 8" descr="13">
            <a:extLst>
              <a:ext uri="{FF2B5EF4-FFF2-40B4-BE49-F238E27FC236}">
                <a16:creationId xmlns:a16="http://schemas.microsoft.com/office/drawing/2014/main" id="{15EB8B67-D7D9-20F4-3590-2056DE3A4145}"/>
              </a:ext>
            </a:extLst>
          </p:cNvPr>
          <p:cNvPicPr>
            <a:picLocks noChangeAspect="1"/>
          </p:cNvPicPr>
          <p:nvPr/>
        </p:nvPicPr>
        <p:blipFill>
          <a:blip r:embed="rId2"/>
          <a:stretch>
            <a:fillRect/>
          </a:stretch>
        </p:blipFill>
        <p:spPr>
          <a:xfrm>
            <a:off x="247359" y="2409807"/>
            <a:ext cx="3742690" cy="3318510"/>
          </a:xfrm>
          <a:prstGeom prst="rect">
            <a:avLst/>
          </a:prstGeom>
        </p:spPr>
      </p:pic>
    </p:spTree>
    <p:extLst>
      <p:ext uri="{BB962C8B-B14F-4D97-AF65-F5344CB8AC3E}">
        <p14:creationId xmlns:p14="http://schemas.microsoft.com/office/powerpoint/2010/main" val="427160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310</Words>
  <Application>Microsoft Office PowerPoint</Application>
  <PresentationFormat>Widescreen</PresentationFormat>
  <Paragraphs>22</Paragraphs>
  <Slides>10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等线</vt:lpstr>
      <vt:lpstr>等线 Light</vt:lpstr>
      <vt:lpstr>Arial</vt:lpstr>
      <vt:lpstr>Calibri</vt:lpstr>
      <vt:lpstr>Cambria</vt:lpstr>
      <vt:lpstr>SVN-Newton</vt:lpstr>
      <vt:lpstr>SVN-Ready</vt:lpstr>
      <vt:lpstr>Times New Roman</vt:lpstr>
      <vt:lpstr>思源黑体 CN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19</cp:revision>
  <dcterms:created xsi:type="dcterms:W3CDTF">2023-10-23T10:20:13Z</dcterms:created>
  <dcterms:modified xsi:type="dcterms:W3CDTF">2025-04-04T08:33:28Z</dcterms:modified>
</cp:coreProperties>
</file>