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Lst>
  <p:notesMasterIdLst>
    <p:notesMasterId r:id="rId14"/>
  </p:notesMasterIdLst>
  <p:sldIdLst>
    <p:sldId id="276" r:id="rId3"/>
    <p:sldId id="259" r:id="rId4"/>
    <p:sldId id="260" r:id="rId5"/>
    <p:sldId id="280" r:id="rId6"/>
    <p:sldId id="281" r:id="rId7"/>
    <p:sldId id="288" r:id="rId8"/>
    <p:sldId id="290" r:id="rId9"/>
    <p:sldId id="731" r:id="rId10"/>
    <p:sldId id="732" r:id="rId11"/>
    <p:sldId id="263" r:id="rId12"/>
    <p:sldId id="3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421" autoAdjust="0"/>
  </p:normalViewPr>
  <p:slideViewPr>
    <p:cSldViewPr snapToGrid="0">
      <p:cViewPr varScale="1">
        <p:scale>
          <a:sx n="57" d="100"/>
          <a:sy n="57" d="100"/>
        </p:scale>
        <p:origin x="16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3D6B2-0B9C-4638-80FB-62E1E12D1A1F}"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E364A-F3E5-4420-931C-3DE7BD3BA328}" type="slidenum">
              <a:rPr lang="en-US" smtClean="0"/>
              <a:t>‹#›</a:t>
            </a:fld>
            <a:endParaRPr lang="en-US"/>
          </a:p>
        </p:txBody>
      </p:sp>
    </p:spTree>
    <p:extLst>
      <p:ext uri="{BB962C8B-B14F-4D97-AF65-F5344CB8AC3E}">
        <p14:creationId xmlns:p14="http://schemas.microsoft.com/office/powerpoint/2010/main" val="36024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2505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335"/>
        <p:cNvGrpSpPr/>
        <p:nvPr/>
      </p:nvGrpSpPr>
      <p:grpSpPr>
        <a:xfrm>
          <a:off x="0" y="0"/>
          <a:ext cx="0" cy="0"/>
          <a:chOff x="0" y="0"/>
          <a:chExt cx="0" cy="0"/>
        </a:xfrm>
      </p:grpSpPr>
      <p:grpSp>
        <p:nvGrpSpPr>
          <p:cNvPr id="336" name="Google Shape;336;p27"/>
          <p:cNvGrpSpPr/>
          <p:nvPr/>
        </p:nvGrpSpPr>
        <p:grpSpPr>
          <a:xfrm rot="-2700000">
            <a:off x="11596805" y="2017357"/>
            <a:ext cx="279531" cy="259997"/>
            <a:chOff x="2803325" y="4061175"/>
            <a:chExt cx="209650" cy="195000"/>
          </a:xfrm>
        </p:grpSpPr>
        <p:sp>
          <p:nvSpPr>
            <p:cNvPr id="337" name="Google Shape;337;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38" name="Google Shape;338;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39" name="Google Shape;339;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40" name="Google Shape;340;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41" name="Google Shape;341;p27"/>
          <p:cNvSpPr/>
          <p:nvPr/>
        </p:nvSpPr>
        <p:spPr>
          <a:xfrm rot="5400000">
            <a:off x="11316352" y="5543956"/>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42" name="Google Shape;342;p27"/>
          <p:cNvSpPr/>
          <p:nvPr/>
        </p:nvSpPr>
        <p:spPr>
          <a:xfrm>
            <a:off x="1364167" y="63729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43" name="Google Shape;343;p27"/>
          <p:cNvGrpSpPr/>
          <p:nvPr/>
        </p:nvGrpSpPr>
        <p:grpSpPr>
          <a:xfrm>
            <a:off x="326500" y="2474933"/>
            <a:ext cx="279534" cy="260000"/>
            <a:chOff x="2803325" y="4061175"/>
            <a:chExt cx="209650" cy="195000"/>
          </a:xfrm>
        </p:grpSpPr>
        <p:sp>
          <p:nvSpPr>
            <p:cNvPr id="344" name="Google Shape;344;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45" name="Google Shape;345;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46" name="Google Shape;346;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47" name="Google Shape;347;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299733116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391"/>
        <p:cNvGrpSpPr/>
        <p:nvPr/>
      </p:nvGrpSpPr>
      <p:grpSpPr>
        <a:xfrm>
          <a:off x="0" y="0"/>
          <a:ext cx="0" cy="0"/>
          <a:chOff x="0" y="0"/>
          <a:chExt cx="0" cy="0"/>
        </a:xfrm>
      </p:grpSpPr>
      <p:grpSp>
        <p:nvGrpSpPr>
          <p:cNvPr id="1398" name="Google Shape;1398;p11"/>
          <p:cNvGrpSpPr/>
          <p:nvPr/>
        </p:nvGrpSpPr>
        <p:grpSpPr>
          <a:xfrm rot="-1258759">
            <a:off x="-853255" y="-317936"/>
            <a:ext cx="2165763" cy="2059362"/>
            <a:chOff x="1288525" y="846925"/>
            <a:chExt cx="396175" cy="473850"/>
          </a:xfrm>
        </p:grpSpPr>
        <p:sp>
          <p:nvSpPr>
            <p:cNvPr id="1399" name="Google Shape;1399;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0" name="Google Shape;1400;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1" name="Google Shape;1401;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2" name="Google Shape;1402;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3" name="Google Shape;1403;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4" name="Google Shape;1404;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5" name="Google Shape;1405;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6" name="Google Shape;1406;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7" name="Google Shape;1407;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8" name="Google Shape;1408;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09" name="Google Shape;1409;p11"/>
          <p:cNvGrpSpPr/>
          <p:nvPr/>
        </p:nvGrpSpPr>
        <p:grpSpPr>
          <a:xfrm rot="2332656">
            <a:off x="191475" y="-453541"/>
            <a:ext cx="2951854" cy="2065686"/>
            <a:chOff x="1218400" y="279000"/>
            <a:chExt cx="468300" cy="412225"/>
          </a:xfrm>
        </p:grpSpPr>
        <p:sp>
          <p:nvSpPr>
            <p:cNvPr id="1410" name="Google Shape;1410;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1" name="Google Shape;1411;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2" name="Google Shape;1412;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3" name="Google Shape;1413;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4" name="Google Shape;1414;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5" name="Google Shape;1415;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6" name="Google Shape;1416;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7" name="Google Shape;1417;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8" name="Google Shape;1418;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9" name="Google Shape;1419;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20" name="Google Shape;1420;p11"/>
          <p:cNvGrpSpPr/>
          <p:nvPr/>
        </p:nvGrpSpPr>
        <p:grpSpPr>
          <a:xfrm rot="1258759" flipH="1">
            <a:off x="10880278" y="-248837"/>
            <a:ext cx="2165763" cy="2059362"/>
            <a:chOff x="1288525" y="846925"/>
            <a:chExt cx="396175" cy="473850"/>
          </a:xfrm>
        </p:grpSpPr>
        <p:sp>
          <p:nvSpPr>
            <p:cNvPr id="1421" name="Google Shape;1421;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2" name="Google Shape;1422;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3" name="Google Shape;1423;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4" name="Google Shape;1424;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5" name="Google Shape;1425;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6" name="Google Shape;1426;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7" name="Google Shape;1427;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8" name="Google Shape;1428;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9" name="Google Shape;1429;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0" name="Google Shape;1430;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31" name="Google Shape;1431;p11"/>
          <p:cNvGrpSpPr/>
          <p:nvPr/>
        </p:nvGrpSpPr>
        <p:grpSpPr>
          <a:xfrm rot="-2332656" flipH="1">
            <a:off x="9049457" y="-384443"/>
            <a:ext cx="2951854" cy="2065686"/>
            <a:chOff x="1218400" y="279000"/>
            <a:chExt cx="468300" cy="412225"/>
          </a:xfrm>
        </p:grpSpPr>
        <p:sp>
          <p:nvSpPr>
            <p:cNvPr id="1432" name="Google Shape;1432;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3" name="Google Shape;1433;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4" name="Google Shape;1434;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5" name="Google Shape;1435;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6" name="Google Shape;1436;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7" name="Google Shape;1437;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8" name="Google Shape;1438;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9" name="Google Shape;1439;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0" name="Google Shape;1440;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1" name="Google Shape;1441;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42" name="Google Shape;1442;p11"/>
          <p:cNvSpPr/>
          <p:nvPr/>
        </p:nvSpPr>
        <p:spPr>
          <a:xfrm>
            <a:off x="-6388185"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1450" name="Google Shape;1450;p11"/>
          <p:cNvGrpSpPr/>
          <p:nvPr/>
        </p:nvGrpSpPr>
        <p:grpSpPr>
          <a:xfrm>
            <a:off x="8464864" y="5721743"/>
            <a:ext cx="610615" cy="757279"/>
            <a:chOff x="2100500" y="1458275"/>
            <a:chExt cx="159000" cy="248050"/>
          </a:xfrm>
        </p:grpSpPr>
        <p:sp>
          <p:nvSpPr>
            <p:cNvPr id="1451" name="Google Shape;1451;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2" name="Google Shape;1452;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3" name="Google Shape;1453;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4" name="Google Shape;1454;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55" name="Google Shape;1455;p11"/>
          <p:cNvGrpSpPr/>
          <p:nvPr/>
        </p:nvGrpSpPr>
        <p:grpSpPr>
          <a:xfrm>
            <a:off x="4910063" y="6060025"/>
            <a:ext cx="474030" cy="587882"/>
            <a:chOff x="2100500" y="1458275"/>
            <a:chExt cx="159000" cy="248050"/>
          </a:xfrm>
        </p:grpSpPr>
        <p:sp>
          <p:nvSpPr>
            <p:cNvPr id="1456" name="Google Shape;1456;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7" name="Google Shape;1457;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8" name="Google Shape;1458;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9" name="Google Shape;1459;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71" name="Google Shape;1471;p11"/>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5" name="Google Shape;1475;p11"/>
          <p:cNvSpPr/>
          <p:nvPr/>
        </p:nvSpPr>
        <p:spPr>
          <a:xfrm>
            <a:off x="5931194" y="6415652"/>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6" name="Google Shape;1476;p11"/>
          <p:cNvSpPr/>
          <p:nvPr/>
        </p:nvSpPr>
        <p:spPr>
          <a:xfrm rot="-2050307">
            <a:off x="545747" y="4020383"/>
            <a:ext cx="358412" cy="263280"/>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7" name="Google Shape;1477;p11"/>
          <p:cNvSpPr/>
          <p:nvPr/>
        </p:nvSpPr>
        <p:spPr>
          <a:xfrm rot="-1161514">
            <a:off x="450758" y="2443935"/>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8" name="Google Shape;1478;p11"/>
          <p:cNvSpPr/>
          <p:nvPr/>
        </p:nvSpPr>
        <p:spPr>
          <a:xfrm rot="-1161514">
            <a:off x="3818813" y="719822"/>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9" name="Google Shape;1479;p11"/>
          <p:cNvSpPr/>
          <p:nvPr/>
        </p:nvSpPr>
        <p:spPr>
          <a:xfrm rot="-1161514">
            <a:off x="11380642" y="2925820"/>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80" name="Google Shape;1480;p11"/>
          <p:cNvSpPr/>
          <p:nvPr/>
        </p:nvSpPr>
        <p:spPr>
          <a:xfrm rot="-2914247">
            <a:off x="11417381" y="4705070"/>
            <a:ext cx="284930" cy="331173"/>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7033949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CA07-0AFA-B363-B2AD-644C9418E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EAAC9-F1D6-BFEA-D854-F0CDB3D26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B04DF-BE53-8D74-C635-6C8CE7A166E7}"/>
              </a:ext>
            </a:extLst>
          </p:cNvPr>
          <p:cNvSpPr>
            <a:spLocks noGrp="1"/>
          </p:cNvSpPr>
          <p:nvPr>
            <p:ph type="dt" sz="half" idx="10"/>
          </p:nvPr>
        </p:nvSpPr>
        <p:spPr/>
        <p:txBody>
          <a:bodyPr/>
          <a:lstStyle/>
          <a:p>
            <a:fld id="{1829DAE4-B29A-4090-9E27-4F68CB893466}" type="datetimeFigureOut">
              <a:rPr lang="en-US" smtClean="0"/>
              <a:t>4/5/2025</a:t>
            </a:fld>
            <a:endParaRPr lang="en-US"/>
          </a:p>
        </p:txBody>
      </p:sp>
      <p:sp>
        <p:nvSpPr>
          <p:cNvPr id="5" name="Footer Placeholder 4">
            <a:extLst>
              <a:ext uri="{FF2B5EF4-FFF2-40B4-BE49-F238E27FC236}">
                <a16:creationId xmlns:a16="http://schemas.microsoft.com/office/drawing/2014/main" id="{B10837E5-995E-408E-7E18-8376C1A94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C4E04-1292-B186-E2C4-43D37F45F2BB}"/>
              </a:ext>
            </a:extLst>
          </p:cNvPr>
          <p:cNvSpPr>
            <a:spLocks noGrp="1"/>
          </p:cNvSpPr>
          <p:nvPr>
            <p:ph type="sldNum" sz="quarter" idx="12"/>
          </p:nvPr>
        </p:nvSpPr>
        <p:spPr/>
        <p:txBody>
          <a:bodyPr/>
          <a:lstStyle/>
          <a:p>
            <a:fld id="{FC951FCB-6399-4EAC-875D-CB4BE6B22F0F}" type="slidenum">
              <a:rPr lang="en-US" smtClean="0"/>
              <a:t>‹#›</a:t>
            </a:fld>
            <a:endParaRPr lang="en-US"/>
          </a:p>
        </p:txBody>
      </p:sp>
    </p:spTree>
    <p:extLst>
      <p:ext uri="{BB962C8B-B14F-4D97-AF65-F5344CB8AC3E}">
        <p14:creationId xmlns:p14="http://schemas.microsoft.com/office/powerpoint/2010/main" val="376330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29328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49669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13075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1197351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8538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1038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30203074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5"/>
        <p:cNvGrpSpPr/>
        <p:nvPr/>
      </p:nvGrpSpPr>
      <p:grpSpPr>
        <a:xfrm>
          <a:off x="0" y="0"/>
          <a:ext cx="0" cy="0"/>
          <a:chOff x="0" y="0"/>
          <a:chExt cx="0" cy="0"/>
        </a:xfrm>
      </p:grpSpPr>
      <p:sp>
        <p:nvSpPr>
          <p:cNvPr id="19" name="Google Shape;19;p3"/>
          <p:cNvSpPr/>
          <p:nvPr/>
        </p:nvSpPr>
        <p:spPr>
          <a:xfrm>
            <a:off x="-414699" y="-811867"/>
            <a:ext cx="4316300" cy="3087733"/>
          </a:xfrm>
          <a:custGeom>
            <a:avLst/>
            <a:gdLst/>
            <a:ahLst/>
            <a:cxnLst/>
            <a:rect l="l" t="t" r="r" b="b"/>
            <a:pathLst>
              <a:path w="129489" h="92632" extrusionOk="0">
                <a:moveTo>
                  <a:pt x="0" y="92632"/>
                </a:moveTo>
                <a:cubicBezTo>
                  <a:pt x="5896" y="84525"/>
                  <a:pt x="10017" y="74524"/>
                  <a:pt x="18136" y="68645"/>
                </a:cubicBezTo>
                <a:cubicBezTo>
                  <a:pt x="25365" y="63410"/>
                  <a:pt x="39735" y="59578"/>
                  <a:pt x="44853" y="66890"/>
                </a:cubicBezTo>
                <a:cubicBezTo>
                  <a:pt x="47220" y="70272"/>
                  <a:pt x="46102" y="76151"/>
                  <a:pt x="43293" y="79176"/>
                </a:cubicBezTo>
                <a:cubicBezTo>
                  <a:pt x="40942" y="81708"/>
                  <a:pt x="36406" y="82483"/>
                  <a:pt x="33152" y="81321"/>
                </a:cubicBezTo>
                <a:cubicBezTo>
                  <a:pt x="25935" y="78744"/>
                  <a:pt x="23931" y="64395"/>
                  <a:pt x="29057" y="58699"/>
                </a:cubicBezTo>
                <a:cubicBezTo>
                  <a:pt x="41489" y="44886"/>
                  <a:pt x="64232" y="46643"/>
                  <a:pt x="82101" y="41538"/>
                </a:cubicBezTo>
                <a:cubicBezTo>
                  <a:pt x="102298" y="35768"/>
                  <a:pt x="129489" y="21005"/>
                  <a:pt x="129489" y="0"/>
                </a:cubicBezTo>
              </a:path>
            </a:pathLst>
          </a:custGeom>
          <a:noFill/>
          <a:ln w="28575" cap="rnd" cmpd="sng">
            <a:solidFill>
              <a:schemeClr val="accent1"/>
            </a:solidFill>
            <a:prstDash val="dash"/>
            <a:round/>
            <a:headEnd type="none" w="med" len="med"/>
            <a:tailEnd type="none" w="med" len="med"/>
          </a:ln>
        </p:spPr>
      </p:sp>
      <p:sp>
        <p:nvSpPr>
          <p:cNvPr id="20" name="Google Shape;20;p3"/>
          <p:cNvSpPr/>
          <p:nvPr/>
        </p:nvSpPr>
        <p:spPr>
          <a:xfrm>
            <a:off x="362567" y="60926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sp>
        <p:nvSpPr>
          <p:cNvPr id="21" name="Google Shape;21;p3"/>
          <p:cNvSpPr/>
          <p:nvPr/>
        </p:nvSpPr>
        <p:spPr>
          <a:xfrm>
            <a:off x="8576278" y="619102"/>
            <a:ext cx="840452" cy="118131"/>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2" name="Google Shape;22;p3"/>
          <p:cNvGrpSpPr/>
          <p:nvPr/>
        </p:nvGrpSpPr>
        <p:grpSpPr>
          <a:xfrm>
            <a:off x="11157892" y="5779789"/>
            <a:ext cx="673867" cy="800076"/>
            <a:chOff x="3251850" y="687425"/>
            <a:chExt cx="266519" cy="316436"/>
          </a:xfrm>
        </p:grpSpPr>
        <p:sp>
          <p:nvSpPr>
            <p:cNvPr id="23" name="Google Shape;23;p3"/>
            <p:cNvSpPr/>
            <p:nvPr/>
          </p:nvSpPr>
          <p:spPr>
            <a:xfrm>
              <a:off x="3251850" y="687425"/>
              <a:ext cx="169200" cy="160800"/>
            </a:xfrm>
            <a:prstGeom prst="star5">
              <a:avLst>
                <a:gd name="adj" fmla="val 28062"/>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597945">
              <a:off x="3391630" y="882406"/>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2834161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5"/>
        <p:cNvGrpSpPr/>
        <p:nvPr/>
      </p:nvGrpSpPr>
      <p:grpSpPr>
        <a:xfrm>
          <a:off x="0" y="0"/>
          <a:ext cx="0" cy="0"/>
          <a:chOff x="0" y="0"/>
          <a:chExt cx="0" cy="0"/>
        </a:xfrm>
      </p:grpSpPr>
      <p:sp>
        <p:nvSpPr>
          <p:cNvPr id="26" name="Google Shape;26;p4"/>
          <p:cNvSpPr/>
          <p:nvPr/>
        </p:nvSpPr>
        <p:spPr>
          <a:xfrm rot="5093719">
            <a:off x="11315410" y="2422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7" name="Google Shape;27;p4"/>
          <p:cNvGrpSpPr/>
          <p:nvPr/>
        </p:nvGrpSpPr>
        <p:grpSpPr>
          <a:xfrm>
            <a:off x="326500" y="3349900"/>
            <a:ext cx="279534" cy="260000"/>
            <a:chOff x="2803325" y="4061175"/>
            <a:chExt cx="209650" cy="195000"/>
          </a:xfrm>
        </p:grpSpPr>
        <p:sp>
          <p:nvSpPr>
            <p:cNvPr id="28" name="Google Shape;28;p4"/>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29" name="Google Shape;29;p4"/>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0" name="Google Shape;30;p4"/>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1" name="Google Shape;31;p4"/>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4" name="Google Shape;34;p4"/>
          <p:cNvSpPr/>
          <p:nvPr/>
        </p:nvSpPr>
        <p:spPr>
          <a:xfrm rot="597038">
            <a:off x="11484046" y="5610352"/>
            <a:ext cx="254631" cy="242072"/>
          </a:xfrm>
          <a:prstGeom prst="star5">
            <a:avLst>
              <a:gd name="adj" fmla="val 28062"/>
              <a:gd name="hf" fmla="val 105146"/>
              <a:gd name="vf" fmla="val 110557"/>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2106881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7"/>
        <p:cNvGrpSpPr/>
        <p:nvPr/>
      </p:nvGrpSpPr>
      <p:grpSpPr>
        <a:xfrm>
          <a:off x="0" y="0"/>
          <a:ext cx="0" cy="0"/>
          <a:chOff x="0" y="0"/>
          <a:chExt cx="0" cy="0"/>
        </a:xfrm>
      </p:grpSpPr>
      <p:grpSp>
        <p:nvGrpSpPr>
          <p:cNvPr id="48" name="Google Shape;48;p6"/>
          <p:cNvGrpSpPr/>
          <p:nvPr/>
        </p:nvGrpSpPr>
        <p:grpSpPr>
          <a:xfrm rot="-2700000">
            <a:off x="11501237" y="399491"/>
            <a:ext cx="279531" cy="259997"/>
            <a:chOff x="2803325" y="4061175"/>
            <a:chExt cx="209650" cy="195000"/>
          </a:xfrm>
        </p:grpSpPr>
        <p:sp>
          <p:nvSpPr>
            <p:cNvPr id="49" name="Google Shape;49;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50" name="Google Shape;50;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51" name="Google Shape;51;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52" name="Google Shape;52;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
        <p:nvSpPr>
          <p:cNvPr id="53" name="Google Shape;53;p6"/>
          <p:cNvSpPr/>
          <p:nvPr/>
        </p:nvSpPr>
        <p:spPr>
          <a:xfrm rot="5400000">
            <a:off x="11220786" y="31022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med" len="med"/>
            <a:tailEnd type="none" w="med" len="med"/>
          </a:ln>
        </p:spPr>
      </p:sp>
      <p:sp>
        <p:nvSpPr>
          <p:cNvPr id="54" name="Google Shape;54;p6"/>
          <p:cNvSpPr/>
          <p:nvPr/>
        </p:nvSpPr>
        <p:spPr>
          <a:xfrm>
            <a:off x="4495134" y="63032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55" name="Google Shape;55;p6"/>
          <p:cNvGrpSpPr/>
          <p:nvPr/>
        </p:nvGrpSpPr>
        <p:grpSpPr>
          <a:xfrm>
            <a:off x="326500" y="1787267"/>
            <a:ext cx="279534" cy="260000"/>
            <a:chOff x="2803325" y="4061175"/>
            <a:chExt cx="209650" cy="195000"/>
          </a:xfrm>
        </p:grpSpPr>
        <p:sp>
          <p:nvSpPr>
            <p:cNvPr id="56" name="Google Shape;56;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57" name="Google Shape;57;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58" name="Google Shape;58;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59" name="Google Shape;59;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Tree>
    <p:extLst>
      <p:ext uri="{BB962C8B-B14F-4D97-AF65-F5344CB8AC3E}">
        <p14:creationId xmlns:p14="http://schemas.microsoft.com/office/powerpoint/2010/main" val="35627271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4"/>
        <p:cNvGrpSpPr/>
        <p:nvPr/>
      </p:nvGrpSpPr>
      <p:grpSpPr>
        <a:xfrm>
          <a:off x="0" y="0"/>
          <a:ext cx="0" cy="0"/>
          <a:chOff x="0" y="0"/>
          <a:chExt cx="0" cy="0"/>
        </a:xfrm>
      </p:grpSpPr>
      <p:sp>
        <p:nvSpPr>
          <p:cNvPr id="77" name="Google Shape;77;p9"/>
          <p:cNvSpPr/>
          <p:nvPr/>
        </p:nvSpPr>
        <p:spPr>
          <a:xfrm rot="10800000" flipH="1">
            <a:off x="9148901" y="4520484"/>
            <a:ext cx="4019220" cy="2723751"/>
          </a:xfrm>
          <a:custGeom>
            <a:avLst/>
            <a:gdLst/>
            <a:ahLst/>
            <a:cxnLst/>
            <a:rect l="l" t="t" r="r" b="b"/>
            <a:pathLst>
              <a:path w="95947" h="58504" extrusionOk="0">
                <a:moveTo>
                  <a:pt x="95947" y="58504"/>
                </a:moveTo>
                <a:cubicBezTo>
                  <a:pt x="95193" y="47952"/>
                  <a:pt x="81683" y="40797"/>
                  <a:pt x="71375" y="38418"/>
                </a:cubicBezTo>
                <a:cubicBezTo>
                  <a:pt x="59730" y="35731"/>
                  <a:pt x="45114" y="37898"/>
                  <a:pt x="36663" y="29447"/>
                </a:cubicBezTo>
                <a:cubicBezTo>
                  <a:pt x="35058" y="27842"/>
                  <a:pt x="33783" y="24664"/>
                  <a:pt x="35103" y="22817"/>
                </a:cubicBezTo>
                <a:cubicBezTo>
                  <a:pt x="36689" y="20597"/>
                  <a:pt x="40916" y="19423"/>
                  <a:pt x="43098" y="21061"/>
                </a:cubicBezTo>
                <a:cubicBezTo>
                  <a:pt x="45055" y="22530"/>
                  <a:pt x="46256" y="25854"/>
                  <a:pt x="45243" y="28082"/>
                </a:cubicBezTo>
                <a:cubicBezTo>
                  <a:pt x="43979" y="30864"/>
                  <a:pt x="39907" y="31584"/>
                  <a:pt x="36858" y="31787"/>
                </a:cubicBezTo>
                <a:cubicBezTo>
                  <a:pt x="28329" y="32356"/>
                  <a:pt x="25203" y="19145"/>
                  <a:pt x="20672" y="11896"/>
                </a:cubicBezTo>
                <a:cubicBezTo>
                  <a:pt x="16458" y="5154"/>
                  <a:pt x="7950" y="0"/>
                  <a:pt x="0" y="0"/>
                </a:cubicBezTo>
              </a:path>
            </a:pathLst>
          </a:custGeom>
          <a:noFill/>
          <a:ln w="28575" cap="rnd" cmpd="sng">
            <a:solidFill>
              <a:schemeClr val="accent1"/>
            </a:solidFill>
            <a:prstDash val="dash"/>
            <a:round/>
            <a:headEnd type="none" w="med" len="med"/>
            <a:tailEnd type="none" w="med" len="med"/>
          </a:ln>
        </p:spPr>
      </p:sp>
      <p:sp>
        <p:nvSpPr>
          <p:cNvPr id="78" name="Google Shape;78;p9"/>
          <p:cNvSpPr/>
          <p:nvPr/>
        </p:nvSpPr>
        <p:spPr>
          <a:xfrm rot="10800000" flipH="1">
            <a:off x="-782233" y="-360876"/>
            <a:ext cx="4491800" cy="1428733"/>
          </a:xfrm>
          <a:custGeom>
            <a:avLst/>
            <a:gdLst/>
            <a:ahLst/>
            <a:cxnLst/>
            <a:rect l="l" t="t" r="r" b="b"/>
            <a:pathLst>
              <a:path w="134754" h="42862" extrusionOk="0">
                <a:moveTo>
                  <a:pt x="0" y="934"/>
                </a:moveTo>
                <a:cubicBezTo>
                  <a:pt x="11088" y="12022"/>
                  <a:pt x="31155" y="14070"/>
                  <a:pt x="46218" y="9710"/>
                </a:cubicBezTo>
                <a:cubicBezTo>
                  <a:pt x="51328" y="8231"/>
                  <a:pt x="62235" y="4971"/>
                  <a:pt x="59284" y="544"/>
                </a:cubicBezTo>
                <a:cubicBezTo>
                  <a:pt x="58014" y="-1361"/>
                  <a:pt x="52669" y="2365"/>
                  <a:pt x="53629" y="4444"/>
                </a:cubicBezTo>
                <a:cubicBezTo>
                  <a:pt x="60035" y="18324"/>
                  <a:pt x="83431" y="11324"/>
                  <a:pt x="98482" y="14000"/>
                </a:cubicBezTo>
                <a:cubicBezTo>
                  <a:pt x="113695" y="16704"/>
                  <a:pt x="134754" y="27411"/>
                  <a:pt x="134754" y="42862"/>
                </a:cubicBezTo>
              </a:path>
            </a:pathLst>
          </a:custGeom>
          <a:noFill/>
          <a:ln w="28575" cap="rnd"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206257879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316"/>
        <p:cNvGrpSpPr/>
        <p:nvPr/>
      </p:nvGrpSpPr>
      <p:grpSpPr>
        <a:xfrm>
          <a:off x="0" y="0"/>
          <a:ext cx="0" cy="0"/>
          <a:chOff x="0" y="0"/>
          <a:chExt cx="0" cy="0"/>
        </a:xfrm>
      </p:grpSpPr>
      <p:grpSp>
        <p:nvGrpSpPr>
          <p:cNvPr id="317" name="Google Shape;317;p26"/>
          <p:cNvGrpSpPr/>
          <p:nvPr/>
        </p:nvGrpSpPr>
        <p:grpSpPr>
          <a:xfrm>
            <a:off x="10920053" y="5406901"/>
            <a:ext cx="837653" cy="847524"/>
            <a:chOff x="8524094" y="2148425"/>
            <a:chExt cx="387850" cy="392397"/>
          </a:xfrm>
        </p:grpSpPr>
        <p:sp>
          <p:nvSpPr>
            <p:cNvPr id="318" name="Google Shape;318;p26"/>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6"/>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6"/>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 name="Google Shape;321;p26"/>
          <p:cNvGrpSpPr/>
          <p:nvPr/>
        </p:nvGrpSpPr>
        <p:grpSpPr>
          <a:xfrm rot="-2700000">
            <a:off x="11501237" y="399491"/>
            <a:ext cx="279531" cy="259997"/>
            <a:chOff x="2803325" y="4061175"/>
            <a:chExt cx="209650" cy="195000"/>
          </a:xfrm>
        </p:grpSpPr>
        <p:sp>
          <p:nvSpPr>
            <p:cNvPr id="322" name="Google Shape;322;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23" name="Google Shape;323;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24" name="Google Shape;324;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25" name="Google Shape;325;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26" name="Google Shape;326;p26"/>
          <p:cNvSpPr/>
          <p:nvPr/>
        </p:nvSpPr>
        <p:spPr>
          <a:xfrm rot="5093719">
            <a:off x="11073476" y="2204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27" name="Google Shape;327;p26"/>
          <p:cNvSpPr/>
          <p:nvPr/>
        </p:nvSpPr>
        <p:spPr>
          <a:xfrm>
            <a:off x="3205700" y="6057559"/>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328" name="Google Shape;328;p26"/>
          <p:cNvGrpSpPr/>
          <p:nvPr/>
        </p:nvGrpSpPr>
        <p:grpSpPr>
          <a:xfrm>
            <a:off x="326500" y="4618433"/>
            <a:ext cx="279534" cy="260000"/>
            <a:chOff x="2803325" y="4061175"/>
            <a:chExt cx="209650" cy="195000"/>
          </a:xfrm>
        </p:grpSpPr>
        <p:sp>
          <p:nvSpPr>
            <p:cNvPr id="329" name="Google Shape;329;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30" name="Google Shape;330;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31" name="Google Shape;331;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32" name="Google Shape;332;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201454140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46FC374D-E6BF-5C51-22EA-85BB5F1ACBE4}"/>
              </a:ext>
            </a:extLst>
          </p:cNvPr>
          <p:cNvSpPr txBox="1"/>
          <p:nvPr userDrawn="1"/>
        </p:nvSpPr>
        <p:spPr>
          <a:xfrm>
            <a:off x="0" y="-1604665"/>
            <a:ext cx="12192000" cy="461665"/>
          </a:xfrm>
          <a:prstGeom prst="rect">
            <a:avLst/>
          </a:prstGeom>
          <a:noFill/>
        </p:spPr>
        <p:txBody>
          <a:bodyPr vert="horz" wrap="square" rtlCol="0">
            <a:spAutoFit/>
          </a:bodyPr>
          <a:lstStyle/>
          <a:p>
            <a:pPr algn="ctr"/>
            <a:r>
              <a:rPr lang="en-US" sz="2400">
                <a:solidFill>
                  <a:srgbClr val="CFCFCF"/>
                </a:solidFill>
                <a:latin typeface="Noto Sans S Chinese DemiLight" panose="020B0400000000000000" pitchFamily="34" charset="-122"/>
                <a:ea typeface="Noto Sans S Chinese DemiLight" panose="020B0400000000000000" pitchFamily="34" charset="-122"/>
              </a:rPr>
              <a:t>www.9slide.vn</a:t>
            </a:r>
          </a:p>
        </p:txBody>
      </p:sp>
      <p:grpSp>
        <p:nvGrpSpPr>
          <p:cNvPr id="2" name="Group 1">
            <a:extLst>
              <a:ext uri="{FF2B5EF4-FFF2-40B4-BE49-F238E27FC236}">
                <a16:creationId xmlns:a16="http://schemas.microsoft.com/office/drawing/2014/main" id="{61A3075E-AED7-9DC3-5CAC-F65BA7E9A27C}"/>
              </a:ext>
            </a:extLst>
          </p:cNvPr>
          <p:cNvGrpSpPr/>
          <p:nvPr userDrawn="1"/>
        </p:nvGrpSpPr>
        <p:grpSpPr>
          <a:xfrm>
            <a:off x="-3773121" y="0"/>
            <a:ext cx="4326052" cy="2928084"/>
            <a:chOff x="6278216" y="1917262"/>
            <a:chExt cx="4339742" cy="2928084"/>
          </a:xfrm>
        </p:grpSpPr>
        <p:pic>
          <p:nvPicPr>
            <p:cNvPr id="3" name="Picture 2">
              <a:extLst>
                <a:ext uri="{FF2B5EF4-FFF2-40B4-BE49-F238E27FC236}">
                  <a16:creationId xmlns:a16="http://schemas.microsoft.com/office/drawing/2014/main" id="{AAF82827-ABA6-722B-306D-33F3FCED23A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BEAE5F98-6C4D-51AF-F0E1-D3004C445808}"/>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AB90BE2B-88D9-7F22-0031-FC6B7920EBA7}"/>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7" name="TextBox 6">
              <a:extLst>
                <a:ext uri="{FF2B5EF4-FFF2-40B4-BE49-F238E27FC236}">
                  <a16:creationId xmlns:a16="http://schemas.microsoft.com/office/drawing/2014/main" id="{C87855D7-0D3A-50CE-C18B-CC44646CEC3A}"/>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70603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6" r:id="rId5"/>
    <p:sldLayoutId id="2147483677" r:id="rId6"/>
    <p:sldLayoutId id="2147483678" r:id="rId7"/>
    <p:sldLayoutId id="2147483679" r:id="rId8"/>
    <p:sldLayoutId id="2147483681" r:id="rId9"/>
    <p:sldLayoutId id="2147483682" r:id="rId10"/>
    <p:sldLayoutId id="2147483688" r:id="rId11"/>
    <p:sldLayoutId id="2147483705" r:id="rId12"/>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952FA442-0047-DA6B-2646-D7EB6C540EBE}"/>
              </a:ext>
            </a:extLst>
          </p:cNvPr>
          <p:cNvSpPr txBox="1"/>
          <p:nvPr userDrawn="1"/>
        </p:nvSpPr>
        <p:spPr>
          <a:xfrm>
            <a:off x="0" y="-1604665"/>
            <a:ext cx="12192000" cy="461665"/>
          </a:xfrm>
          <a:prstGeom prst="rect">
            <a:avLst/>
          </a:prstGeom>
          <a:noFill/>
        </p:spPr>
        <p:txBody>
          <a:bodyPr vert="horz" wrap="square" rtlCol="0">
            <a:spAutoFit/>
          </a:bodyPr>
          <a:lstStyle/>
          <a:p>
            <a:pPr algn="ctr"/>
            <a:r>
              <a:rPr lang="en-US" sz="2400">
                <a:solidFill>
                  <a:srgbClr val="CFCFCF"/>
                </a:solidFill>
                <a:latin typeface="Noto Sans S Chinese DemiLight" panose="020B0400000000000000" pitchFamily="34" charset="-122"/>
                <a:ea typeface="Noto Sans S Chinese DemiLight" panose="020B0400000000000000" pitchFamily="34" charset="-122"/>
              </a:rPr>
              <a:t>www.9slide.vn</a:t>
            </a:r>
          </a:p>
        </p:txBody>
      </p:sp>
      <p:grpSp>
        <p:nvGrpSpPr>
          <p:cNvPr id="2" name="Group 1">
            <a:extLst>
              <a:ext uri="{FF2B5EF4-FFF2-40B4-BE49-F238E27FC236}">
                <a16:creationId xmlns:a16="http://schemas.microsoft.com/office/drawing/2014/main" id="{A0FC7DF2-6D82-1CB2-80E5-CEB3A02E59BF}"/>
              </a:ext>
            </a:extLst>
          </p:cNvPr>
          <p:cNvGrpSpPr/>
          <p:nvPr userDrawn="1"/>
        </p:nvGrpSpPr>
        <p:grpSpPr>
          <a:xfrm>
            <a:off x="-3773121" y="0"/>
            <a:ext cx="4326052" cy="2928084"/>
            <a:chOff x="6278216" y="1917262"/>
            <a:chExt cx="4339742" cy="2928084"/>
          </a:xfrm>
        </p:grpSpPr>
        <p:pic>
          <p:nvPicPr>
            <p:cNvPr id="4" name="Picture 3">
              <a:extLst>
                <a:ext uri="{FF2B5EF4-FFF2-40B4-BE49-F238E27FC236}">
                  <a16:creationId xmlns:a16="http://schemas.microsoft.com/office/drawing/2014/main" id="{DB397CD5-C8C9-F00A-71AB-650C4FFF984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2CBB5905-DA28-9E85-00D9-A2F69C603B5A}"/>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D2CC9BD6-9620-B3BF-583E-15D56255E43A}"/>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7" name="TextBox 6">
              <a:extLst>
                <a:ext uri="{FF2B5EF4-FFF2-40B4-BE49-F238E27FC236}">
                  <a16:creationId xmlns:a16="http://schemas.microsoft.com/office/drawing/2014/main" id="{43F7315D-D592-FE26-1E3E-93160F0E9846}"/>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1421784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3">
            <a:extLst>
              <a:ext uri="{FF2B5EF4-FFF2-40B4-BE49-F238E27FC236}">
                <a16:creationId xmlns:a16="http://schemas.microsoft.com/office/drawing/2014/main" id="{084DD2B5-C1E5-45DF-9238-1372BAB55C63}"/>
              </a:ext>
            </a:extLst>
          </p:cNvPr>
          <p:cNvGrpSpPr/>
          <p:nvPr/>
        </p:nvGrpSpPr>
        <p:grpSpPr>
          <a:xfrm>
            <a:off x="8035926" y="4230686"/>
            <a:ext cx="1248681" cy="2105079"/>
            <a:chOff x="5921376" y="3316287"/>
            <a:chExt cx="358775" cy="604838"/>
          </a:xfrm>
        </p:grpSpPr>
        <p:sp>
          <p:nvSpPr>
            <p:cNvPr id="3" name="Freeform 293">
              <a:extLst>
                <a:ext uri="{FF2B5EF4-FFF2-40B4-BE49-F238E27FC236}">
                  <a16:creationId xmlns:a16="http://schemas.microsoft.com/office/drawing/2014/main" id="{1AB1A385-0E05-4C7E-8064-11C2D89D61A2}"/>
                </a:ext>
              </a:extLst>
            </p:cNvPr>
            <p:cNvSpPr>
              <a:spLocks/>
            </p:cNvSpPr>
            <p:nvPr/>
          </p:nvSpPr>
          <p:spPr bwMode="auto">
            <a:xfrm>
              <a:off x="6169026" y="3316287"/>
              <a:ext cx="77788" cy="66675"/>
            </a:xfrm>
            <a:custGeom>
              <a:avLst/>
              <a:gdLst>
                <a:gd name="T0" fmla="*/ 2 w 51"/>
                <a:gd name="T1" fmla="*/ 24 h 44"/>
                <a:gd name="T2" fmla="*/ 9 w 51"/>
                <a:gd name="T3" fmla="*/ 29 h 44"/>
                <a:gd name="T4" fmla="*/ 12 w 51"/>
                <a:gd name="T5" fmla="*/ 35 h 44"/>
                <a:gd name="T6" fmla="*/ 22 w 51"/>
                <a:gd name="T7" fmla="*/ 36 h 44"/>
                <a:gd name="T8" fmla="*/ 29 w 51"/>
                <a:gd name="T9" fmla="*/ 39 h 44"/>
                <a:gd name="T10" fmla="*/ 35 w 51"/>
                <a:gd name="T11" fmla="*/ 44 h 44"/>
                <a:gd name="T12" fmla="*/ 39 w 51"/>
                <a:gd name="T13" fmla="*/ 42 h 44"/>
                <a:gd name="T14" fmla="*/ 45 w 51"/>
                <a:gd name="T15" fmla="*/ 42 h 44"/>
                <a:gd name="T16" fmla="*/ 46 w 51"/>
                <a:gd name="T17" fmla="*/ 32 h 44"/>
                <a:gd name="T18" fmla="*/ 49 w 51"/>
                <a:gd name="T19" fmla="*/ 30 h 44"/>
                <a:gd name="T20" fmla="*/ 50 w 51"/>
                <a:gd name="T21" fmla="*/ 25 h 44"/>
                <a:gd name="T22" fmla="*/ 51 w 51"/>
                <a:gd name="T23" fmla="*/ 21 h 44"/>
                <a:gd name="T24" fmla="*/ 48 w 51"/>
                <a:gd name="T25" fmla="*/ 16 h 44"/>
                <a:gd name="T26" fmla="*/ 48 w 51"/>
                <a:gd name="T27" fmla="*/ 13 h 44"/>
                <a:gd name="T28" fmla="*/ 40 w 51"/>
                <a:gd name="T29" fmla="*/ 8 h 44"/>
                <a:gd name="T30" fmla="*/ 39 w 51"/>
                <a:gd name="T31" fmla="*/ 7 h 44"/>
                <a:gd name="T32" fmla="*/ 31 w 51"/>
                <a:gd name="T33" fmla="*/ 5 h 44"/>
                <a:gd name="T34" fmla="*/ 24 w 51"/>
                <a:gd name="T35" fmla="*/ 0 h 44"/>
                <a:gd name="T36" fmla="*/ 17 w 51"/>
                <a:gd name="T37" fmla="*/ 7 h 44"/>
                <a:gd name="T38" fmla="*/ 8 w 51"/>
                <a:gd name="T39" fmla="*/ 13 h 44"/>
                <a:gd name="T40" fmla="*/ 2 w 51"/>
                <a:gd name="T4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4">
                  <a:moveTo>
                    <a:pt x="2" y="24"/>
                  </a:moveTo>
                  <a:cubicBezTo>
                    <a:pt x="4" y="28"/>
                    <a:pt x="6" y="29"/>
                    <a:pt x="9" y="29"/>
                  </a:cubicBezTo>
                  <a:cubicBezTo>
                    <a:pt x="9" y="31"/>
                    <a:pt x="10" y="33"/>
                    <a:pt x="12" y="35"/>
                  </a:cubicBezTo>
                  <a:cubicBezTo>
                    <a:pt x="15" y="38"/>
                    <a:pt x="19" y="38"/>
                    <a:pt x="22" y="36"/>
                  </a:cubicBezTo>
                  <a:cubicBezTo>
                    <a:pt x="24" y="38"/>
                    <a:pt x="27" y="39"/>
                    <a:pt x="29" y="39"/>
                  </a:cubicBezTo>
                  <a:cubicBezTo>
                    <a:pt x="30" y="42"/>
                    <a:pt x="32" y="44"/>
                    <a:pt x="35" y="44"/>
                  </a:cubicBezTo>
                  <a:cubicBezTo>
                    <a:pt x="37" y="44"/>
                    <a:pt x="39" y="44"/>
                    <a:pt x="39" y="42"/>
                  </a:cubicBezTo>
                  <a:cubicBezTo>
                    <a:pt x="41" y="43"/>
                    <a:pt x="43" y="44"/>
                    <a:pt x="45" y="42"/>
                  </a:cubicBezTo>
                  <a:cubicBezTo>
                    <a:pt x="48" y="40"/>
                    <a:pt x="48" y="36"/>
                    <a:pt x="46" y="32"/>
                  </a:cubicBezTo>
                  <a:cubicBezTo>
                    <a:pt x="47" y="32"/>
                    <a:pt x="48" y="31"/>
                    <a:pt x="49" y="30"/>
                  </a:cubicBezTo>
                  <a:cubicBezTo>
                    <a:pt x="50" y="29"/>
                    <a:pt x="50" y="27"/>
                    <a:pt x="50" y="25"/>
                  </a:cubicBezTo>
                  <a:cubicBezTo>
                    <a:pt x="50" y="24"/>
                    <a:pt x="51" y="23"/>
                    <a:pt x="51" y="21"/>
                  </a:cubicBezTo>
                  <a:cubicBezTo>
                    <a:pt x="51" y="19"/>
                    <a:pt x="50" y="17"/>
                    <a:pt x="48" y="16"/>
                  </a:cubicBezTo>
                  <a:cubicBezTo>
                    <a:pt x="48" y="15"/>
                    <a:pt x="48" y="14"/>
                    <a:pt x="48" y="13"/>
                  </a:cubicBezTo>
                  <a:cubicBezTo>
                    <a:pt x="46" y="9"/>
                    <a:pt x="43" y="8"/>
                    <a:pt x="40" y="8"/>
                  </a:cubicBezTo>
                  <a:cubicBezTo>
                    <a:pt x="40" y="8"/>
                    <a:pt x="39" y="7"/>
                    <a:pt x="39" y="7"/>
                  </a:cubicBezTo>
                  <a:cubicBezTo>
                    <a:pt x="36" y="4"/>
                    <a:pt x="33" y="4"/>
                    <a:pt x="31" y="5"/>
                  </a:cubicBezTo>
                  <a:cubicBezTo>
                    <a:pt x="30" y="2"/>
                    <a:pt x="28" y="0"/>
                    <a:pt x="24" y="0"/>
                  </a:cubicBezTo>
                  <a:cubicBezTo>
                    <a:pt x="20" y="1"/>
                    <a:pt x="18" y="3"/>
                    <a:pt x="17" y="7"/>
                  </a:cubicBezTo>
                  <a:cubicBezTo>
                    <a:pt x="11" y="5"/>
                    <a:pt x="7" y="8"/>
                    <a:pt x="8" y="13"/>
                  </a:cubicBezTo>
                  <a:cubicBezTo>
                    <a:pt x="4" y="15"/>
                    <a:pt x="0" y="19"/>
                    <a:pt x="2" y="24"/>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 name="Freeform 294">
              <a:extLst>
                <a:ext uri="{FF2B5EF4-FFF2-40B4-BE49-F238E27FC236}">
                  <a16:creationId xmlns:a16="http://schemas.microsoft.com/office/drawing/2014/main" id="{92C20A8B-4907-4162-A238-48DB8024E6C8}"/>
                </a:ext>
              </a:extLst>
            </p:cNvPr>
            <p:cNvSpPr>
              <a:spLocks/>
            </p:cNvSpPr>
            <p:nvPr/>
          </p:nvSpPr>
          <p:spPr bwMode="auto">
            <a:xfrm>
              <a:off x="6219826" y="3367087"/>
              <a:ext cx="9525" cy="7938"/>
            </a:xfrm>
            <a:custGeom>
              <a:avLst/>
              <a:gdLst>
                <a:gd name="T0" fmla="*/ 0 w 6"/>
                <a:gd name="T1" fmla="*/ 4 h 6"/>
                <a:gd name="T2" fmla="*/ 2 w 6"/>
                <a:gd name="T3" fmla="*/ 4 h 6"/>
                <a:gd name="T4" fmla="*/ 4 w 6"/>
                <a:gd name="T5" fmla="*/ 4 h 6"/>
                <a:gd name="T6" fmla="*/ 5 w 6"/>
                <a:gd name="T7" fmla="*/ 0 h 6"/>
                <a:gd name="T8" fmla="*/ 5 w 6"/>
                <a:gd name="T9" fmla="*/ 0 h 6"/>
                <a:gd name="T10" fmla="*/ 5 w 6"/>
                <a:gd name="T11" fmla="*/ 4 h 6"/>
                <a:gd name="T12" fmla="*/ 0 w 6"/>
                <a:gd name="T13" fmla="*/ 5 h 6"/>
                <a:gd name="T14" fmla="*/ 0 w 6"/>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4"/>
                  </a:moveTo>
                  <a:cubicBezTo>
                    <a:pt x="0" y="4"/>
                    <a:pt x="1" y="4"/>
                    <a:pt x="2" y="4"/>
                  </a:cubicBezTo>
                  <a:cubicBezTo>
                    <a:pt x="3" y="4"/>
                    <a:pt x="3" y="4"/>
                    <a:pt x="4" y="4"/>
                  </a:cubicBezTo>
                  <a:cubicBezTo>
                    <a:pt x="5" y="3"/>
                    <a:pt x="5" y="1"/>
                    <a:pt x="5" y="0"/>
                  </a:cubicBezTo>
                  <a:cubicBezTo>
                    <a:pt x="5" y="0"/>
                    <a:pt x="5" y="0"/>
                    <a:pt x="5" y="0"/>
                  </a:cubicBezTo>
                  <a:cubicBezTo>
                    <a:pt x="6" y="1"/>
                    <a:pt x="6" y="3"/>
                    <a:pt x="5" y="4"/>
                  </a:cubicBezTo>
                  <a:cubicBezTo>
                    <a:pt x="4" y="6"/>
                    <a:pt x="1" y="6"/>
                    <a:pt x="0" y="5"/>
                  </a:cubicBezTo>
                  <a:lnTo>
                    <a:pt x="0" y="4"/>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Freeform 295">
              <a:extLst>
                <a:ext uri="{FF2B5EF4-FFF2-40B4-BE49-F238E27FC236}">
                  <a16:creationId xmlns:a16="http://schemas.microsoft.com/office/drawing/2014/main" id="{8B052B3F-D2DC-4193-9C7B-58348482C85A}"/>
                </a:ext>
              </a:extLst>
            </p:cNvPr>
            <p:cNvSpPr>
              <a:spLocks/>
            </p:cNvSpPr>
            <p:nvPr/>
          </p:nvSpPr>
          <p:spPr bwMode="auto">
            <a:xfrm>
              <a:off x="6223001" y="3351212"/>
              <a:ext cx="9525" cy="12700"/>
            </a:xfrm>
            <a:custGeom>
              <a:avLst/>
              <a:gdLst>
                <a:gd name="T0" fmla="*/ 0 w 7"/>
                <a:gd name="T1" fmla="*/ 6 h 8"/>
                <a:gd name="T2" fmla="*/ 3 w 7"/>
                <a:gd name="T3" fmla="*/ 6 h 8"/>
                <a:gd name="T4" fmla="*/ 5 w 7"/>
                <a:gd name="T5" fmla="*/ 4 h 8"/>
                <a:gd name="T6" fmla="*/ 5 w 7"/>
                <a:gd name="T7" fmla="*/ 2 h 8"/>
                <a:gd name="T8" fmla="*/ 5 w 7"/>
                <a:gd name="T9" fmla="*/ 0 h 8"/>
                <a:gd name="T10" fmla="*/ 7 w 7"/>
                <a:gd name="T11" fmla="*/ 2 h 8"/>
                <a:gd name="T12" fmla="*/ 7 w 7"/>
                <a:gd name="T13" fmla="*/ 5 h 8"/>
                <a:gd name="T14" fmla="*/ 4 w 7"/>
                <a:gd name="T15" fmla="*/ 7 h 8"/>
                <a:gd name="T16" fmla="*/ 0 w 7"/>
                <a:gd name="T17" fmla="*/ 7 h 8"/>
                <a:gd name="T18" fmla="*/ 0 w 7"/>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6"/>
                  </a:moveTo>
                  <a:cubicBezTo>
                    <a:pt x="1" y="6"/>
                    <a:pt x="2" y="6"/>
                    <a:pt x="3" y="6"/>
                  </a:cubicBezTo>
                  <a:cubicBezTo>
                    <a:pt x="4" y="5"/>
                    <a:pt x="5" y="5"/>
                    <a:pt x="5" y="4"/>
                  </a:cubicBezTo>
                  <a:cubicBezTo>
                    <a:pt x="6" y="3"/>
                    <a:pt x="5" y="2"/>
                    <a:pt x="5" y="2"/>
                  </a:cubicBezTo>
                  <a:cubicBezTo>
                    <a:pt x="5" y="1"/>
                    <a:pt x="4" y="1"/>
                    <a:pt x="5" y="0"/>
                  </a:cubicBezTo>
                  <a:cubicBezTo>
                    <a:pt x="6" y="0"/>
                    <a:pt x="7" y="1"/>
                    <a:pt x="7" y="2"/>
                  </a:cubicBezTo>
                  <a:cubicBezTo>
                    <a:pt x="7" y="3"/>
                    <a:pt x="7" y="4"/>
                    <a:pt x="7" y="5"/>
                  </a:cubicBezTo>
                  <a:cubicBezTo>
                    <a:pt x="6" y="6"/>
                    <a:pt x="5" y="7"/>
                    <a:pt x="4" y="7"/>
                  </a:cubicBezTo>
                  <a:cubicBezTo>
                    <a:pt x="3" y="8"/>
                    <a:pt x="1" y="8"/>
                    <a:pt x="0" y="7"/>
                  </a:cubicBezTo>
                  <a:lnTo>
                    <a:pt x="0" y="6"/>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296">
              <a:extLst>
                <a:ext uri="{FF2B5EF4-FFF2-40B4-BE49-F238E27FC236}">
                  <a16:creationId xmlns:a16="http://schemas.microsoft.com/office/drawing/2014/main" id="{08656739-B1A4-4D2C-AF61-9A086909BBE9}"/>
                </a:ext>
              </a:extLst>
            </p:cNvPr>
            <p:cNvSpPr>
              <a:spLocks/>
            </p:cNvSpPr>
            <p:nvPr/>
          </p:nvSpPr>
          <p:spPr bwMode="auto">
            <a:xfrm>
              <a:off x="6197601" y="3352800"/>
              <a:ext cx="19050" cy="12700"/>
            </a:xfrm>
            <a:custGeom>
              <a:avLst/>
              <a:gdLst>
                <a:gd name="T0" fmla="*/ 3 w 12"/>
                <a:gd name="T1" fmla="*/ 0 h 8"/>
                <a:gd name="T2" fmla="*/ 3 w 12"/>
                <a:gd name="T3" fmla="*/ 1 h 8"/>
                <a:gd name="T4" fmla="*/ 6 w 12"/>
                <a:gd name="T5" fmla="*/ 6 h 8"/>
                <a:gd name="T6" fmla="*/ 11 w 12"/>
                <a:gd name="T7" fmla="*/ 4 h 8"/>
                <a:gd name="T8" fmla="*/ 11 w 12"/>
                <a:gd name="T9" fmla="*/ 4 h 8"/>
                <a:gd name="T10" fmla="*/ 11 w 12"/>
                <a:gd name="T11" fmla="*/ 7 h 8"/>
                <a:gd name="T12" fmla="*/ 6 w 12"/>
                <a:gd name="T13" fmla="*/ 7 h 8"/>
                <a:gd name="T14" fmla="*/ 3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3" y="0"/>
                  </a:moveTo>
                  <a:cubicBezTo>
                    <a:pt x="3" y="1"/>
                    <a:pt x="3" y="1"/>
                    <a:pt x="3" y="1"/>
                  </a:cubicBezTo>
                  <a:cubicBezTo>
                    <a:pt x="2" y="2"/>
                    <a:pt x="4" y="5"/>
                    <a:pt x="6" y="6"/>
                  </a:cubicBezTo>
                  <a:cubicBezTo>
                    <a:pt x="7" y="7"/>
                    <a:pt x="12" y="7"/>
                    <a:pt x="11" y="4"/>
                  </a:cubicBezTo>
                  <a:cubicBezTo>
                    <a:pt x="11" y="4"/>
                    <a:pt x="11" y="4"/>
                    <a:pt x="11" y="4"/>
                  </a:cubicBezTo>
                  <a:cubicBezTo>
                    <a:pt x="12" y="5"/>
                    <a:pt x="12" y="7"/>
                    <a:pt x="11" y="7"/>
                  </a:cubicBezTo>
                  <a:cubicBezTo>
                    <a:pt x="10" y="8"/>
                    <a:pt x="8" y="8"/>
                    <a:pt x="6" y="7"/>
                  </a:cubicBezTo>
                  <a:cubicBezTo>
                    <a:pt x="3" y="6"/>
                    <a:pt x="0" y="2"/>
                    <a:pt x="3"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297">
              <a:extLst>
                <a:ext uri="{FF2B5EF4-FFF2-40B4-BE49-F238E27FC236}">
                  <a16:creationId xmlns:a16="http://schemas.microsoft.com/office/drawing/2014/main" id="{0CA95960-82AA-45B9-BC72-A7BA9D24D2D5}"/>
                </a:ext>
              </a:extLst>
            </p:cNvPr>
            <p:cNvSpPr>
              <a:spLocks/>
            </p:cNvSpPr>
            <p:nvPr/>
          </p:nvSpPr>
          <p:spPr bwMode="auto">
            <a:xfrm>
              <a:off x="6188076" y="3340100"/>
              <a:ext cx="11113" cy="17463"/>
            </a:xfrm>
            <a:custGeom>
              <a:avLst/>
              <a:gdLst>
                <a:gd name="T0" fmla="*/ 6 w 7"/>
                <a:gd name="T1" fmla="*/ 0 h 11"/>
                <a:gd name="T2" fmla="*/ 6 w 7"/>
                <a:gd name="T3" fmla="*/ 1 h 11"/>
                <a:gd name="T4" fmla="*/ 2 w 7"/>
                <a:gd name="T5" fmla="*/ 5 h 11"/>
                <a:gd name="T6" fmla="*/ 6 w 7"/>
                <a:gd name="T7" fmla="*/ 9 h 11"/>
                <a:gd name="T8" fmla="*/ 7 w 7"/>
                <a:gd name="T9" fmla="*/ 9 h 11"/>
                <a:gd name="T10" fmla="*/ 1 w 7"/>
                <a:gd name="T11" fmla="*/ 6 h 11"/>
                <a:gd name="T12" fmla="*/ 6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0"/>
                  </a:moveTo>
                  <a:cubicBezTo>
                    <a:pt x="6" y="0"/>
                    <a:pt x="7" y="1"/>
                    <a:pt x="6" y="1"/>
                  </a:cubicBezTo>
                  <a:cubicBezTo>
                    <a:pt x="5" y="2"/>
                    <a:pt x="3" y="2"/>
                    <a:pt x="2" y="5"/>
                  </a:cubicBezTo>
                  <a:cubicBezTo>
                    <a:pt x="2" y="7"/>
                    <a:pt x="4" y="8"/>
                    <a:pt x="6" y="9"/>
                  </a:cubicBezTo>
                  <a:cubicBezTo>
                    <a:pt x="7" y="9"/>
                    <a:pt x="7" y="9"/>
                    <a:pt x="7" y="9"/>
                  </a:cubicBezTo>
                  <a:cubicBezTo>
                    <a:pt x="5" y="11"/>
                    <a:pt x="1" y="8"/>
                    <a:pt x="1" y="6"/>
                  </a:cubicBezTo>
                  <a:cubicBezTo>
                    <a:pt x="0" y="3"/>
                    <a:pt x="3" y="0"/>
                    <a:pt x="6"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298">
              <a:extLst>
                <a:ext uri="{FF2B5EF4-FFF2-40B4-BE49-F238E27FC236}">
                  <a16:creationId xmlns:a16="http://schemas.microsoft.com/office/drawing/2014/main" id="{4FCFAC47-3103-4778-979C-B2A90E9E14EE}"/>
                </a:ext>
              </a:extLst>
            </p:cNvPr>
            <p:cNvSpPr>
              <a:spLocks/>
            </p:cNvSpPr>
            <p:nvPr/>
          </p:nvSpPr>
          <p:spPr bwMode="auto">
            <a:xfrm>
              <a:off x="6202363" y="3333750"/>
              <a:ext cx="11113" cy="12700"/>
            </a:xfrm>
            <a:custGeom>
              <a:avLst/>
              <a:gdLst>
                <a:gd name="T0" fmla="*/ 1 w 7"/>
                <a:gd name="T1" fmla="*/ 2 h 8"/>
                <a:gd name="T2" fmla="*/ 4 w 7"/>
                <a:gd name="T3" fmla="*/ 0 h 8"/>
                <a:gd name="T4" fmla="*/ 7 w 7"/>
                <a:gd name="T5" fmla="*/ 1 h 8"/>
                <a:gd name="T6" fmla="*/ 7 w 7"/>
                <a:gd name="T7" fmla="*/ 2 h 8"/>
                <a:gd name="T8" fmla="*/ 5 w 7"/>
                <a:gd name="T9" fmla="*/ 2 h 8"/>
                <a:gd name="T10" fmla="*/ 2 w 7"/>
                <a:gd name="T11" fmla="*/ 3 h 8"/>
                <a:gd name="T12" fmla="*/ 2 w 7"/>
                <a:gd name="T13" fmla="*/ 5 h 8"/>
                <a:gd name="T14" fmla="*/ 3 w 7"/>
                <a:gd name="T15" fmla="*/ 8 h 8"/>
                <a:gd name="T16" fmla="*/ 2 w 7"/>
                <a:gd name="T17" fmla="*/ 8 h 8"/>
                <a:gd name="T18" fmla="*/ 1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2"/>
                  </a:moveTo>
                  <a:cubicBezTo>
                    <a:pt x="1" y="1"/>
                    <a:pt x="2" y="0"/>
                    <a:pt x="4" y="0"/>
                  </a:cubicBezTo>
                  <a:cubicBezTo>
                    <a:pt x="5" y="0"/>
                    <a:pt x="6" y="0"/>
                    <a:pt x="7" y="1"/>
                  </a:cubicBezTo>
                  <a:cubicBezTo>
                    <a:pt x="7" y="2"/>
                    <a:pt x="7" y="2"/>
                    <a:pt x="7" y="2"/>
                  </a:cubicBezTo>
                  <a:cubicBezTo>
                    <a:pt x="6" y="2"/>
                    <a:pt x="5" y="2"/>
                    <a:pt x="5" y="2"/>
                  </a:cubicBezTo>
                  <a:cubicBezTo>
                    <a:pt x="4" y="2"/>
                    <a:pt x="2" y="2"/>
                    <a:pt x="2" y="3"/>
                  </a:cubicBezTo>
                  <a:cubicBezTo>
                    <a:pt x="1" y="4"/>
                    <a:pt x="1" y="4"/>
                    <a:pt x="2" y="5"/>
                  </a:cubicBezTo>
                  <a:cubicBezTo>
                    <a:pt x="2" y="6"/>
                    <a:pt x="2" y="7"/>
                    <a:pt x="3" y="8"/>
                  </a:cubicBezTo>
                  <a:cubicBezTo>
                    <a:pt x="2" y="8"/>
                    <a:pt x="2" y="8"/>
                    <a:pt x="2" y="8"/>
                  </a:cubicBezTo>
                  <a:cubicBezTo>
                    <a:pt x="0" y="8"/>
                    <a:pt x="0" y="3"/>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299">
              <a:extLst>
                <a:ext uri="{FF2B5EF4-FFF2-40B4-BE49-F238E27FC236}">
                  <a16:creationId xmlns:a16="http://schemas.microsoft.com/office/drawing/2014/main" id="{5C43F7E6-AC85-4D1B-A9F3-90C0A15BE5CD}"/>
                </a:ext>
              </a:extLst>
            </p:cNvPr>
            <p:cNvSpPr>
              <a:spLocks/>
            </p:cNvSpPr>
            <p:nvPr/>
          </p:nvSpPr>
          <p:spPr bwMode="auto">
            <a:xfrm>
              <a:off x="6219826" y="3333750"/>
              <a:ext cx="11113" cy="17463"/>
            </a:xfrm>
            <a:custGeom>
              <a:avLst/>
              <a:gdLst>
                <a:gd name="T0" fmla="*/ 0 w 8"/>
                <a:gd name="T1" fmla="*/ 8 h 11"/>
                <a:gd name="T2" fmla="*/ 5 w 8"/>
                <a:gd name="T3" fmla="*/ 7 h 11"/>
                <a:gd name="T4" fmla="*/ 3 w 8"/>
                <a:gd name="T5" fmla="*/ 1 h 11"/>
                <a:gd name="T6" fmla="*/ 3 w 8"/>
                <a:gd name="T7" fmla="*/ 0 h 11"/>
                <a:gd name="T8" fmla="*/ 6 w 8"/>
                <a:gd name="T9" fmla="*/ 8 h 11"/>
                <a:gd name="T10" fmla="*/ 0 w 8"/>
                <a:gd name="T11" fmla="*/ 8 h 11"/>
              </a:gdLst>
              <a:ahLst/>
              <a:cxnLst>
                <a:cxn ang="0">
                  <a:pos x="T0" y="T1"/>
                </a:cxn>
                <a:cxn ang="0">
                  <a:pos x="T2" y="T3"/>
                </a:cxn>
                <a:cxn ang="0">
                  <a:pos x="T4" y="T5"/>
                </a:cxn>
                <a:cxn ang="0">
                  <a:pos x="T6" y="T7"/>
                </a:cxn>
                <a:cxn ang="0">
                  <a:pos x="T8" y="T9"/>
                </a:cxn>
                <a:cxn ang="0">
                  <a:pos x="T10" y="T11"/>
                </a:cxn>
              </a:cxnLst>
              <a:rect l="0" t="0" r="r" b="b"/>
              <a:pathLst>
                <a:path w="8" h="11">
                  <a:moveTo>
                    <a:pt x="0" y="8"/>
                  </a:moveTo>
                  <a:cubicBezTo>
                    <a:pt x="2" y="9"/>
                    <a:pt x="4" y="8"/>
                    <a:pt x="5" y="7"/>
                  </a:cubicBezTo>
                  <a:cubicBezTo>
                    <a:pt x="6" y="5"/>
                    <a:pt x="4" y="2"/>
                    <a:pt x="3" y="1"/>
                  </a:cubicBezTo>
                  <a:cubicBezTo>
                    <a:pt x="3" y="0"/>
                    <a:pt x="3" y="0"/>
                    <a:pt x="3" y="0"/>
                  </a:cubicBezTo>
                  <a:cubicBezTo>
                    <a:pt x="6" y="2"/>
                    <a:pt x="8" y="6"/>
                    <a:pt x="6" y="8"/>
                  </a:cubicBezTo>
                  <a:cubicBezTo>
                    <a:pt x="5" y="10"/>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300">
              <a:extLst>
                <a:ext uri="{FF2B5EF4-FFF2-40B4-BE49-F238E27FC236}">
                  <a16:creationId xmlns:a16="http://schemas.microsoft.com/office/drawing/2014/main" id="{B15C5007-9060-4833-9A2D-BD066DE894B3}"/>
                </a:ext>
              </a:extLst>
            </p:cNvPr>
            <p:cNvSpPr>
              <a:spLocks/>
            </p:cNvSpPr>
            <p:nvPr/>
          </p:nvSpPr>
          <p:spPr bwMode="auto">
            <a:xfrm>
              <a:off x="6234113" y="3344862"/>
              <a:ext cx="7938" cy="11113"/>
            </a:xfrm>
            <a:custGeom>
              <a:avLst/>
              <a:gdLst>
                <a:gd name="T0" fmla="*/ 0 w 5"/>
                <a:gd name="T1" fmla="*/ 5 h 7"/>
                <a:gd name="T2" fmla="*/ 2 w 5"/>
                <a:gd name="T3" fmla="*/ 4 h 7"/>
                <a:gd name="T4" fmla="*/ 2 w 5"/>
                <a:gd name="T5" fmla="*/ 0 h 7"/>
                <a:gd name="T6" fmla="*/ 3 w 5"/>
                <a:gd name="T7" fmla="*/ 0 h 7"/>
                <a:gd name="T8" fmla="*/ 4 w 5"/>
                <a:gd name="T9" fmla="*/ 6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5"/>
                    <a:pt x="2" y="5"/>
                    <a:pt x="2" y="4"/>
                  </a:cubicBezTo>
                  <a:cubicBezTo>
                    <a:pt x="3" y="3"/>
                    <a:pt x="2" y="2"/>
                    <a:pt x="2" y="0"/>
                  </a:cubicBezTo>
                  <a:cubicBezTo>
                    <a:pt x="3" y="0"/>
                    <a:pt x="3" y="0"/>
                    <a:pt x="3" y="0"/>
                  </a:cubicBezTo>
                  <a:cubicBezTo>
                    <a:pt x="4" y="2"/>
                    <a:pt x="5" y="4"/>
                    <a:pt x="4" y="6"/>
                  </a:cubicBezTo>
                  <a:cubicBezTo>
                    <a:pt x="2" y="7"/>
                    <a:pt x="1" y="7"/>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301">
              <a:extLst>
                <a:ext uri="{FF2B5EF4-FFF2-40B4-BE49-F238E27FC236}">
                  <a16:creationId xmlns:a16="http://schemas.microsoft.com/office/drawing/2014/main" id="{4AD75F14-D328-46D1-B5C8-3010B3AA4FCD}"/>
                </a:ext>
              </a:extLst>
            </p:cNvPr>
            <p:cNvSpPr>
              <a:spLocks/>
            </p:cNvSpPr>
            <p:nvPr/>
          </p:nvSpPr>
          <p:spPr bwMode="auto">
            <a:xfrm>
              <a:off x="6180138" y="3343275"/>
              <a:ext cx="11113" cy="19050"/>
            </a:xfrm>
            <a:custGeom>
              <a:avLst/>
              <a:gdLst>
                <a:gd name="T0" fmla="*/ 3 w 8"/>
                <a:gd name="T1" fmla="*/ 1 h 12"/>
                <a:gd name="T2" fmla="*/ 4 w 8"/>
                <a:gd name="T3" fmla="*/ 1 h 12"/>
                <a:gd name="T4" fmla="*/ 3 w 8"/>
                <a:gd name="T5" fmla="*/ 6 h 12"/>
                <a:gd name="T6" fmla="*/ 7 w 8"/>
                <a:gd name="T7" fmla="*/ 10 h 12"/>
                <a:gd name="T8" fmla="*/ 8 w 8"/>
                <a:gd name="T9" fmla="*/ 11 h 12"/>
                <a:gd name="T10" fmla="*/ 2 w 8"/>
                <a:gd name="T11" fmla="*/ 8 h 12"/>
                <a:gd name="T12" fmla="*/ 3 w 8"/>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1"/>
                  </a:moveTo>
                  <a:cubicBezTo>
                    <a:pt x="3" y="0"/>
                    <a:pt x="4" y="1"/>
                    <a:pt x="4" y="1"/>
                  </a:cubicBezTo>
                  <a:cubicBezTo>
                    <a:pt x="4" y="3"/>
                    <a:pt x="3" y="4"/>
                    <a:pt x="3" y="6"/>
                  </a:cubicBezTo>
                  <a:cubicBezTo>
                    <a:pt x="3" y="8"/>
                    <a:pt x="5" y="10"/>
                    <a:pt x="7" y="10"/>
                  </a:cubicBezTo>
                  <a:cubicBezTo>
                    <a:pt x="8" y="10"/>
                    <a:pt x="8" y="11"/>
                    <a:pt x="8" y="11"/>
                  </a:cubicBezTo>
                  <a:cubicBezTo>
                    <a:pt x="5" y="12"/>
                    <a:pt x="3" y="10"/>
                    <a:pt x="2" y="8"/>
                  </a:cubicBezTo>
                  <a:cubicBezTo>
                    <a:pt x="0" y="6"/>
                    <a:pt x="1" y="2"/>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302">
              <a:extLst>
                <a:ext uri="{FF2B5EF4-FFF2-40B4-BE49-F238E27FC236}">
                  <a16:creationId xmlns:a16="http://schemas.microsoft.com/office/drawing/2014/main" id="{0DFBA170-E293-4CDC-8A08-F70B40D8E20A}"/>
                </a:ext>
              </a:extLst>
            </p:cNvPr>
            <p:cNvSpPr>
              <a:spLocks/>
            </p:cNvSpPr>
            <p:nvPr/>
          </p:nvSpPr>
          <p:spPr bwMode="auto">
            <a:xfrm>
              <a:off x="5949951" y="3654425"/>
              <a:ext cx="103188" cy="77788"/>
            </a:xfrm>
            <a:custGeom>
              <a:avLst/>
              <a:gdLst>
                <a:gd name="T0" fmla="*/ 2 w 67"/>
                <a:gd name="T1" fmla="*/ 14 h 51"/>
                <a:gd name="T2" fmla="*/ 13 w 67"/>
                <a:gd name="T3" fmla="*/ 37 h 51"/>
                <a:gd name="T4" fmla="*/ 52 w 67"/>
                <a:gd name="T5" fmla="*/ 41 h 51"/>
                <a:gd name="T6" fmla="*/ 53 w 67"/>
                <a:gd name="T7" fmla="*/ 13 h 51"/>
                <a:gd name="T8" fmla="*/ 49 w 67"/>
                <a:gd name="T9" fmla="*/ 15 h 51"/>
                <a:gd name="T10" fmla="*/ 41 w 67"/>
                <a:gd name="T11" fmla="*/ 20 h 51"/>
                <a:gd name="T12" fmla="*/ 35 w 67"/>
                <a:gd name="T13" fmla="*/ 19 h 51"/>
                <a:gd name="T14" fmla="*/ 29 w 67"/>
                <a:gd name="T15" fmla="*/ 14 h 51"/>
                <a:gd name="T16" fmla="*/ 23 w 67"/>
                <a:gd name="T17" fmla="*/ 3 h 51"/>
                <a:gd name="T18" fmla="*/ 11 w 67"/>
                <a:gd name="T19" fmla="*/ 3 h 51"/>
                <a:gd name="T20" fmla="*/ 2 w 67"/>
                <a:gd name="T21"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
                  <a:moveTo>
                    <a:pt x="2" y="14"/>
                  </a:moveTo>
                  <a:cubicBezTo>
                    <a:pt x="4" y="22"/>
                    <a:pt x="8" y="31"/>
                    <a:pt x="13" y="37"/>
                  </a:cubicBezTo>
                  <a:cubicBezTo>
                    <a:pt x="23" y="50"/>
                    <a:pt x="40" y="51"/>
                    <a:pt x="52" y="41"/>
                  </a:cubicBezTo>
                  <a:cubicBezTo>
                    <a:pt x="60" y="35"/>
                    <a:pt x="67" y="16"/>
                    <a:pt x="53" y="13"/>
                  </a:cubicBezTo>
                  <a:cubicBezTo>
                    <a:pt x="51" y="12"/>
                    <a:pt x="49" y="13"/>
                    <a:pt x="49" y="15"/>
                  </a:cubicBezTo>
                  <a:cubicBezTo>
                    <a:pt x="48" y="18"/>
                    <a:pt x="43" y="20"/>
                    <a:pt x="41" y="20"/>
                  </a:cubicBezTo>
                  <a:cubicBezTo>
                    <a:pt x="39" y="20"/>
                    <a:pt x="37" y="20"/>
                    <a:pt x="35" y="19"/>
                  </a:cubicBezTo>
                  <a:cubicBezTo>
                    <a:pt x="33" y="18"/>
                    <a:pt x="31" y="16"/>
                    <a:pt x="29" y="14"/>
                  </a:cubicBezTo>
                  <a:cubicBezTo>
                    <a:pt x="26" y="11"/>
                    <a:pt x="27" y="6"/>
                    <a:pt x="23" y="3"/>
                  </a:cubicBezTo>
                  <a:cubicBezTo>
                    <a:pt x="20" y="0"/>
                    <a:pt x="15" y="1"/>
                    <a:pt x="11" y="3"/>
                  </a:cubicBezTo>
                  <a:cubicBezTo>
                    <a:pt x="4" y="5"/>
                    <a:pt x="0" y="7"/>
                    <a:pt x="2" y="14"/>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303">
              <a:extLst>
                <a:ext uri="{FF2B5EF4-FFF2-40B4-BE49-F238E27FC236}">
                  <a16:creationId xmlns:a16="http://schemas.microsoft.com/office/drawing/2014/main" id="{E02CB208-D298-46A5-AE52-E1B4EE1CEEAF}"/>
                </a:ext>
              </a:extLst>
            </p:cNvPr>
            <p:cNvSpPr>
              <a:spLocks/>
            </p:cNvSpPr>
            <p:nvPr/>
          </p:nvSpPr>
          <p:spPr bwMode="auto">
            <a:xfrm>
              <a:off x="6157913" y="3554412"/>
              <a:ext cx="96838" cy="111125"/>
            </a:xfrm>
            <a:custGeom>
              <a:avLst/>
              <a:gdLst>
                <a:gd name="T0" fmla="*/ 11 w 63"/>
                <a:gd name="T1" fmla="*/ 68 h 72"/>
                <a:gd name="T2" fmla="*/ 26 w 63"/>
                <a:gd name="T3" fmla="*/ 62 h 72"/>
                <a:gd name="T4" fmla="*/ 32 w 63"/>
                <a:gd name="T5" fmla="*/ 63 h 72"/>
                <a:gd name="T6" fmla="*/ 41 w 63"/>
                <a:gd name="T7" fmla="*/ 55 h 72"/>
                <a:gd name="T8" fmla="*/ 53 w 63"/>
                <a:gd name="T9" fmla="*/ 56 h 72"/>
                <a:gd name="T10" fmla="*/ 62 w 63"/>
                <a:gd name="T11" fmla="*/ 32 h 72"/>
                <a:gd name="T12" fmla="*/ 63 w 63"/>
                <a:gd name="T13" fmla="*/ 29 h 72"/>
                <a:gd name="T14" fmla="*/ 38 w 63"/>
                <a:gd name="T15" fmla="*/ 1 h 72"/>
                <a:gd name="T16" fmla="*/ 6 w 63"/>
                <a:gd name="T17" fmla="*/ 23 h 72"/>
                <a:gd name="T18" fmla="*/ 11 w 63"/>
                <a:gd name="T19"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2">
                  <a:moveTo>
                    <a:pt x="11" y="68"/>
                  </a:moveTo>
                  <a:cubicBezTo>
                    <a:pt x="18" y="72"/>
                    <a:pt x="23" y="68"/>
                    <a:pt x="26" y="62"/>
                  </a:cubicBezTo>
                  <a:cubicBezTo>
                    <a:pt x="27" y="63"/>
                    <a:pt x="29" y="64"/>
                    <a:pt x="32" y="63"/>
                  </a:cubicBezTo>
                  <a:cubicBezTo>
                    <a:pt x="36" y="62"/>
                    <a:pt x="39" y="59"/>
                    <a:pt x="41" y="55"/>
                  </a:cubicBezTo>
                  <a:cubicBezTo>
                    <a:pt x="44" y="59"/>
                    <a:pt x="47" y="62"/>
                    <a:pt x="53" y="56"/>
                  </a:cubicBezTo>
                  <a:cubicBezTo>
                    <a:pt x="60" y="51"/>
                    <a:pt x="62" y="40"/>
                    <a:pt x="62" y="32"/>
                  </a:cubicBezTo>
                  <a:cubicBezTo>
                    <a:pt x="62" y="31"/>
                    <a:pt x="63" y="30"/>
                    <a:pt x="63" y="29"/>
                  </a:cubicBezTo>
                  <a:cubicBezTo>
                    <a:pt x="62" y="15"/>
                    <a:pt x="52" y="1"/>
                    <a:pt x="38" y="1"/>
                  </a:cubicBezTo>
                  <a:cubicBezTo>
                    <a:pt x="22" y="0"/>
                    <a:pt x="10" y="9"/>
                    <a:pt x="6" y="23"/>
                  </a:cubicBezTo>
                  <a:cubicBezTo>
                    <a:pt x="2" y="34"/>
                    <a:pt x="0" y="59"/>
                    <a:pt x="11" y="68"/>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304">
              <a:extLst>
                <a:ext uri="{FF2B5EF4-FFF2-40B4-BE49-F238E27FC236}">
                  <a16:creationId xmlns:a16="http://schemas.microsoft.com/office/drawing/2014/main" id="{B40FCB9A-07F8-4B8D-BE1A-8F7FE858E566}"/>
                </a:ext>
              </a:extLst>
            </p:cNvPr>
            <p:cNvSpPr>
              <a:spLocks/>
            </p:cNvSpPr>
            <p:nvPr/>
          </p:nvSpPr>
          <p:spPr bwMode="auto">
            <a:xfrm>
              <a:off x="6010276" y="3863975"/>
              <a:ext cx="69850" cy="44450"/>
            </a:xfrm>
            <a:custGeom>
              <a:avLst/>
              <a:gdLst>
                <a:gd name="T0" fmla="*/ 1 w 45"/>
                <a:gd name="T1" fmla="*/ 21 h 29"/>
                <a:gd name="T2" fmla="*/ 3 w 45"/>
                <a:gd name="T3" fmla="*/ 23 h 29"/>
                <a:gd name="T4" fmla="*/ 18 w 45"/>
                <a:gd name="T5" fmla="*/ 29 h 29"/>
                <a:gd name="T6" fmla="*/ 26 w 45"/>
                <a:gd name="T7" fmla="*/ 28 h 29"/>
                <a:gd name="T8" fmla="*/ 28 w 45"/>
                <a:gd name="T9" fmla="*/ 27 h 29"/>
                <a:gd name="T10" fmla="*/ 29 w 45"/>
                <a:gd name="T11" fmla="*/ 28 h 29"/>
                <a:gd name="T12" fmla="*/ 38 w 45"/>
                <a:gd name="T13" fmla="*/ 29 h 29"/>
                <a:gd name="T14" fmla="*/ 44 w 45"/>
                <a:gd name="T15" fmla="*/ 25 h 29"/>
                <a:gd name="T16" fmla="*/ 43 w 45"/>
                <a:gd name="T17" fmla="*/ 5 h 29"/>
                <a:gd name="T18" fmla="*/ 43 w 45"/>
                <a:gd name="T19" fmla="*/ 3 h 29"/>
                <a:gd name="T20" fmla="*/ 43 w 45"/>
                <a:gd name="T21" fmla="*/ 3 h 29"/>
                <a:gd name="T22" fmla="*/ 41 w 45"/>
                <a:gd name="T23" fmla="*/ 2 h 29"/>
                <a:gd name="T24" fmla="*/ 22 w 45"/>
                <a:gd name="T25" fmla="*/ 0 h 29"/>
                <a:gd name="T26" fmla="*/ 20 w 45"/>
                <a:gd name="T27" fmla="*/ 2 h 29"/>
                <a:gd name="T28" fmla="*/ 7 w 45"/>
                <a:gd name="T29" fmla="*/ 8 h 29"/>
                <a:gd name="T30" fmla="*/ 5 w 45"/>
                <a:gd name="T31" fmla="*/ 10 h 29"/>
                <a:gd name="T32" fmla="*/ 3 w 45"/>
                <a:gd name="T33" fmla="*/ 10 h 29"/>
                <a:gd name="T34" fmla="*/ 1 w 45"/>
                <a:gd name="T3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9">
                  <a:moveTo>
                    <a:pt x="1" y="21"/>
                  </a:moveTo>
                  <a:cubicBezTo>
                    <a:pt x="1" y="22"/>
                    <a:pt x="2" y="23"/>
                    <a:pt x="3" y="23"/>
                  </a:cubicBezTo>
                  <a:cubicBezTo>
                    <a:pt x="6" y="27"/>
                    <a:pt x="12" y="29"/>
                    <a:pt x="18" y="29"/>
                  </a:cubicBezTo>
                  <a:cubicBezTo>
                    <a:pt x="20" y="29"/>
                    <a:pt x="23" y="28"/>
                    <a:pt x="26" y="28"/>
                  </a:cubicBezTo>
                  <a:cubicBezTo>
                    <a:pt x="28" y="27"/>
                    <a:pt x="29" y="27"/>
                    <a:pt x="28" y="27"/>
                  </a:cubicBezTo>
                  <a:cubicBezTo>
                    <a:pt x="29" y="28"/>
                    <a:pt x="29" y="28"/>
                    <a:pt x="29" y="28"/>
                  </a:cubicBezTo>
                  <a:cubicBezTo>
                    <a:pt x="32" y="29"/>
                    <a:pt x="34" y="29"/>
                    <a:pt x="38" y="29"/>
                  </a:cubicBezTo>
                  <a:cubicBezTo>
                    <a:pt x="42" y="28"/>
                    <a:pt x="43" y="28"/>
                    <a:pt x="44" y="25"/>
                  </a:cubicBezTo>
                  <a:cubicBezTo>
                    <a:pt x="45" y="19"/>
                    <a:pt x="44" y="11"/>
                    <a:pt x="43" y="5"/>
                  </a:cubicBezTo>
                  <a:cubicBezTo>
                    <a:pt x="43" y="5"/>
                    <a:pt x="43" y="4"/>
                    <a:pt x="43" y="3"/>
                  </a:cubicBezTo>
                  <a:cubicBezTo>
                    <a:pt x="43" y="3"/>
                    <a:pt x="43" y="3"/>
                    <a:pt x="43" y="3"/>
                  </a:cubicBezTo>
                  <a:cubicBezTo>
                    <a:pt x="43" y="1"/>
                    <a:pt x="41" y="1"/>
                    <a:pt x="41" y="2"/>
                  </a:cubicBezTo>
                  <a:cubicBezTo>
                    <a:pt x="35" y="1"/>
                    <a:pt x="28" y="0"/>
                    <a:pt x="22" y="0"/>
                  </a:cubicBezTo>
                  <a:cubicBezTo>
                    <a:pt x="21" y="0"/>
                    <a:pt x="20" y="1"/>
                    <a:pt x="20" y="2"/>
                  </a:cubicBezTo>
                  <a:cubicBezTo>
                    <a:pt x="20" y="9"/>
                    <a:pt x="11" y="6"/>
                    <a:pt x="7" y="8"/>
                  </a:cubicBezTo>
                  <a:cubicBezTo>
                    <a:pt x="6" y="9"/>
                    <a:pt x="6" y="9"/>
                    <a:pt x="5" y="10"/>
                  </a:cubicBezTo>
                  <a:cubicBezTo>
                    <a:pt x="4" y="10"/>
                    <a:pt x="4" y="10"/>
                    <a:pt x="3" y="10"/>
                  </a:cubicBezTo>
                  <a:cubicBezTo>
                    <a:pt x="0" y="12"/>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305">
              <a:extLst>
                <a:ext uri="{FF2B5EF4-FFF2-40B4-BE49-F238E27FC236}">
                  <a16:creationId xmlns:a16="http://schemas.microsoft.com/office/drawing/2014/main" id="{894800D9-0621-4514-A318-18C9C76F8841}"/>
                </a:ext>
              </a:extLst>
            </p:cNvPr>
            <p:cNvSpPr>
              <a:spLocks/>
            </p:cNvSpPr>
            <p:nvPr/>
          </p:nvSpPr>
          <p:spPr bwMode="auto">
            <a:xfrm>
              <a:off x="6011863" y="3890962"/>
              <a:ext cx="63500" cy="22225"/>
            </a:xfrm>
            <a:custGeom>
              <a:avLst/>
              <a:gdLst>
                <a:gd name="T0" fmla="*/ 3 w 41"/>
                <a:gd name="T1" fmla="*/ 1 h 15"/>
                <a:gd name="T2" fmla="*/ 29 w 41"/>
                <a:gd name="T3" fmla="*/ 3 h 15"/>
                <a:gd name="T4" fmla="*/ 41 w 41"/>
                <a:gd name="T5" fmla="*/ 4 h 15"/>
                <a:gd name="T6" fmla="*/ 40 w 41"/>
                <a:gd name="T7" fmla="*/ 5 h 15"/>
                <a:gd name="T8" fmla="*/ 1 w 41"/>
                <a:gd name="T9" fmla="*/ 3 h 15"/>
                <a:gd name="T10" fmla="*/ 3 w 41"/>
                <a:gd name="T11" fmla="*/ 1 h 15"/>
              </a:gdLst>
              <a:ahLst/>
              <a:cxnLst>
                <a:cxn ang="0">
                  <a:pos x="T0" y="T1"/>
                </a:cxn>
                <a:cxn ang="0">
                  <a:pos x="T2" y="T3"/>
                </a:cxn>
                <a:cxn ang="0">
                  <a:pos x="T4" y="T5"/>
                </a:cxn>
                <a:cxn ang="0">
                  <a:pos x="T6" y="T7"/>
                </a:cxn>
                <a:cxn ang="0">
                  <a:pos x="T8" y="T9"/>
                </a:cxn>
                <a:cxn ang="0">
                  <a:pos x="T10" y="T11"/>
                </a:cxn>
              </a:cxnLst>
              <a:rect l="0" t="0" r="r" b="b"/>
              <a:pathLst>
                <a:path w="41" h="15">
                  <a:moveTo>
                    <a:pt x="3" y="1"/>
                  </a:moveTo>
                  <a:cubicBezTo>
                    <a:pt x="10" y="8"/>
                    <a:pt x="20" y="5"/>
                    <a:pt x="29" y="3"/>
                  </a:cubicBezTo>
                  <a:cubicBezTo>
                    <a:pt x="33" y="3"/>
                    <a:pt x="37" y="2"/>
                    <a:pt x="41" y="4"/>
                  </a:cubicBezTo>
                  <a:cubicBezTo>
                    <a:pt x="41" y="5"/>
                    <a:pt x="41" y="5"/>
                    <a:pt x="40" y="5"/>
                  </a:cubicBezTo>
                  <a:cubicBezTo>
                    <a:pt x="27" y="2"/>
                    <a:pt x="12" y="15"/>
                    <a:pt x="1" y="3"/>
                  </a:cubicBezTo>
                  <a:cubicBezTo>
                    <a:pt x="0" y="1"/>
                    <a:pt x="1"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306">
              <a:extLst>
                <a:ext uri="{FF2B5EF4-FFF2-40B4-BE49-F238E27FC236}">
                  <a16:creationId xmlns:a16="http://schemas.microsoft.com/office/drawing/2014/main" id="{6C3CFF89-5976-4196-B330-CF3369F35A95}"/>
                </a:ext>
              </a:extLst>
            </p:cNvPr>
            <p:cNvSpPr>
              <a:spLocks/>
            </p:cNvSpPr>
            <p:nvPr/>
          </p:nvSpPr>
          <p:spPr bwMode="auto">
            <a:xfrm>
              <a:off x="6019801" y="3875087"/>
              <a:ext cx="12700" cy="25400"/>
            </a:xfrm>
            <a:custGeom>
              <a:avLst/>
              <a:gdLst>
                <a:gd name="T0" fmla="*/ 2 w 8"/>
                <a:gd name="T1" fmla="*/ 0 h 17"/>
                <a:gd name="T2" fmla="*/ 8 w 8"/>
                <a:gd name="T3" fmla="*/ 15 h 17"/>
                <a:gd name="T4" fmla="*/ 6 w 8"/>
                <a:gd name="T5" fmla="*/ 15 h 17"/>
                <a:gd name="T6" fmla="*/ 1 w 8"/>
                <a:gd name="T7" fmla="*/ 2 h 17"/>
                <a:gd name="T8" fmla="*/ 2 w 8"/>
                <a:gd name="T9" fmla="*/ 0 h 17"/>
              </a:gdLst>
              <a:ahLst/>
              <a:cxnLst>
                <a:cxn ang="0">
                  <a:pos x="T0" y="T1"/>
                </a:cxn>
                <a:cxn ang="0">
                  <a:pos x="T2" y="T3"/>
                </a:cxn>
                <a:cxn ang="0">
                  <a:pos x="T4" y="T5"/>
                </a:cxn>
                <a:cxn ang="0">
                  <a:pos x="T6" y="T7"/>
                </a:cxn>
                <a:cxn ang="0">
                  <a:pos x="T8" y="T9"/>
                </a:cxn>
              </a:cxnLst>
              <a:rect l="0" t="0" r="r" b="b"/>
              <a:pathLst>
                <a:path w="8" h="17">
                  <a:moveTo>
                    <a:pt x="2" y="0"/>
                  </a:moveTo>
                  <a:cubicBezTo>
                    <a:pt x="6" y="4"/>
                    <a:pt x="8" y="9"/>
                    <a:pt x="8" y="15"/>
                  </a:cubicBezTo>
                  <a:cubicBezTo>
                    <a:pt x="8" y="17"/>
                    <a:pt x="6" y="17"/>
                    <a:pt x="6" y="15"/>
                  </a:cubicBezTo>
                  <a:cubicBezTo>
                    <a:pt x="6" y="10"/>
                    <a:pt x="4" y="5"/>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307">
              <a:extLst>
                <a:ext uri="{FF2B5EF4-FFF2-40B4-BE49-F238E27FC236}">
                  <a16:creationId xmlns:a16="http://schemas.microsoft.com/office/drawing/2014/main" id="{183F8478-1336-4EC7-B0C2-BD9F7C485E35}"/>
                </a:ext>
              </a:extLst>
            </p:cNvPr>
            <p:cNvSpPr>
              <a:spLocks/>
            </p:cNvSpPr>
            <p:nvPr/>
          </p:nvSpPr>
          <p:spPr bwMode="auto">
            <a:xfrm>
              <a:off x="6027738" y="3863975"/>
              <a:ext cx="26988" cy="26988"/>
            </a:xfrm>
            <a:custGeom>
              <a:avLst/>
              <a:gdLst>
                <a:gd name="T0" fmla="*/ 1 w 18"/>
                <a:gd name="T1" fmla="*/ 13 h 17"/>
                <a:gd name="T2" fmla="*/ 13 w 18"/>
                <a:gd name="T3" fmla="*/ 12 h 17"/>
                <a:gd name="T4" fmla="*/ 16 w 18"/>
                <a:gd name="T5" fmla="*/ 2 h 17"/>
                <a:gd name="T6" fmla="*/ 18 w 18"/>
                <a:gd name="T7" fmla="*/ 2 h 17"/>
                <a:gd name="T8" fmla="*/ 14 w 18"/>
                <a:gd name="T9" fmla="*/ 14 h 17"/>
                <a:gd name="T10" fmla="*/ 1 w 18"/>
                <a:gd name="T11" fmla="*/ 15 h 17"/>
                <a:gd name="T12" fmla="*/ 1 w 1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 y="13"/>
                  </a:moveTo>
                  <a:cubicBezTo>
                    <a:pt x="5" y="13"/>
                    <a:pt x="9" y="15"/>
                    <a:pt x="13" y="12"/>
                  </a:cubicBezTo>
                  <a:cubicBezTo>
                    <a:pt x="15" y="9"/>
                    <a:pt x="16" y="5"/>
                    <a:pt x="16" y="2"/>
                  </a:cubicBezTo>
                  <a:cubicBezTo>
                    <a:pt x="16" y="0"/>
                    <a:pt x="18" y="0"/>
                    <a:pt x="18" y="2"/>
                  </a:cubicBezTo>
                  <a:cubicBezTo>
                    <a:pt x="18" y="6"/>
                    <a:pt x="17" y="11"/>
                    <a:pt x="14" y="14"/>
                  </a:cubicBezTo>
                  <a:cubicBezTo>
                    <a:pt x="11" y="17"/>
                    <a:pt x="4" y="17"/>
                    <a:pt x="1" y="15"/>
                  </a:cubicBezTo>
                  <a:cubicBezTo>
                    <a:pt x="0" y="14"/>
                    <a:pt x="1" y="14"/>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308">
              <a:extLst>
                <a:ext uri="{FF2B5EF4-FFF2-40B4-BE49-F238E27FC236}">
                  <a16:creationId xmlns:a16="http://schemas.microsoft.com/office/drawing/2014/main" id="{8A3FDB68-9A6F-4CC3-AC13-A422FD0BF9A6}"/>
                </a:ext>
              </a:extLst>
            </p:cNvPr>
            <p:cNvSpPr>
              <a:spLocks/>
            </p:cNvSpPr>
            <p:nvPr/>
          </p:nvSpPr>
          <p:spPr bwMode="auto">
            <a:xfrm>
              <a:off x="6038851" y="3870325"/>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4"/>
                    <a:pt x="8" y="5"/>
                  </a:cubicBezTo>
                  <a:cubicBezTo>
                    <a:pt x="8" y="6"/>
                    <a:pt x="8" y="6"/>
                    <a:pt x="8" y="6"/>
                  </a:cubicBezTo>
                  <a:cubicBezTo>
                    <a:pt x="5" y="5"/>
                    <a:pt x="2"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309">
              <a:extLst>
                <a:ext uri="{FF2B5EF4-FFF2-40B4-BE49-F238E27FC236}">
                  <a16:creationId xmlns:a16="http://schemas.microsoft.com/office/drawing/2014/main" id="{F619B623-72EE-4145-A8BA-5CA3FE332C77}"/>
                </a:ext>
              </a:extLst>
            </p:cNvPr>
            <p:cNvSpPr>
              <a:spLocks/>
            </p:cNvSpPr>
            <p:nvPr/>
          </p:nvSpPr>
          <p:spPr bwMode="auto">
            <a:xfrm>
              <a:off x="6035676" y="3873500"/>
              <a:ext cx="11113" cy="12700"/>
            </a:xfrm>
            <a:custGeom>
              <a:avLst/>
              <a:gdLst>
                <a:gd name="T0" fmla="*/ 2 w 7"/>
                <a:gd name="T1" fmla="*/ 1 h 8"/>
                <a:gd name="T2" fmla="*/ 4 w 7"/>
                <a:gd name="T3" fmla="*/ 4 h 8"/>
                <a:gd name="T4" fmla="*/ 6 w 7"/>
                <a:gd name="T5" fmla="*/ 6 h 8"/>
                <a:gd name="T6" fmla="*/ 6 w 7"/>
                <a:gd name="T7" fmla="*/ 7 h 8"/>
                <a:gd name="T8" fmla="*/ 0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2" y="2"/>
                    <a:pt x="3" y="3"/>
                    <a:pt x="4" y="4"/>
                  </a:cubicBezTo>
                  <a:cubicBezTo>
                    <a:pt x="5" y="5"/>
                    <a:pt x="6" y="5"/>
                    <a:pt x="6" y="6"/>
                  </a:cubicBezTo>
                  <a:cubicBezTo>
                    <a:pt x="7" y="7"/>
                    <a:pt x="6" y="8"/>
                    <a:pt x="6" y="7"/>
                  </a:cubicBezTo>
                  <a:cubicBezTo>
                    <a:pt x="3" y="6"/>
                    <a:pt x="1" y="4"/>
                    <a:pt x="0"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310">
              <a:extLst>
                <a:ext uri="{FF2B5EF4-FFF2-40B4-BE49-F238E27FC236}">
                  <a16:creationId xmlns:a16="http://schemas.microsoft.com/office/drawing/2014/main" id="{2770E3DC-7ECE-4B13-B575-93F921D43B4E}"/>
                </a:ext>
              </a:extLst>
            </p:cNvPr>
            <p:cNvSpPr>
              <a:spLocks/>
            </p:cNvSpPr>
            <p:nvPr/>
          </p:nvSpPr>
          <p:spPr bwMode="auto">
            <a:xfrm>
              <a:off x="6027738" y="3875087"/>
              <a:ext cx="11113" cy="12700"/>
            </a:xfrm>
            <a:custGeom>
              <a:avLst/>
              <a:gdLst>
                <a:gd name="T0" fmla="*/ 1 w 7"/>
                <a:gd name="T1" fmla="*/ 0 h 8"/>
                <a:gd name="T2" fmla="*/ 4 w 7"/>
                <a:gd name="T3" fmla="*/ 3 h 8"/>
                <a:gd name="T4" fmla="*/ 7 w 7"/>
                <a:gd name="T5" fmla="*/ 7 h 8"/>
                <a:gd name="T6" fmla="*/ 6 w 7"/>
                <a:gd name="T7" fmla="*/ 8 h 8"/>
                <a:gd name="T8" fmla="*/ 3 w 7"/>
                <a:gd name="T9" fmla="*/ 4 h 8"/>
                <a:gd name="T10" fmla="*/ 0 w 7"/>
                <a:gd name="T11" fmla="*/ 1 h 8"/>
                <a:gd name="T12" fmla="*/ 1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0"/>
                  </a:moveTo>
                  <a:cubicBezTo>
                    <a:pt x="2" y="1"/>
                    <a:pt x="3" y="2"/>
                    <a:pt x="4" y="3"/>
                  </a:cubicBezTo>
                  <a:cubicBezTo>
                    <a:pt x="5" y="4"/>
                    <a:pt x="6" y="6"/>
                    <a:pt x="7" y="7"/>
                  </a:cubicBezTo>
                  <a:cubicBezTo>
                    <a:pt x="7" y="7"/>
                    <a:pt x="7" y="8"/>
                    <a:pt x="6" y="8"/>
                  </a:cubicBezTo>
                  <a:cubicBezTo>
                    <a:pt x="5" y="7"/>
                    <a:pt x="4" y="6"/>
                    <a:pt x="3" y="4"/>
                  </a:cubicBezTo>
                  <a:cubicBezTo>
                    <a:pt x="2" y="4"/>
                    <a:pt x="0"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311">
              <a:extLst>
                <a:ext uri="{FF2B5EF4-FFF2-40B4-BE49-F238E27FC236}">
                  <a16:creationId xmlns:a16="http://schemas.microsoft.com/office/drawing/2014/main" id="{C1A26D8A-0E3C-442D-9270-08C5C1BB4DDE}"/>
                </a:ext>
              </a:extLst>
            </p:cNvPr>
            <p:cNvSpPr>
              <a:spLocks/>
            </p:cNvSpPr>
            <p:nvPr/>
          </p:nvSpPr>
          <p:spPr bwMode="auto">
            <a:xfrm>
              <a:off x="6062663" y="3884612"/>
              <a:ext cx="14288" cy="12700"/>
            </a:xfrm>
            <a:custGeom>
              <a:avLst/>
              <a:gdLst>
                <a:gd name="T0" fmla="*/ 3 w 9"/>
                <a:gd name="T1" fmla="*/ 2 h 9"/>
                <a:gd name="T2" fmla="*/ 9 w 9"/>
                <a:gd name="T3" fmla="*/ 0 h 9"/>
                <a:gd name="T4" fmla="*/ 9 w 9"/>
                <a:gd name="T5" fmla="*/ 1 h 9"/>
                <a:gd name="T6" fmla="*/ 4 w 9"/>
                <a:gd name="T7" fmla="*/ 3 h 9"/>
                <a:gd name="T8" fmla="*/ 2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5" y="1"/>
                    <a:pt x="7" y="0"/>
                    <a:pt x="9" y="0"/>
                  </a:cubicBezTo>
                  <a:cubicBezTo>
                    <a:pt x="9" y="0"/>
                    <a:pt x="9" y="1"/>
                    <a:pt x="9" y="1"/>
                  </a:cubicBezTo>
                  <a:cubicBezTo>
                    <a:pt x="7" y="1"/>
                    <a:pt x="5" y="2"/>
                    <a:pt x="4" y="3"/>
                  </a:cubicBezTo>
                  <a:cubicBezTo>
                    <a:pt x="3" y="5"/>
                    <a:pt x="2" y="6"/>
                    <a:pt x="2" y="8"/>
                  </a:cubicBezTo>
                  <a:cubicBezTo>
                    <a:pt x="1" y="9"/>
                    <a:pt x="1" y="8"/>
                    <a:pt x="0" y="8"/>
                  </a:cubicBezTo>
                  <a:cubicBezTo>
                    <a:pt x="0" y="6"/>
                    <a:pt x="2"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312">
              <a:extLst>
                <a:ext uri="{FF2B5EF4-FFF2-40B4-BE49-F238E27FC236}">
                  <a16:creationId xmlns:a16="http://schemas.microsoft.com/office/drawing/2014/main" id="{DEAB7C70-88CC-41CB-AFCE-62850C954881}"/>
                </a:ext>
              </a:extLst>
            </p:cNvPr>
            <p:cNvSpPr>
              <a:spLocks/>
            </p:cNvSpPr>
            <p:nvPr/>
          </p:nvSpPr>
          <p:spPr bwMode="auto">
            <a:xfrm>
              <a:off x="6040438" y="3867150"/>
              <a:ext cx="12700" cy="6350"/>
            </a:xfrm>
            <a:custGeom>
              <a:avLst/>
              <a:gdLst>
                <a:gd name="T0" fmla="*/ 1 w 8"/>
                <a:gd name="T1" fmla="*/ 1 h 4"/>
                <a:gd name="T2" fmla="*/ 5 w 8"/>
                <a:gd name="T3" fmla="*/ 3 h 4"/>
                <a:gd name="T4" fmla="*/ 8 w 8"/>
                <a:gd name="T5" fmla="*/ 4 h 4"/>
                <a:gd name="T6" fmla="*/ 8 w 8"/>
                <a:gd name="T7" fmla="*/ 4 h 4"/>
                <a:gd name="T8" fmla="*/ 5 w 8"/>
                <a:gd name="T9" fmla="*/ 4 h 4"/>
                <a:gd name="T10" fmla="*/ 1 w 8"/>
                <a:gd name="T11" fmla="*/ 2 h 4"/>
                <a:gd name="T12" fmla="*/ 1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1" y="1"/>
                  </a:moveTo>
                  <a:cubicBezTo>
                    <a:pt x="3" y="2"/>
                    <a:pt x="4" y="2"/>
                    <a:pt x="5" y="3"/>
                  </a:cubicBezTo>
                  <a:cubicBezTo>
                    <a:pt x="6" y="3"/>
                    <a:pt x="7" y="3"/>
                    <a:pt x="8" y="4"/>
                  </a:cubicBezTo>
                  <a:cubicBezTo>
                    <a:pt x="8" y="4"/>
                    <a:pt x="8" y="4"/>
                    <a:pt x="8" y="4"/>
                  </a:cubicBezTo>
                  <a:cubicBezTo>
                    <a:pt x="7" y="4"/>
                    <a:pt x="6" y="4"/>
                    <a:pt x="5" y="4"/>
                  </a:cubicBezTo>
                  <a:cubicBezTo>
                    <a:pt x="3" y="3"/>
                    <a:pt x="2" y="3"/>
                    <a:pt x="1" y="2"/>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313">
              <a:extLst>
                <a:ext uri="{FF2B5EF4-FFF2-40B4-BE49-F238E27FC236}">
                  <a16:creationId xmlns:a16="http://schemas.microsoft.com/office/drawing/2014/main" id="{F3481C4B-7575-405D-9591-98DB937FD966}"/>
                </a:ext>
              </a:extLst>
            </p:cNvPr>
            <p:cNvSpPr>
              <a:spLocks/>
            </p:cNvSpPr>
            <p:nvPr/>
          </p:nvSpPr>
          <p:spPr bwMode="auto">
            <a:xfrm>
              <a:off x="6015038" y="388143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314">
              <a:extLst>
                <a:ext uri="{FF2B5EF4-FFF2-40B4-BE49-F238E27FC236}">
                  <a16:creationId xmlns:a16="http://schemas.microsoft.com/office/drawing/2014/main" id="{F692E72C-2ED1-431E-B8ED-88617116C4D9}"/>
                </a:ext>
              </a:extLst>
            </p:cNvPr>
            <p:cNvSpPr>
              <a:spLocks/>
            </p:cNvSpPr>
            <p:nvPr/>
          </p:nvSpPr>
          <p:spPr bwMode="auto">
            <a:xfrm>
              <a:off x="6076951" y="3871912"/>
              <a:ext cx="68263" cy="46038"/>
            </a:xfrm>
            <a:custGeom>
              <a:avLst/>
              <a:gdLst>
                <a:gd name="T0" fmla="*/ 1 w 45"/>
                <a:gd name="T1" fmla="*/ 21 h 30"/>
                <a:gd name="T2" fmla="*/ 3 w 45"/>
                <a:gd name="T3" fmla="*/ 23 h 30"/>
                <a:gd name="T4" fmla="*/ 18 w 45"/>
                <a:gd name="T5" fmla="*/ 29 h 30"/>
                <a:gd name="T6" fmla="*/ 26 w 45"/>
                <a:gd name="T7" fmla="*/ 28 h 30"/>
                <a:gd name="T8" fmla="*/ 29 w 45"/>
                <a:gd name="T9" fmla="*/ 27 h 30"/>
                <a:gd name="T10" fmla="*/ 29 w 45"/>
                <a:gd name="T11" fmla="*/ 28 h 30"/>
                <a:gd name="T12" fmla="*/ 39 w 45"/>
                <a:gd name="T13" fmla="*/ 29 h 30"/>
                <a:gd name="T14" fmla="*/ 44 w 45"/>
                <a:gd name="T15" fmla="*/ 25 h 30"/>
                <a:gd name="T16" fmla="*/ 43 w 45"/>
                <a:gd name="T17" fmla="*/ 5 h 30"/>
                <a:gd name="T18" fmla="*/ 43 w 45"/>
                <a:gd name="T19" fmla="*/ 3 h 30"/>
                <a:gd name="T20" fmla="*/ 43 w 45"/>
                <a:gd name="T21" fmla="*/ 3 h 30"/>
                <a:gd name="T22" fmla="*/ 41 w 45"/>
                <a:gd name="T23" fmla="*/ 2 h 30"/>
                <a:gd name="T24" fmla="*/ 23 w 45"/>
                <a:gd name="T25" fmla="*/ 0 h 30"/>
                <a:gd name="T26" fmla="*/ 20 w 45"/>
                <a:gd name="T27" fmla="*/ 2 h 30"/>
                <a:gd name="T28" fmla="*/ 7 w 45"/>
                <a:gd name="T29" fmla="*/ 8 h 30"/>
                <a:gd name="T30" fmla="*/ 5 w 45"/>
                <a:gd name="T31" fmla="*/ 10 h 30"/>
                <a:gd name="T32" fmla="*/ 4 w 45"/>
                <a:gd name="T33" fmla="*/ 10 h 30"/>
                <a:gd name="T34" fmla="*/ 1 w 45"/>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0">
                  <a:moveTo>
                    <a:pt x="1" y="21"/>
                  </a:moveTo>
                  <a:cubicBezTo>
                    <a:pt x="2" y="22"/>
                    <a:pt x="2" y="23"/>
                    <a:pt x="3" y="23"/>
                  </a:cubicBezTo>
                  <a:cubicBezTo>
                    <a:pt x="6" y="28"/>
                    <a:pt x="13" y="29"/>
                    <a:pt x="18" y="29"/>
                  </a:cubicBezTo>
                  <a:cubicBezTo>
                    <a:pt x="21" y="29"/>
                    <a:pt x="24" y="28"/>
                    <a:pt x="26" y="28"/>
                  </a:cubicBezTo>
                  <a:cubicBezTo>
                    <a:pt x="29" y="27"/>
                    <a:pt x="30" y="27"/>
                    <a:pt x="29" y="27"/>
                  </a:cubicBezTo>
                  <a:cubicBezTo>
                    <a:pt x="29" y="28"/>
                    <a:pt x="29" y="28"/>
                    <a:pt x="29" y="28"/>
                  </a:cubicBezTo>
                  <a:cubicBezTo>
                    <a:pt x="33" y="29"/>
                    <a:pt x="34" y="30"/>
                    <a:pt x="39" y="29"/>
                  </a:cubicBezTo>
                  <a:cubicBezTo>
                    <a:pt x="42" y="28"/>
                    <a:pt x="43" y="28"/>
                    <a:pt x="44" y="25"/>
                  </a:cubicBezTo>
                  <a:cubicBezTo>
                    <a:pt x="45" y="19"/>
                    <a:pt x="44" y="12"/>
                    <a:pt x="43" y="5"/>
                  </a:cubicBezTo>
                  <a:cubicBezTo>
                    <a:pt x="44" y="5"/>
                    <a:pt x="44" y="4"/>
                    <a:pt x="43" y="3"/>
                  </a:cubicBezTo>
                  <a:cubicBezTo>
                    <a:pt x="43" y="3"/>
                    <a:pt x="43" y="3"/>
                    <a:pt x="43" y="3"/>
                  </a:cubicBezTo>
                  <a:cubicBezTo>
                    <a:pt x="43" y="2"/>
                    <a:pt x="42" y="1"/>
                    <a:pt x="41" y="2"/>
                  </a:cubicBezTo>
                  <a:cubicBezTo>
                    <a:pt x="35" y="1"/>
                    <a:pt x="29" y="0"/>
                    <a:pt x="23" y="0"/>
                  </a:cubicBezTo>
                  <a:cubicBezTo>
                    <a:pt x="21" y="0"/>
                    <a:pt x="20" y="1"/>
                    <a:pt x="20" y="2"/>
                  </a:cubicBezTo>
                  <a:cubicBezTo>
                    <a:pt x="20" y="9"/>
                    <a:pt x="12" y="6"/>
                    <a:pt x="7" y="8"/>
                  </a:cubicBezTo>
                  <a:cubicBezTo>
                    <a:pt x="7" y="9"/>
                    <a:pt x="6" y="9"/>
                    <a:pt x="5" y="10"/>
                  </a:cubicBezTo>
                  <a:cubicBezTo>
                    <a:pt x="5" y="10"/>
                    <a:pt x="4" y="10"/>
                    <a:pt x="4" y="10"/>
                  </a:cubicBezTo>
                  <a:cubicBezTo>
                    <a:pt x="1" y="13"/>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315">
              <a:extLst>
                <a:ext uri="{FF2B5EF4-FFF2-40B4-BE49-F238E27FC236}">
                  <a16:creationId xmlns:a16="http://schemas.microsoft.com/office/drawing/2014/main" id="{DC1CCE64-AB0E-46A1-BB0F-3733E296F915}"/>
                </a:ext>
              </a:extLst>
            </p:cNvPr>
            <p:cNvSpPr>
              <a:spLocks/>
            </p:cNvSpPr>
            <p:nvPr/>
          </p:nvSpPr>
          <p:spPr bwMode="auto">
            <a:xfrm>
              <a:off x="6078538" y="3897312"/>
              <a:ext cx="63500" cy="23813"/>
            </a:xfrm>
            <a:custGeom>
              <a:avLst/>
              <a:gdLst>
                <a:gd name="T0" fmla="*/ 3 w 42"/>
                <a:gd name="T1" fmla="*/ 1 h 15"/>
                <a:gd name="T2" fmla="*/ 29 w 42"/>
                <a:gd name="T3" fmla="*/ 4 h 15"/>
                <a:gd name="T4" fmla="*/ 41 w 42"/>
                <a:gd name="T5" fmla="*/ 5 h 15"/>
                <a:gd name="T6" fmla="*/ 41 w 42"/>
                <a:gd name="T7" fmla="*/ 5 h 15"/>
                <a:gd name="T8" fmla="*/ 1 w 42"/>
                <a:gd name="T9" fmla="*/ 3 h 15"/>
                <a:gd name="T10" fmla="*/ 3 w 42"/>
                <a:gd name="T11" fmla="*/ 1 h 15"/>
              </a:gdLst>
              <a:ahLst/>
              <a:cxnLst>
                <a:cxn ang="0">
                  <a:pos x="T0" y="T1"/>
                </a:cxn>
                <a:cxn ang="0">
                  <a:pos x="T2" y="T3"/>
                </a:cxn>
                <a:cxn ang="0">
                  <a:pos x="T4" y="T5"/>
                </a:cxn>
                <a:cxn ang="0">
                  <a:pos x="T6" y="T7"/>
                </a:cxn>
                <a:cxn ang="0">
                  <a:pos x="T8" y="T9"/>
                </a:cxn>
                <a:cxn ang="0">
                  <a:pos x="T10" y="T11"/>
                </a:cxn>
              </a:cxnLst>
              <a:rect l="0" t="0" r="r" b="b"/>
              <a:pathLst>
                <a:path w="42" h="15">
                  <a:moveTo>
                    <a:pt x="3" y="1"/>
                  </a:moveTo>
                  <a:cubicBezTo>
                    <a:pt x="10" y="8"/>
                    <a:pt x="20" y="5"/>
                    <a:pt x="29" y="4"/>
                  </a:cubicBezTo>
                  <a:cubicBezTo>
                    <a:pt x="33" y="3"/>
                    <a:pt x="38" y="2"/>
                    <a:pt x="41" y="5"/>
                  </a:cubicBezTo>
                  <a:cubicBezTo>
                    <a:pt x="42" y="5"/>
                    <a:pt x="41" y="6"/>
                    <a:pt x="41" y="5"/>
                  </a:cubicBezTo>
                  <a:cubicBezTo>
                    <a:pt x="28" y="2"/>
                    <a:pt x="13" y="15"/>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316">
              <a:extLst>
                <a:ext uri="{FF2B5EF4-FFF2-40B4-BE49-F238E27FC236}">
                  <a16:creationId xmlns:a16="http://schemas.microsoft.com/office/drawing/2014/main" id="{9C303B43-17AA-4890-BC87-09BBCD12A825}"/>
                </a:ext>
              </a:extLst>
            </p:cNvPr>
            <p:cNvSpPr>
              <a:spLocks/>
            </p:cNvSpPr>
            <p:nvPr/>
          </p:nvSpPr>
          <p:spPr bwMode="auto">
            <a:xfrm>
              <a:off x="6086476" y="3883025"/>
              <a:ext cx="12700" cy="25400"/>
            </a:xfrm>
            <a:custGeom>
              <a:avLst/>
              <a:gdLst>
                <a:gd name="T0" fmla="*/ 2 w 9"/>
                <a:gd name="T1" fmla="*/ 1 h 17"/>
                <a:gd name="T2" fmla="*/ 8 w 9"/>
                <a:gd name="T3" fmla="*/ 15 h 17"/>
                <a:gd name="T4" fmla="*/ 6 w 9"/>
                <a:gd name="T5" fmla="*/ 15 h 17"/>
                <a:gd name="T6" fmla="*/ 1 w 9"/>
                <a:gd name="T7" fmla="*/ 2 h 17"/>
                <a:gd name="T8" fmla="*/ 2 w 9"/>
                <a:gd name="T9" fmla="*/ 1 h 17"/>
              </a:gdLst>
              <a:ahLst/>
              <a:cxnLst>
                <a:cxn ang="0">
                  <a:pos x="T0" y="T1"/>
                </a:cxn>
                <a:cxn ang="0">
                  <a:pos x="T2" y="T3"/>
                </a:cxn>
                <a:cxn ang="0">
                  <a:pos x="T4" y="T5"/>
                </a:cxn>
                <a:cxn ang="0">
                  <a:pos x="T6" y="T7"/>
                </a:cxn>
                <a:cxn ang="0">
                  <a:pos x="T8" y="T9"/>
                </a:cxn>
              </a:cxnLst>
              <a:rect l="0" t="0" r="r" b="b"/>
              <a:pathLst>
                <a:path w="9" h="17">
                  <a:moveTo>
                    <a:pt x="2" y="1"/>
                  </a:moveTo>
                  <a:cubicBezTo>
                    <a:pt x="7" y="4"/>
                    <a:pt x="9" y="10"/>
                    <a:pt x="8" y="15"/>
                  </a:cubicBezTo>
                  <a:cubicBezTo>
                    <a:pt x="8" y="17"/>
                    <a:pt x="6" y="17"/>
                    <a:pt x="6" y="15"/>
                  </a:cubicBezTo>
                  <a:cubicBezTo>
                    <a:pt x="7" y="10"/>
                    <a:pt x="5" y="5"/>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317">
              <a:extLst>
                <a:ext uri="{FF2B5EF4-FFF2-40B4-BE49-F238E27FC236}">
                  <a16:creationId xmlns:a16="http://schemas.microsoft.com/office/drawing/2014/main" id="{9AA21E81-845B-4F72-98BF-5EFA25FD8E79}"/>
                </a:ext>
              </a:extLst>
            </p:cNvPr>
            <p:cNvSpPr>
              <a:spLocks/>
            </p:cNvSpPr>
            <p:nvPr/>
          </p:nvSpPr>
          <p:spPr bwMode="auto">
            <a:xfrm>
              <a:off x="6096001" y="3873500"/>
              <a:ext cx="26988" cy="23813"/>
            </a:xfrm>
            <a:custGeom>
              <a:avLst/>
              <a:gdLst>
                <a:gd name="T0" fmla="*/ 1 w 18"/>
                <a:gd name="T1" fmla="*/ 13 h 16"/>
                <a:gd name="T2" fmla="*/ 12 w 18"/>
                <a:gd name="T3" fmla="*/ 11 h 16"/>
                <a:gd name="T4" fmla="*/ 15 w 18"/>
                <a:gd name="T5" fmla="*/ 1 h 16"/>
                <a:gd name="T6" fmla="*/ 18 w 18"/>
                <a:gd name="T7" fmla="*/ 1 h 16"/>
                <a:gd name="T8" fmla="*/ 13 w 18"/>
                <a:gd name="T9" fmla="*/ 13 h 16"/>
                <a:gd name="T10" fmla="*/ 0 w 18"/>
                <a:gd name="T11" fmla="*/ 14 h 16"/>
                <a:gd name="T12" fmla="*/ 1 w 18"/>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 y="13"/>
                  </a:moveTo>
                  <a:cubicBezTo>
                    <a:pt x="5" y="12"/>
                    <a:pt x="9" y="14"/>
                    <a:pt x="12" y="11"/>
                  </a:cubicBezTo>
                  <a:cubicBezTo>
                    <a:pt x="15" y="9"/>
                    <a:pt x="15" y="4"/>
                    <a:pt x="15" y="1"/>
                  </a:cubicBezTo>
                  <a:cubicBezTo>
                    <a:pt x="16" y="0"/>
                    <a:pt x="18" y="0"/>
                    <a:pt x="18" y="1"/>
                  </a:cubicBezTo>
                  <a:cubicBezTo>
                    <a:pt x="17" y="5"/>
                    <a:pt x="17" y="10"/>
                    <a:pt x="13" y="13"/>
                  </a:cubicBezTo>
                  <a:cubicBezTo>
                    <a:pt x="10" y="16"/>
                    <a:pt x="4" y="16"/>
                    <a:pt x="0" y="14"/>
                  </a:cubicBezTo>
                  <a:cubicBezTo>
                    <a:pt x="0" y="13"/>
                    <a:pt x="0" y="13"/>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318">
              <a:extLst>
                <a:ext uri="{FF2B5EF4-FFF2-40B4-BE49-F238E27FC236}">
                  <a16:creationId xmlns:a16="http://schemas.microsoft.com/office/drawing/2014/main" id="{0698BCB7-0878-4191-8BAE-0F3FDD9C2BF6}"/>
                </a:ext>
              </a:extLst>
            </p:cNvPr>
            <p:cNvSpPr>
              <a:spLocks/>
            </p:cNvSpPr>
            <p:nvPr/>
          </p:nvSpPr>
          <p:spPr bwMode="auto">
            <a:xfrm>
              <a:off x="6103938" y="3878262"/>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5"/>
                    <a:pt x="8" y="5"/>
                  </a:cubicBezTo>
                  <a:cubicBezTo>
                    <a:pt x="8" y="6"/>
                    <a:pt x="8" y="6"/>
                    <a:pt x="8" y="6"/>
                  </a:cubicBezTo>
                  <a:cubicBezTo>
                    <a:pt x="6"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319">
              <a:extLst>
                <a:ext uri="{FF2B5EF4-FFF2-40B4-BE49-F238E27FC236}">
                  <a16:creationId xmlns:a16="http://schemas.microsoft.com/office/drawing/2014/main" id="{C8E2C83D-5DDE-4072-986F-4035E3658F6A}"/>
                </a:ext>
              </a:extLst>
            </p:cNvPr>
            <p:cNvSpPr>
              <a:spLocks/>
            </p:cNvSpPr>
            <p:nvPr/>
          </p:nvSpPr>
          <p:spPr bwMode="auto">
            <a:xfrm>
              <a:off x="6100763" y="3881437"/>
              <a:ext cx="11113" cy="12700"/>
            </a:xfrm>
            <a:custGeom>
              <a:avLst/>
              <a:gdLst>
                <a:gd name="T0" fmla="*/ 2 w 7"/>
                <a:gd name="T1" fmla="*/ 1 h 8"/>
                <a:gd name="T2" fmla="*/ 4 w 7"/>
                <a:gd name="T3" fmla="*/ 4 h 8"/>
                <a:gd name="T4" fmla="*/ 7 w 7"/>
                <a:gd name="T5" fmla="*/ 6 h 8"/>
                <a:gd name="T6" fmla="*/ 6 w 7"/>
                <a:gd name="T7" fmla="*/ 7 h 8"/>
                <a:gd name="T8" fmla="*/ 1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3" y="2"/>
                    <a:pt x="4" y="3"/>
                    <a:pt x="4" y="4"/>
                  </a:cubicBezTo>
                  <a:cubicBezTo>
                    <a:pt x="5" y="5"/>
                    <a:pt x="6" y="6"/>
                    <a:pt x="7" y="6"/>
                  </a:cubicBezTo>
                  <a:cubicBezTo>
                    <a:pt x="7" y="7"/>
                    <a:pt x="7" y="8"/>
                    <a:pt x="6" y="7"/>
                  </a:cubicBezTo>
                  <a:cubicBezTo>
                    <a:pt x="4" y="6"/>
                    <a:pt x="2" y="4"/>
                    <a:pt x="1" y="2"/>
                  </a:cubicBezTo>
                  <a:cubicBezTo>
                    <a:pt x="0" y="1"/>
                    <a:pt x="2"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320">
              <a:extLst>
                <a:ext uri="{FF2B5EF4-FFF2-40B4-BE49-F238E27FC236}">
                  <a16:creationId xmlns:a16="http://schemas.microsoft.com/office/drawing/2014/main" id="{B34EF5F5-8C7B-4056-A0A6-20E239D1FC0A}"/>
                </a:ext>
              </a:extLst>
            </p:cNvPr>
            <p:cNvSpPr>
              <a:spLocks/>
            </p:cNvSpPr>
            <p:nvPr/>
          </p:nvSpPr>
          <p:spPr bwMode="auto">
            <a:xfrm>
              <a:off x="6094413" y="3883025"/>
              <a:ext cx="11113" cy="12700"/>
            </a:xfrm>
            <a:custGeom>
              <a:avLst/>
              <a:gdLst>
                <a:gd name="T0" fmla="*/ 1 w 8"/>
                <a:gd name="T1" fmla="*/ 1 h 8"/>
                <a:gd name="T2" fmla="*/ 4 w 8"/>
                <a:gd name="T3" fmla="*/ 3 h 8"/>
                <a:gd name="T4" fmla="*/ 7 w 8"/>
                <a:gd name="T5" fmla="*/ 7 h 8"/>
                <a:gd name="T6" fmla="*/ 7 w 8"/>
                <a:gd name="T7" fmla="*/ 8 h 8"/>
                <a:gd name="T8" fmla="*/ 3 w 8"/>
                <a:gd name="T9" fmla="*/ 5 h 8"/>
                <a:gd name="T10" fmla="*/ 0 w 8"/>
                <a:gd name="T11" fmla="*/ 1 h 8"/>
                <a:gd name="T12" fmla="*/ 1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1"/>
                  </a:moveTo>
                  <a:cubicBezTo>
                    <a:pt x="2" y="1"/>
                    <a:pt x="3" y="2"/>
                    <a:pt x="4" y="3"/>
                  </a:cubicBezTo>
                  <a:cubicBezTo>
                    <a:pt x="5" y="5"/>
                    <a:pt x="7" y="6"/>
                    <a:pt x="7" y="7"/>
                  </a:cubicBezTo>
                  <a:cubicBezTo>
                    <a:pt x="8" y="8"/>
                    <a:pt x="7" y="8"/>
                    <a:pt x="7" y="8"/>
                  </a:cubicBezTo>
                  <a:cubicBezTo>
                    <a:pt x="5" y="7"/>
                    <a:pt x="4" y="6"/>
                    <a:pt x="3" y="5"/>
                  </a:cubicBezTo>
                  <a:cubicBezTo>
                    <a:pt x="2" y="4"/>
                    <a:pt x="1" y="3"/>
                    <a:pt x="0" y="1"/>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321">
              <a:extLst>
                <a:ext uri="{FF2B5EF4-FFF2-40B4-BE49-F238E27FC236}">
                  <a16:creationId xmlns:a16="http://schemas.microsoft.com/office/drawing/2014/main" id="{B4FA4CB7-F76C-43FA-B529-A8E9B2ECA603}"/>
                </a:ext>
              </a:extLst>
            </p:cNvPr>
            <p:cNvSpPr>
              <a:spLocks/>
            </p:cNvSpPr>
            <p:nvPr/>
          </p:nvSpPr>
          <p:spPr bwMode="auto">
            <a:xfrm>
              <a:off x="6130926" y="3892550"/>
              <a:ext cx="12700" cy="12700"/>
            </a:xfrm>
            <a:custGeom>
              <a:avLst/>
              <a:gdLst>
                <a:gd name="T0" fmla="*/ 3 w 9"/>
                <a:gd name="T1" fmla="*/ 2 h 9"/>
                <a:gd name="T2" fmla="*/ 8 w 9"/>
                <a:gd name="T3" fmla="*/ 0 h 9"/>
                <a:gd name="T4" fmla="*/ 8 w 9"/>
                <a:gd name="T5" fmla="*/ 1 h 9"/>
                <a:gd name="T6" fmla="*/ 3 w 9"/>
                <a:gd name="T7" fmla="*/ 4 h 9"/>
                <a:gd name="T8" fmla="*/ 1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4" y="1"/>
                    <a:pt x="6" y="0"/>
                    <a:pt x="8" y="0"/>
                  </a:cubicBezTo>
                  <a:cubicBezTo>
                    <a:pt x="9" y="0"/>
                    <a:pt x="9" y="1"/>
                    <a:pt x="8" y="1"/>
                  </a:cubicBezTo>
                  <a:cubicBezTo>
                    <a:pt x="6" y="1"/>
                    <a:pt x="5" y="2"/>
                    <a:pt x="3" y="4"/>
                  </a:cubicBezTo>
                  <a:cubicBezTo>
                    <a:pt x="2" y="5"/>
                    <a:pt x="2" y="7"/>
                    <a:pt x="1" y="8"/>
                  </a:cubicBezTo>
                  <a:cubicBezTo>
                    <a:pt x="1" y="9"/>
                    <a:pt x="0" y="8"/>
                    <a:pt x="0" y="8"/>
                  </a:cubicBezTo>
                  <a:cubicBezTo>
                    <a:pt x="0" y="6"/>
                    <a:pt x="1"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322">
              <a:extLst>
                <a:ext uri="{FF2B5EF4-FFF2-40B4-BE49-F238E27FC236}">
                  <a16:creationId xmlns:a16="http://schemas.microsoft.com/office/drawing/2014/main" id="{4C58D453-63EC-45F3-A080-0A175D9AEEC9}"/>
                </a:ext>
              </a:extLst>
            </p:cNvPr>
            <p:cNvSpPr>
              <a:spLocks/>
            </p:cNvSpPr>
            <p:nvPr/>
          </p:nvSpPr>
          <p:spPr bwMode="auto">
            <a:xfrm>
              <a:off x="6107113" y="3876675"/>
              <a:ext cx="12700" cy="4763"/>
            </a:xfrm>
            <a:custGeom>
              <a:avLst/>
              <a:gdLst>
                <a:gd name="T0" fmla="*/ 1 w 8"/>
                <a:gd name="T1" fmla="*/ 0 h 3"/>
                <a:gd name="T2" fmla="*/ 5 w 8"/>
                <a:gd name="T3" fmla="*/ 2 h 3"/>
                <a:gd name="T4" fmla="*/ 8 w 8"/>
                <a:gd name="T5" fmla="*/ 3 h 3"/>
                <a:gd name="T6" fmla="*/ 8 w 8"/>
                <a:gd name="T7" fmla="*/ 3 h 3"/>
                <a:gd name="T8" fmla="*/ 4 w 8"/>
                <a:gd name="T9" fmla="*/ 3 h 3"/>
                <a:gd name="T10" fmla="*/ 0 w 8"/>
                <a:gd name="T11" fmla="*/ 1 h 3"/>
                <a:gd name="T12" fmla="*/ 1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0"/>
                  </a:moveTo>
                  <a:cubicBezTo>
                    <a:pt x="2" y="1"/>
                    <a:pt x="3" y="1"/>
                    <a:pt x="5" y="2"/>
                  </a:cubicBezTo>
                  <a:cubicBezTo>
                    <a:pt x="6" y="2"/>
                    <a:pt x="7" y="2"/>
                    <a:pt x="8" y="3"/>
                  </a:cubicBezTo>
                  <a:cubicBezTo>
                    <a:pt x="8" y="3"/>
                    <a:pt x="8" y="3"/>
                    <a:pt x="8" y="3"/>
                  </a:cubicBezTo>
                  <a:cubicBezTo>
                    <a:pt x="7" y="3"/>
                    <a:pt x="5" y="3"/>
                    <a:pt x="4" y="3"/>
                  </a:cubicBezTo>
                  <a:cubicBezTo>
                    <a:pt x="3" y="2"/>
                    <a:pt x="2"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323">
              <a:extLst>
                <a:ext uri="{FF2B5EF4-FFF2-40B4-BE49-F238E27FC236}">
                  <a16:creationId xmlns:a16="http://schemas.microsoft.com/office/drawing/2014/main" id="{87614450-939E-44B7-AFB5-D70DCB0AE63D}"/>
                </a:ext>
              </a:extLst>
            </p:cNvPr>
            <p:cNvSpPr>
              <a:spLocks/>
            </p:cNvSpPr>
            <p:nvPr/>
          </p:nvSpPr>
          <p:spPr bwMode="auto">
            <a:xfrm>
              <a:off x="6083301" y="388937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324">
              <a:extLst>
                <a:ext uri="{FF2B5EF4-FFF2-40B4-BE49-F238E27FC236}">
                  <a16:creationId xmlns:a16="http://schemas.microsoft.com/office/drawing/2014/main" id="{D935F2F3-ED28-4A73-8421-0206C84EC78D}"/>
                </a:ext>
              </a:extLst>
            </p:cNvPr>
            <p:cNvSpPr>
              <a:spLocks/>
            </p:cNvSpPr>
            <p:nvPr/>
          </p:nvSpPr>
          <p:spPr bwMode="auto">
            <a:xfrm>
              <a:off x="6035676" y="3754437"/>
              <a:ext cx="111125" cy="123825"/>
            </a:xfrm>
            <a:custGeom>
              <a:avLst/>
              <a:gdLst>
                <a:gd name="T0" fmla="*/ 3 w 73"/>
                <a:gd name="T1" fmla="*/ 70 h 81"/>
                <a:gd name="T2" fmla="*/ 6 w 73"/>
                <a:gd name="T3" fmla="*/ 73 h 81"/>
                <a:gd name="T4" fmla="*/ 24 w 73"/>
                <a:gd name="T5" fmla="*/ 74 h 81"/>
                <a:gd name="T6" fmla="*/ 29 w 73"/>
                <a:gd name="T7" fmla="*/ 70 h 81"/>
                <a:gd name="T8" fmla="*/ 29 w 73"/>
                <a:gd name="T9" fmla="*/ 33 h 81"/>
                <a:gd name="T10" fmla="*/ 45 w 73"/>
                <a:gd name="T11" fmla="*/ 78 h 81"/>
                <a:gd name="T12" fmla="*/ 48 w 73"/>
                <a:gd name="T13" fmla="*/ 81 h 81"/>
                <a:gd name="T14" fmla="*/ 69 w 73"/>
                <a:gd name="T15" fmla="*/ 81 h 81"/>
                <a:gd name="T16" fmla="*/ 72 w 73"/>
                <a:gd name="T17" fmla="*/ 78 h 81"/>
                <a:gd name="T18" fmla="*/ 70 w 73"/>
                <a:gd name="T19" fmla="*/ 16 h 81"/>
                <a:gd name="T20" fmla="*/ 70 w 73"/>
                <a:gd name="T21" fmla="*/ 11 h 81"/>
                <a:gd name="T22" fmla="*/ 68 w 73"/>
                <a:gd name="T23" fmla="*/ 10 h 81"/>
                <a:gd name="T24" fmla="*/ 67 w 73"/>
                <a:gd name="T25" fmla="*/ 10 h 81"/>
                <a:gd name="T26" fmla="*/ 21 w 73"/>
                <a:gd name="T27" fmla="*/ 4 h 81"/>
                <a:gd name="T28" fmla="*/ 2 w 73"/>
                <a:gd name="T29" fmla="*/ 6 h 81"/>
                <a:gd name="T30" fmla="*/ 0 w 73"/>
                <a:gd name="T31" fmla="*/ 21 h 81"/>
                <a:gd name="T32" fmla="*/ 0 w 73"/>
                <a:gd name="T33" fmla="*/ 45 h 81"/>
                <a:gd name="T34" fmla="*/ 3 w 73"/>
                <a:gd name="T35"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81">
                  <a:moveTo>
                    <a:pt x="3" y="70"/>
                  </a:moveTo>
                  <a:cubicBezTo>
                    <a:pt x="3" y="71"/>
                    <a:pt x="5" y="73"/>
                    <a:pt x="6" y="73"/>
                  </a:cubicBezTo>
                  <a:cubicBezTo>
                    <a:pt x="24" y="74"/>
                    <a:pt x="24" y="74"/>
                    <a:pt x="24" y="74"/>
                  </a:cubicBezTo>
                  <a:cubicBezTo>
                    <a:pt x="27" y="74"/>
                    <a:pt x="29" y="72"/>
                    <a:pt x="29" y="70"/>
                  </a:cubicBezTo>
                  <a:cubicBezTo>
                    <a:pt x="28" y="52"/>
                    <a:pt x="27" y="51"/>
                    <a:pt x="29" y="33"/>
                  </a:cubicBezTo>
                  <a:cubicBezTo>
                    <a:pt x="43" y="38"/>
                    <a:pt x="43" y="68"/>
                    <a:pt x="45" y="78"/>
                  </a:cubicBezTo>
                  <a:cubicBezTo>
                    <a:pt x="45" y="79"/>
                    <a:pt x="46" y="81"/>
                    <a:pt x="48" y="81"/>
                  </a:cubicBezTo>
                  <a:cubicBezTo>
                    <a:pt x="55" y="81"/>
                    <a:pt x="62" y="81"/>
                    <a:pt x="69" y="81"/>
                  </a:cubicBezTo>
                  <a:cubicBezTo>
                    <a:pt x="70" y="81"/>
                    <a:pt x="72" y="80"/>
                    <a:pt x="72" y="78"/>
                  </a:cubicBezTo>
                  <a:cubicBezTo>
                    <a:pt x="73" y="55"/>
                    <a:pt x="72" y="40"/>
                    <a:pt x="70" y="16"/>
                  </a:cubicBezTo>
                  <a:cubicBezTo>
                    <a:pt x="71" y="15"/>
                    <a:pt x="71" y="12"/>
                    <a:pt x="70" y="11"/>
                  </a:cubicBezTo>
                  <a:cubicBezTo>
                    <a:pt x="69" y="10"/>
                    <a:pt x="69" y="10"/>
                    <a:pt x="68" y="10"/>
                  </a:cubicBezTo>
                  <a:cubicBezTo>
                    <a:pt x="67" y="10"/>
                    <a:pt x="67" y="10"/>
                    <a:pt x="67" y="10"/>
                  </a:cubicBezTo>
                  <a:cubicBezTo>
                    <a:pt x="52" y="8"/>
                    <a:pt x="36" y="6"/>
                    <a:pt x="21" y="4"/>
                  </a:cubicBezTo>
                  <a:cubicBezTo>
                    <a:pt x="15" y="3"/>
                    <a:pt x="7" y="0"/>
                    <a:pt x="2" y="6"/>
                  </a:cubicBezTo>
                  <a:cubicBezTo>
                    <a:pt x="0" y="9"/>
                    <a:pt x="1" y="17"/>
                    <a:pt x="0" y="21"/>
                  </a:cubicBezTo>
                  <a:cubicBezTo>
                    <a:pt x="0" y="29"/>
                    <a:pt x="0" y="37"/>
                    <a:pt x="0" y="45"/>
                  </a:cubicBezTo>
                  <a:cubicBezTo>
                    <a:pt x="0" y="58"/>
                    <a:pt x="2" y="56"/>
                    <a:pt x="3" y="70"/>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325">
              <a:extLst>
                <a:ext uri="{FF2B5EF4-FFF2-40B4-BE49-F238E27FC236}">
                  <a16:creationId xmlns:a16="http://schemas.microsoft.com/office/drawing/2014/main" id="{49D1B8E0-8FAC-49C6-88EE-476C326D77DD}"/>
                </a:ext>
              </a:extLst>
            </p:cNvPr>
            <p:cNvSpPr>
              <a:spLocks/>
            </p:cNvSpPr>
            <p:nvPr/>
          </p:nvSpPr>
          <p:spPr bwMode="auto">
            <a:xfrm>
              <a:off x="6037263" y="3846512"/>
              <a:ext cx="42863" cy="12700"/>
            </a:xfrm>
            <a:custGeom>
              <a:avLst/>
              <a:gdLst>
                <a:gd name="T0" fmla="*/ 2 w 28"/>
                <a:gd name="T1" fmla="*/ 1 h 9"/>
                <a:gd name="T2" fmla="*/ 15 w 28"/>
                <a:gd name="T3" fmla="*/ 4 h 9"/>
                <a:gd name="T4" fmla="*/ 27 w 28"/>
                <a:gd name="T5" fmla="*/ 4 h 9"/>
                <a:gd name="T6" fmla="*/ 27 w 28"/>
                <a:gd name="T7" fmla="*/ 5 h 9"/>
                <a:gd name="T8" fmla="*/ 1 w 28"/>
                <a:gd name="T9" fmla="*/ 3 h 9"/>
                <a:gd name="T10" fmla="*/ 2 w 28"/>
                <a:gd name="T11" fmla="*/ 1 h 9"/>
              </a:gdLst>
              <a:ahLst/>
              <a:cxnLst>
                <a:cxn ang="0">
                  <a:pos x="T0" y="T1"/>
                </a:cxn>
                <a:cxn ang="0">
                  <a:pos x="T2" y="T3"/>
                </a:cxn>
                <a:cxn ang="0">
                  <a:pos x="T4" y="T5"/>
                </a:cxn>
                <a:cxn ang="0">
                  <a:pos x="T6" y="T7"/>
                </a:cxn>
                <a:cxn ang="0">
                  <a:pos x="T8" y="T9"/>
                </a:cxn>
                <a:cxn ang="0">
                  <a:pos x="T10" y="T11"/>
                </a:cxn>
              </a:cxnLst>
              <a:rect l="0" t="0" r="r" b="b"/>
              <a:pathLst>
                <a:path w="28" h="9">
                  <a:moveTo>
                    <a:pt x="2" y="1"/>
                  </a:moveTo>
                  <a:cubicBezTo>
                    <a:pt x="7" y="3"/>
                    <a:pt x="11" y="4"/>
                    <a:pt x="15" y="4"/>
                  </a:cubicBezTo>
                  <a:cubicBezTo>
                    <a:pt x="19" y="5"/>
                    <a:pt x="23" y="4"/>
                    <a:pt x="27" y="4"/>
                  </a:cubicBezTo>
                  <a:cubicBezTo>
                    <a:pt x="27" y="4"/>
                    <a:pt x="28" y="4"/>
                    <a:pt x="27" y="5"/>
                  </a:cubicBezTo>
                  <a:cubicBezTo>
                    <a:pt x="20" y="9"/>
                    <a:pt x="9" y="6"/>
                    <a:pt x="1" y="3"/>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Freeform 326">
              <a:extLst>
                <a:ext uri="{FF2B5EF4-FFF2-40B4-BE49-F238E27FC236}">
                  <a16:creationId xmlns:a16="http://schemas.microsoft.com/office/drawing/2014/main" id="{A3F76460-D3C8-4D56-9810-D78E817E6FE2}"/>
                </a:ext>
              </a:extLst>
            </p:cNvPr>
            <p:cNvSpPr>
              <a:spLocks/>
            </p:cNvSpPr>
            <p:nvPr/>
          </p:nvSpPr>
          <p:spPr bwMode="auto">
            <a:xfrm>
              <a:off x="6011863" y="3640137"/>
              <a:ext cx="155575" cy="147638"/>
            </a:xfrm>
            <a:custGeom>
              <a:avLst/>
              <a:gdLst>
                <a:gd name="T0" fmla="*/ 11 w 101"/>
                <a:gd name="T1" fmla="*/ 89 h 96"/>
                <a:gd name="T2" fmla="*/ 61 w 101"/>
                <a:gd name="T3" fmla="*/ 93 h 96"/>
                <a:gd name="T4" fmla="*/ 95 w 101"/>
                <a:gd name="T5" fmla="*/ 81 h 96"/>
                <a:gd name="T6" fmla="*/ 98 w 101"/>
                <a:gd name="T7" fmla="*/ 36 h 96"/>
                <a:gd name="T8" fmla="*/ 91 w 101"/>
                <a:gd name="T9" fmla="*/ 9 h 96"/>
                <a:gd name="T10" fmla="*/ 61 w 101"/>
                <a:gd name="T11" fmla="*/ 3 h 96"/>
                <a:gd name="T12" fmla="*/ 23 w 101"/>
                <a:gd name="T13" fmla="*/ 14 h 96"/>
                <a:gd name="T14" fmla="*/ 6 w 101"/>
                <a:gd name="T15" fmla="*/ 59 h 96"/>
                <a:gd name="T16" fmla="*/ 11 w 101"/>
                <a:gd name="T17"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6">
                  <a:moveTo>
                    <a:pt x="11" y="89"/>
                  </a:moveTo>
                  <a:cubicBezTo>
                    <a:pt x="25" y="96"/>
                    <a:pt x="47" y="94"/>
                    <a:pt x="61" y="93"/>
                  </a:cubicBezTo>
                  <a:cubicBezTo>
                    <a:pt x="72" y="93"/>
                    <a:pt x="90" y="93"/>
                    <a:pt x="95" y="81"/>
                  </a:cubicBezTo>
                  <a:cubicBezTo>
                    <a:pt x="101" y="67"/>
                    <a:pt x="100" y="51"/>
                    <a:pt x="98" y="36"/>
                  </a:cubicBezTo>
                  <a:cubicBezTo>
                    <a:pt x="98" y="31"/>
                    <a:pt x="99" y="10"/>
                    <a:pt x="91" y="9"/>
                  </a:cubicBezTo>
                  <a:cubicBezTo>
                    <a:pt x="84" y="3"/>
                    <a:pt x="69" y="4"/>
                    <a:pt x="61" y="3"/>
                  </a:cubicBezTo>
                  <a:cubicBezTo>
                    <a:pt x="45" y="2"/>
                    <a:pt x="32" y="0"/>
                    <a:pt x="23" y="14"/>
                  </a:cubicBezTo>
                  <a:cubicBezTo>
                    <a:pt x="14" y="28"/>
                    <a:pt x="9" y="43"/>
                    <a:pt x="6" y="59"/>
                  </a:cubicBezTo>
                  <a:cubicBezTo>
                    <a:pt x="4" y="69"/>
                    <a:pt x="0" y="82"/>
                    <a:pt x="11" y="89"/>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327">
              <a:extLst>
                <a:ext uri="{FF2B5EF4-FFF2-40B4-BE49-F238E27FC236}">
                  <a16:creationId xmlns:a16="http://schemas.microsoft.com/office/drawing/2014/main" id="{D261320B-0714-4A66-8059-9FC416F0FFDE}"/>
                </a:ext>
              </a:extLst>
            </p:cNvPr>
            <p:cNvSpPr>
              <a:spLocks/>
            </p:cNvSpPr>
            <p:nvPr/>
          </p:nvSpPr>
          <p:spPr bwMode="auto">
            <a:xfrm>
              <a:off x="6056313" y="3736975"/>
              <a:ext cx="7938" cy="44450"/>
            </a:xfrm>
            <a:custGeom>
              <a:avLst/>
              <a:gdLst>
                <a:gd name="T0" fmla="*/ 4 w 5"/>
                <a:gd name="T1" fmla="*/ 0 h 29"/>
                <a:gd name="T2" fmla="*/ 5 w 5"/>
                <a:gd name="T3" fmla="*/ 1 h 29"/>
                <a:gd name="T4" fmla="*/ 2 w 5"/>
                <a:gd name="T5" fmla="*/ 29 h 29"/>
                <a:gd name="T6" fmla="*/ 2 w 5"/>
                <a:gd name="T7" fmla="*/ 29 h 29"/>
                <a:gd name="T8" fmla="*/ 4 w 5"/>
                <a:gd name="T9" fmla="*/ 0 h 29"/>
              </a:gdLst>
              <a:ahLst/>
              <a:cxnLst>
                <a:cxn ang="0">
                  <a:pos x="T0" y="T1"/>
                </a:cxn>
                <a:cxn ang="0">
                  <a:pos x="T2" y="T3"/>
                </a:cxn>
                <a:cxn ang="0">
                  <a:pos x="T4" y="T5"/>
                </a:cxn>
                <a:cxn ang="0">
                  <a:pos x="T6" y="T7"/>
                </a:cxn>
                <a:cxn ang="0">
                  <a:pos x="T8" y="T9"/>
                </a:cxn>
              </a:cxnLst>
              <a:rect l="0" t="0" r="r" b="b"/>
              <a:pathLst>
                <a:path w="5" h="29">
                  <a:moveTo>
                    <a:pt x="4" y="0"/>
                  </a:moveTo>
                  <a:cubicBezTo>
                    <a:pt x="4" y="0"/>
                    <a:pt x="5" y="0"/>
                    <a:pt x="5" y="1"/>
                  </a:cubicBezTo>
                  <a:cubicBezTo>
                    <a:pt x="2" y="10"/>
                    <a:pt x="2" y="19"/>
                    <a:pt x="2" y="29"/>
                  </a:cubicBezTo>
                  <a:cubicBezTo>
                    <a:pt x="2" y="29"/>
                    <a:pt x="2" y="29"/>
                    <a:pt x="2" y="29"/>
                  </a:cubicBezTo>
                  <a:cubicBezTo>
                    <a:pt x="0" y="20"/>
                    <a:pt x="1" y="9"/>
                    <a:pt x="4"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328">
              <a:extLst>
                <a:ext uri="{FF2B5EF4-FFF2-40B4-BE49-F238E27FC236}">
                  <a16:creationId xmlns:a16="http://schemas.microsoft.com/office/drawing/2014/main" id="{A116F836-39C3-44BF-88F4-399142B8D110}"/>
                </a:ext>
              </a:extLst>
            </p:cNvPr>
            <p:cNvSpPr>
              <a:spLocks/>
            </p:cNvSpPr>
            <p:nvPr/>
          </p:nvSpPr>
          <p:spPr bwMode="auto">
            <a:xfrm>
              <a:off x="5957888" y="3413125"/>
              <a:ext cx="315913" cy="249238"/>
            </a:xfrm>
            <a:custGeom>
              <a:avLst/>
              <a:gdLst>
                <a:gd name="T0" fmla="*/ 100 w 207"/>
                <a:gd name="T1" fmla="*/ 161 h 163"/>
                <a:gd name="T2" fmla="*/ 164 w 207"/>
                <a:gd name="T3" fmla="*/ 137 h 163"/>
                <a:gd name="T4" fmla="*/ 167 w 207"/>
                <a:gd name="T5" fmla="*/ 134 h 163"/>
                <a:gd name="T6" fmla="*/ 174 w 207"/>
                <a:gd name="T7" fmla="*/ 126 h 163"/>
                <a:gd name="T8" fmla="*/ 190 w 207"/>
                <a:gd name="T9" fmla="*/ 137 h 163"/>
                <a:gd name="T10" fmla="*/ 207 w 207"/>
                <a:gd name="T11" fmla="*/ 116 h 163"/>
                <a:gd name="T12" fmla="*/ 204 w 207"/>
                <a:gd name="T13" fmla="*/ 100 h 163"/>
                <a:gd name="T14" fmla="*/ 192 w 207"/>
                <a:gd name="T15" fmla="*/ 91 h 163"/>
                <a:gd name="T16" fmla="*/ 188 w 207"/>
                <a:gd name="T17" fmla="*/ 92 h 163"/>
                <a:gd name="T18" fmla="*/ 184 w 207"/>
                <a:gd name="T19" fmla="*/ 93 h 163"/>
                <a:gd name="T20" fmla="*/ 178 w 207"/>
                <a:gd name="T21" fmla="*/ 73 h 163"/>
                <a:gd name="T22" fmla="*/ 177 w 207"/>
                <a:gd name="T23" fmla="*/ 72 h 163"/>
                <a:gd name="T24" fmla="*/ 174 w 207"/>
                <a:gd name="T25" fmla="*/ 67 h 163"/>
                <a:gd name="T26" fmla="*/ 174 w 207"/>
                <a:gd name="T27" fmla="*/ 67 h 163"/>
                <a:gd name="T28" fmla="*/ 151 w 207"/>
                <a:gd name="T29" fmla="*/ 36 h 163"/>
                <a:gd name="T30" fmla="*/ 142 w 207"/>
                <a:gd name="T31" fmla="*/ 30 h 163"/>
                <a:gd name="T32" fmla="*/ 4 w 207"/>
                <a:gd name="T33" fmla="*/ 80 h 163"/>
                <a:gd name="T34" fmla="*/ 100 w 207"/>
                <a:gd name="T35"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 h="163">
                  <a:moveTo>
                    <a:pt x="100" y="161"/>
                  </a:moveTo>
                  <a:cubicBezTo>
                    <a:pt x="123" y="163"/>
                    <a:pt x="148" y="156"/>
                    <a:pt x="164" y="137"/>
                  </a:cubicBezTo>
                  <a:cubicBezTo>
                    <a:pt x="165" y="136"/>
                    <a:pt x="166" y="135"/>
                    <a:pt x="167" y="134"/>
                  </a:cubicBezTo>
                  <a:cubicBezTo>
                    <a:pt x="170" y="132"/>
                    <a:pt x="172" y="129"/>
                    <a:pt x="174" y="126"/>
                  </a:cubicBezTo>
                  <a:cubicBezTo>
                    <a:pt x="177" y="132"/>
                    <a:pt x="182" y="137"/>
                    <a:pt x="190" y="137"/>
                  </a:cubicBezTo>
                  <a:cubicBezTo>
                    <a:pt x="201" y="137"/>
                    <a:pt x="205" y="125"/>
                    <a:pt x="207" y="116"/>
                  </a:cubicBezTo>
                  <a:cubicBezTo>
                    <a:pt x="207" y="110"/>
                    <a:pt x="207" y="105"/>
                    <a:pt x="204" y="100"/>
                  </a:cubicBezTo>
                  <a:cubicBezTo>
                    <a:pt x="203" y="95"/>
                    <a:pt x="199" y="91"/>
                    <a:pt x="192" y="91"/>
                  </a:cubicBezTo>
                  <a:cubicBezTo>
                    <a:pt x="191" y="91"/>
                    <a:pt x="189" y="91"/>
                    <a:pt x="188" y="92"/>
                  </a:cubicBezTo>
                  <a:cubicBezTo>
                    <a:pt x="186" y="92"/>
                    <a:pt x="185" y="92"/>
                    <a:pt x="184" y="93"/>
                  </a:cubicBezTo>
                  <a:cubicBezTo>
                    <a:pt x="183" y="86"/>
                    <a:pt x="181" y="79"/>
                    <a:pt x="178" y="73"/>
                  </a:cubicBezTo>
                  <a:cubicBezTo>
                    <a:pt x="178" y="73"/>
                    <a:pt x="177" y="72"/>
                    <a:pt x="177" y="72"/>
                  </a:cubicBezTo>
                  <a:cubicBezTo>
                    <a:pt x="176" y="70"/>
                    <a:pt x="175" y="69"/>
                    <a:pt x="174" y="67"/>
                  </a:cubicBezTo>
                  <a:cubicBezTo>
                    <a:pt x="174" y="67"/>
                    <a:pt x="174" y="67"/>
                    <a:pt x="174" y="67"/>
                  </a:cubicBezTo>
                  <a:cubicBezTo>
                    <a:pt x="169" y="54"/>
                    <a:pt x="161" y="44"/>
                    <a:pt x="151" y="36"/>
                  </a:cubicBezTo>
                  <a:cubicBezTo>
                    <a:pt x="148" y="33"/>
                    <a:pt x="145" y="31"/>
                    <a:pt x="142" y="30"/>
                  </a:cubicBezTo>
                  <a:cubicBezTo>
                    <a:pt x="92" y="0"/>
                    <a:pt x="10" y="14"/>
                    <a:pt x="4" y="80"/>
                  </a:cubicBezTo>
                  <a:cubicBezTo>
                    <a:pt x="0" y="131"/>
                    <a:pt x="56" y="157"/>
                    <a:pt x="100" y="161"/>
                  </a:cubicBezTo>
                  <a:close/>
                </a:path>
              </a:pathLst>
            </a:custGeom>
            <a:solidFill>
              <a:srgbClr val="EA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Freeform 329">
              <a:extLst>
                <a:ext uri="{FF2B5EF4-FFF2-40B4-BE49-F238E27FC236}">
                  <a16:creationId xmlns:a16="http://schemas.microsoft.com/office/drawing/2014/main" id="{5372EB32-FAE8-488D-9546-4FC21982C531}"/>
                </a:ext>
              </a:extLst>
            </p:cNvPr>
            <p:cNvSpPr>
              <a:spLocks/>
            </p:cNvSpPr>
            <p:nvPr/>
          </p:nvSpPr>
          <p:spPr bwMode="auto">
            <a:xfrm>
              <a:off x="6073776" y="3524250"/>
              <a:ext cx="79375" cy="73025"/>
            </a:xfrm>
            <a:custGeom>
              <a:avLst/>
              <a:gdLst>
                <a:gd name="T0" fmla="*/ 3 w 52"/>
                <a:gd name="T1" fmla="*/ 20 h 48"/>
                <a:gd name="T2" fmla="*/ 42 w 52"/>
                <a:gd name="T3" fmla="*/ 10 h 48"/>
                <a:gd name="T4" fmla="*/ 49 w 52"/>
                <a:gd name="T5" fmla="*/ 31 h 48"/>
                <a:gd name="T6" fmla="*/ 28 w 52"/>
                <a:gd name="T7" fmla="*/ 46 h 48"/>
                <a:gd name="T8" fmla="*/ 14 w 52"/>
                <a:gd name="T9" fmla="*/ 46 h 48"/>
                <a:gd name="T10" fmla="*/ 7 w 52"/>
                <a:gd name="T11" fmla="*/ 42 h 48"/>
                <a:gd name="T12" fmla="*/ 3 w 52"/>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3" y="20"/>
                  </a:moveTo>
                  <a:cubicBezTo>
                    <a:pt x="8" y="3"/>
                    <a:pt x="29" y="0"/>
                    <a:pt x="42" y="10"/>
                  </a:cubicBezTo>
                  <a:cubicBezTo>
                    <a:pt x="49" y="15"/>
                    <a:pt x="52" y="23"/>
                    <a:pt x="49" y="31"/>
                  </a:cubicBezTo>
                  <a:cubicBezTo>
                    <a:pt x="46" y="40"/>
                    <a:pt x="37" y="44"/>
                    <a:pt x="28" y="46"/>
                  </a:cubicBezTo>
                  <a:cubicBezTo>
                    <a:pt x="23" y="48"/>
                    <a:pt x="18" y="48"/>
                    <a:pt x="14" y="46"/>
                  </a:cubicBezTo>
                  <a:cubicBezTo>
                    <a:pt x="11" y="45"/>
                    <a:pt x="9" y="44"/>
                    <a:pt x="7" y="42"/>
                  </a:cubicBezTo>
                  <a:cubicBezTo>
                    <a:pt x="1" y="36"/>
                    <a:pt x="0" y="27"/>
                    <a:pt x="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Freeform 330">
              <a:extLst>
                <a:ext uri="{FF2B5EF4-FFF2-40B4-BE49-F238E27FC236}">
                  <a16:creationId xmlns:a16="http://schemas.microsoft.com/office/drawing/2014/main" id="{3D4C7E78-73B6-4AE4-916B-330D4ABB4E57}"/>
                </a:ext>
              </a:extLst>
            </p:cNvPr>
            <p:cNvSpPr>
              <a:spLocks/>
            </p:cNvSpPr>
            <p:nvPr/>
          </p:nvSpPr>
          <p:spPr bwMode="auto">
            <a:xfrm>
              <a:off x="5964238" y="3511550"/>
              <a:ext cx="69850" cy="58738"/>
            </a:xfrm>
            <a:custGeom>
              <a:avLst/>
              <a:gdLst>
                <a:gd name="T0" fmla="*/ 19 w 45"/>
                <a:gd name="T1" fmla="*/ 0 h 38"/>
                <a:gd name="T2" fmla="*/ 25 w 45"/>
                <a:gd name="T3" fmla="*/ 0 h 38"/>
                <a:gd name="T4" fmla="*/ 31 w 45"/>
                <a:gd name="T5" fmla="*/ 1 h 38"/>
                <a:gd name="T6" fmla="*/ 44 w 45"/>
                <a:gd name="T7" fmla="*/ 12 h 38"/>
                <a:gd name="T8" fmla="*/ 44 w 45"/>
                <a:gd name="T9" fmla="*/ 16 h 38"/>
                <a:gd name="T10" fmla="*/ 44 w 45"/>
                <a:gd name="T11" fmla="*/ 20 h 38"/>
                <a:gd name="T12" fmla="*/ 43 w 45"/>
                <a:gd name="T13" fmla="*/ 26 h 38"/>
                <a:gd name="T14" fmla="*/ 41 w 45"/>
                <a:gd name="T15" fmla="*/ 29 h 38"/>
                <a:gd name="T16" fmla="*/ 34 w 45"/>
                <a:gd name="T17" fmla="*/ 34 h 38"/>
                <a:gd name="T18" fmla="*/ 34 w 45"/>
                <a:gd name="T19" fmla="*/ 34 h 38"/>
                <a:gd name="T20" fmla="*/ 20 w 45"/>
                <a:gd name="T21" fmla="*/ 36 h 38"/>
                <a:gd name="T22" fmla="*/ 17 w 45"/>
                <a:gd name="T23" fmla="*/ 35 h 38"/>
                <a:gd name="T24" fmla="*/ 19 w 4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8">
                  <a:moveTo>
                    <a:pt x="19" y="0"/>
                  </a:moveTo>
                  <a:cubicBezTo>
                    <a:pt x="21" y="0"/>
                    <a:pt x="23" y="0"/>
                    <a:pt x="25" y="0"/>
                  </a:cubicBezTo>
                  <a:cubicBezTo>
                    <a:pt x="27" y="0"/>
                    <a:pt x="29" y="0"/>
                    <a:pt x="31" y="1"/>
                  </a:cubicBezTo>
                  <a:cubicBezTo>
                    <a:pt x="37" y="1"/>
                    <a:pt x="43" y="5"/>
                    <a:pt x="44" y="12"/>
                  </a:cubicBezTo>
                  <a:cubicBezTo>
                    <a:pt x="44" y="13"/>
                    <a:pt x="44" y="15"/>
                    <a:pt x="44" y="16"/>
                  </a:cubicBezTo>
                  <a:cubicBezTo>
                    <a:pt x="44" y="17"/>
                    <a:pt x="45" y="19"/>
                    <a:pt x="44" y="20"/>
                  </a:cubicBezTo>
                  <a:cubicBezTo>
                    <a:pt x="44" y="22"/>
                    <a:pt x="44" y="24"/>
                    <a:pt x="43" y="26"/>
                  </a:cubicBezTo>
                  <a:cubicBezTo>
                    <a:pt x="42" y="27"/>
                    <a:pt x="41" y="28"/>
                    <a:pt x="41" y="29"/>
                  </a:cubicBezTo>
                  <a:cubicBezTo>
                    <a:pt x="39" y="32"/>
                    <a:pt x="37" y="33"/>
                    <a:pt x="34" y="34"/>
                  </a:cubicBezTo>
                  <a:cubicBezTo>
                    <a:pt x="34" y="34"/>
                    <a:pt x="34" y="34"/>
                    <a:pt x="34" y="34"/>
                  </a:cubicBezTo>
                  <a:cubicBezTo>
                    <a:pt x="30" y="37"/>
                    <a:pt x="25" y="38"/>
                    <a:pt x="20" y="36"/>
                  </a:cubicBezTo>
                  <a:cubicBezTo>
                    <a:pt x="19" y="36"/>
                    <a:pt x="18" y="35"/>
                    <a:pt x="17" y="35"/>
                  </a:cubicBezTo>
                  <a:cubicBezTo>
                    <a:pt x="0" y="30"/>
                    <a:pt x="2" y="5"/>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331">
              <a:extLst>
                <a:ext uri="{FF2B5EF4-FFF2-40B4-BE49-F238E27FC236}">
                  <a16:creationId xmlns:a16="http://schemas.microsoft.com/office/drawing/2014/main" id="{4071705C-B50F-4445-962F-ADFF305EBD85}"/>
                </a:ext>
              </a:extLst>
            </p:cNvPr>
            <p:cNvSpPr>
              <a:spLocks/>
            </p:cNvSpPr>
            <p:nvPr/>
          </p:nvSpPr>
          <p:spPr bwMode="auto">
            <a:xfrm>
              <a:off x="6019801" y="3544887"/>
              <a:ext cx="33338" cy="46038"/>
            </a:xfrm>
            <a:custGeom>
              <a:avLst/>
              <a:gdLst>
                <a:gd name="T0" fmla="*/ 4 w 21"/>
                <a:gd name="T1" fmla="*/ 17 h 30"/>
                <a:gd name="T2" fmla="*/ 12 w 21"/>
                <a:gd name="T3" fmla="*/ 15 h 30"/>
                <a:gd name="T4" fmla="*/ 15 w 21"/>
                <a:gd name="T5" fmla="*/ 16 h 30"/>
                <a:gd name="T6" fmla="*/ 16 w 21"/>
                <a:gd name="T7" fmla="*/ 11 h 30"/>
                <a:gd name="T8" fmla="*/ 18 w 21"/>
                <a:gd name="T9" fmla="*/ 2 h 30"/>
                <a:gd name="T10" fmla="*/ 21 w 21"/>
                <a:gd name="T11" fmla="*/ 2 h 30"/>
                <a:gd name="T12" fmla="*/ 18 w 21"/>
                <a:gd name="T13" fmla="*/ 15 h 30"/>
                <a:gd name="T14" fmla="*/ 15 w 21"/>
                <a:gd name="T15" fmla="*/ 19 h 30"/>
                <a:gd name="T16" fmla="*/ 8 w 21"/>
                <a:gd name="T17" fmla="*/ 18 h 30"/>
                <a:gd name="T18" fmla="*/ 9 w 21"/>
                <a:gd name="T19" fmla="*/ 28 h 30"/>
                <a:gd name="T20" fmla="*/ 9 w 21"/>
                <a:gd name="T21" fmla="*/ 29 h 30"/>
                <a:gd name="T22" fmla="*/ 4 w 21"/>
                <a:gd name="T2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0">
                  <a:moveTo>
                    <a:pt x="4" y="17"/>
                  </a:moveTo>
                  <a:cubicBezTo>
                    <a:pt x="7" y="15"/>
                    <a:pt x="9" y="15"/>
                    <a:pt x="12" y="15"/>
                  </a:cubicBezTo>
                  <a:cubicBezTo>
                    <a:pt x="13" y="16"/>
                    <a:pt x="13" y="17"/>
                    <a:pt x="15" y="16"/>
                  </a:cubicBezTo>
                  <a:cubicBezTo>
                    <a:pt x="15" y="15"/>
                    <a:pt x="16" y="12"/>
                    <a:pt x="16" y="11"/>
                  </a:cubicBezTo>
                  <a:cubicBezTo>
                    <a:pt x="17" y="8"/>
                    <a:pt x="17" y="5"/>
                    <a:pt x="18" y="2"/>
                  </a:cubicBezTo>
                  <a:cubicBezTo>
                    <a:pt x="19" y="0"/>
                    <a:pt x="21" y="1"/>
                    <a:pt x="21" y="2"/>
                  </a:cubicBezTo>
                  <a:cubicBezTo>
                    <a:pt x="20" y="6"/>
                    <a:pt x="19" y="11"/>
                    <a:pt x="18" y="15"/>
                  </a:cubicBezTo>
                  <a:cubicBezTo>
                    <a:pt x="17" y="16"/>
                    <a:pt x="17" y="19"/>
                    <a:pt x="15" y="19"/>
                  </a:cubicBezTo>
                  <a:cubicBezTo>
                    <a:pt x="13" y="20"/>
                    <a:pt x="11" y="17"/>
                    <a:pt x="8" y="18"/>
                  </a:cubicBezTo>
                  <a:cubicBezTo>
                    <a:pt x="2" y="20"/>
                    <a:pt x="6" y="25"/>
                    <a:pt x="9" y="28"/>
                  </a:cubicBezTo>
                  <a:cubicBezTo>
                    <a:pt x="10" y="28"/>
                    <a:pt x="9" y="29"/>
                    <a:pt x="9" y="29"/>
                  </a:cubicBezTo>
                  <a:cubicBezTo>
                    <a:pt x="2" y="30"/>
                    <a:pt x="0" y="21"/>
                    <a:pt x="4"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332">
              <a:extLst>
                <a:ext uri="{FF2B5EF4-FFF2-40B4-BE49-F238E27FC236}">
                  <a16:creationId xmlns:a16="http://schemas.microsoft.com/office/drawing/2014/main" id="{212FB5EB-83BD-438E-9BEE-34B32ACB4D96}"/>
                </a:ext>
              </a:extLst>
            </p:cNvPr>
            <p:cNvSpPr>
              <a:spLocks/>
            </p:cNvSpPr>
            <p:nvPr/>
          </p:nvSpPr>
          <p:spPr bwMode="auto">
            <a:xfrm>
              <a:off x="6049963" y="3602037"/>
              <a:ext cx="22225" cy="17463"/>
            </a:xfrm>
            <a:custGeom>
              <a:avLst/>
              <a:gdLst>
                <a:gd name="T0" fmla="*/ 0 w 15"/>
                <a:gd name="T1" fmla="*/ 0 h 11"/>
                <a:gd name="T2" fmla="*/ 1 w 15"/>
                <a:gd name="T3" fmla="*/ 0 h 11"/>
                <a:gd name="T4" fmla="*/ 7 w 15"/>
                <a:gd name="T5" fmla="*/ 7 h 11"/>
                <a:gd name="T6" fmla="*/ 11 w 15"/>
                <a:gd name="T7" fmla="*/ 7 h 11"/>
                <a:gd name="T8" fmla="*/ 13 w 15"/>
                <a:gd name="T9" fmla="*/ 4 h 11"/>
                <a:gd name="T10" fmla="*/ 14 w 15"/>
                <a:gd name="T11" fmla="*/ 4 h 11"/>
                <a:gd name="T12" fmla="*/ 13 w 15"/>
                <a:gd name="T13" fmla="*/ 8 h 11"/>
                <a:gd name="T14" fmla="*/ 8 w 15"/>
                <a:gd name="T15" fmla="*/ 11 h 11"/>
                <a:gd name="T16" fmla="*/ 2 w 15"/>
                <a:gd name="T17" fmla="*/ 7 h 11"/>
                <a:gd name="T18" fmla="*/ 0 w 1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
                  <a:moveTo>
                    <a:pt x="0" y="0"/>
                  </a:moveTo>
                  <a:cubicBezTo>
                    <a:pt x="1" y="0"/>
                    <a:pt x="1" y="0"/>
                    <a:pt x="1" y="0"/>
                  </a:cubicBezTo>
                  <a:cubicBezTo>
                    <a:pt x="4" y="0"/>
                    <a:pt x="4" y="5"/>
                    <a:pt x="7" y="7"/>
                  </a:cubicBezTo>
                  <a:cubicBezTo>
                    <a:pt x="8" y="8"/>
                    <a:pt x="10" y="8"/>
                    <a:pt x="11" y="7"/>
                  </a:cubicBezTo>
                  <a:cubicBezTo>
                    <a:pt x="12" y="6"/>
                    <a:pt x="12" y="4"/>
                    <a:pt x="13" y="4"/>
                  </a:cubicBezTo>
                  <a:cubicBezTo>
                    <a:pt x="14" y="4"/>
                    <a:pt x="14" y="4"/>
                    <a:pt x="14" y="4"/>
                  </a:cubicBezTo>
                  <a:cubicBezTo>
                    <a:pt x="15" y="5"/>
                    <a:pt x="14" y="7"/>
                    <a:pt x="13" y="8"/>
                  </a:cubicBezTo>
                  <a:cubicBezTo>
                    <a:pt x="12" y="10"/>
                    <a:pt x="10" y="11"/>
                    <a:pt x="8" y="11"/>
                  </a:cubicBezTo>
                  <a:cubicBezTo>
                    <a:pt x="5" y="10"/>
                    <a:pt x="4" y="9"/>
                    <a:pt x="2" y="7"/>
                  </a:cubicBezTo>
                  <a:cubicBezTo>
                    <a:pt x="1" y="5"/>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333">
              <a:extLst>
                <a:ext uri="{FF2B5EF4-FFF2-40B4-BE49-F238E27FC236}">
                  <a16:creationId xmlns:a16="http://schemas.microsoft.com/office/drawing/2014/main" id="{3F3F5EF0-137A-4F2D-837D-BC7A9ABFBE9E}"/>
                </a:ext>
              </a:extLst>
            </p:cNvPr>
            <p:cNvSpPr>
              <a:spLocks/>
            </p:cNvSpPr>
            <p:nvPr/>
          </p:nvSpPr>
          <p:spPr bwMode="auto">
            <a:xfrm>
              <a:off x="6094413" y="3536950"/>
              <a:ext cx="57150" cy="52388"/>
            </a:xfrm>
            <a:custGeom>
              <a:avLst/>
              <a:gdLst>
                <a:gd name="T0" fmla="*/ 0 w 38"/>
                <a:gd name="T1" fmla="*/ 18 h 34"/>
                <a:gd name="T2" fmla="*/ 16 w 38"/>
                <a:gd name="T3" fmla="*/ 1 h 34"/>
                <a:gd name="T4" fmla="*/ 20 w 38"/>
                <a:gd name="T5" fmla="*/ 2 h 34"/>
                <a:gd name="T6" fmla="*/ 20 w 38"/>
                <a:gd name="T7" fmla="*/ 2 h 34"/>
                <a:gd name="T8" fmla="*/ 21 w 38"/>
                <a:gd name="T9" fmla="*/ 2 h 34"/>
                <a:gd name="T10" fmla="*/ 22 w 38"/>
                <a:gd name="T11" fmla="*/ 3 h 34"/>
                <a:gd name="T12" fmla="*/ 24 w 38"/>
                <a:gd name="T13" fmla="*/ 3 h 34"/>
                <a:gd name="T14" fmla="*/ 25 w 38"/>
                <a:gd name="T15" fmla="*/ 3 h 34"/>
                <a:gd name="T16" fmla="*/ 35 w 38"/>
                <a:gd name="T17" fmla="*/ 11 h 34"/>
                <a:gd name="T18" fmla="*/ 17 w 38"/>
                <a:gd name="T19" fmla="*/ 34 h 34"/>
                <a:gd name="T20" fmla="*/ 3 w 38"/>
                <a:gd name="T21" fmla="*/ 26 h 34"/>
                <a:gd name="T22" fmla="*/ 0 w 38"/>
                <a:gd name="T2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0" y="18"/>
                  </a:moveTo>
                  <a:cubicBezTo>
                    <a:pt x="0" y="9"/>
                    <a:pt x="7" y="0"/>
                    <a:pt x="16" y="1"/>
                  </a:cubicBezTo>
                  <a:cubicBezTo>
                    <a:pt x="18" y="1"/>
                    <a:pt x="19" y="2"/>
                    <a:pt x="20" y="2"/>
                  </a:cubicBezTo>
                  <a:cubicBezTo>
                    <a:pt x="20" y="2"/>
                    <a:pt x="20" y="2"/>
                    <a:pt x="20" y="2"/>
                  </a:cubicBezTo>
                  <a:cubicBezTo>
                    <a:pt x="21" y="2"/>
                    <a:pt x="21" y="2"/>
                    <a:pt x="21" y="2"/>
                  </a:cubicBezTo>
                  <a:cubicBezTo>
                    <a:pt x="22" y="3"/>
                    <a:pt x="22" y="3"/>
                    <a:pt x="22" y="3"/>
                  </a:cubicBezTo>
                  <a:cubicBezTo>
                    <a:pt x="23" y="3"/>
                    <a:pt x="23" y="3"/>
                    <a:pt x="24" y="3"/>
                  </a:cubicBezTo>
                  <a:cubicBezTo>
                    <a:pt x="25" y="3"/>
                    <a:pt x="25" y="3"/>
                    <a:pt x="25" y="3"/>
                  </a:cubicBezTo>
                  <a:cubicBezTo>
                    <a:pt x="29" y="4"/>
                    <a:pt x="33" y="7"/>
                    <a:pt x="35" y="11"/>
                  </a:cubicBezTo>
                  <a:cubicBezTo>
                    <a:pt x="38" y="22"/>
                    <a:pt x="27" y="34"/>
                    <a:pt x="17" y="34"/>
                  </a:cubicBezTo>
                  <a:cubicBezTo>
                    <a:pt x="11" y="34"/>
                    <a:pt x="6" y="30"/>
                    <a:pt x="3" y="26"/>
                  </a:cubicBezTo>
                  <a:cubicBezTo>
                    <a:pt x="2" y="24"/>
                    <a:pt x="1" y="21"/>
                    <a:pt x="0"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334">
              <a:extLst>
                <a:ext uri="{FF2B5EF4-FFF2-40B4-BE49-F238E27FC236}">
                  <a16:creationId xmlns:a16="http://schemas.microsoft.com/office/drawing/2014/main" id="{B613A7B4-CCCA-4836-90BA-D343C909DA75}"/>
                </a:ext>
              </a:extLst>
            </p:cNvPr>
            <p:cNvSpPr>
              <a:spLocks/>
            </p:cNvSpPr>
            <p:nvPr/>
          </p:nvSpPr>
          <p:spPr bwMode="auto">
            <a:xfrm>
              <a:off x="5986463" y="3513137"/>
              <a:ext cx="50800" cy="52388"/>
            </a:xfrm>
            <a:custGeom>
              <a:avLst/>
              <a:gdLst>
                <a:gd name="T0" fmla="*/ 3 w 33"/>
                <a:gd name="T1" fmla="*/ 13 h 34"/>
                <a:gd name="T2" fmla="*/ 9 w 33"/>
                <a:gd name="T3" fmla="*/ 7 h 34"/>
                <a:gd name="T4" fmla="*/ 11 w 33"/>
                <a:gd name="T5" fmla="*/ 6 h 34"/>
                <a:gd name="T6" fmla="*/ 31 w 33"/>
                <a:gd name="T7" fmla="*/ 13 h 34"/>
                <a:gd name="T8" fmla="*/ 30 w 33"/>
                <a:gd name="T9" fmla="*/ 27 h 34"/>
                <a:gd name="T10" fmla="*/ 22 w 33"/>
                <a:gd name="T11" fmla="*/ 33 h 34"/>
                <a:gd name="T12" fmla="*/ 7 w 33"/>
                <a:gd name="T13" fmla="*/ 28 h 34"/>
                <a:gd name="T14" fmla="*/ 3 w 33"/>
                <a:gd name="T15" fmla="*/ 1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 y="13"/>
                  </a:moveTo>
                  <a:cubicBezTo>
                    <a:pt x="4" y="11"/>
                    <a:pt x="6" y="8"/>
                    <a:pt x="9" y="7"/>
                  </a:cubicBezTo>
                  <a:cubicBezTo>
                    <a:pt x="10" y="7"/>
                    <a:pt x="10" y="6"/>
                    <a:pt x="11" y="6"/>
                  </a:cubicBezTo>
                  <a:cubicBezTo>
                    <a:pt x="18" y="0"/>
                    <a:pt x="30" y="4"/>
                    <a:pt x="31" y="13"/>
                  </a:cubicBezTo>
                  <a:cubicBezTo>
                    <a:pt x="33" y="18"/>
                    <a:pt x="33" y="23"/>
                    <a:pt x="30" y="27"/>
                  </a:cubicBezTo>
                  <a:cubicBezTo>
                    <a:pt x="28" y="29"/>
                    <a:pt x="25" y="32"/>
                    <a:pt x="22" y="33"/>
                  </a:cubicBezTo>
                  <a:cubicBezTo>
                    <a:pt x="16" y="34"/>
                    <a:pt x="11" y="32"/>
                    <a:pt x="7" y="28"/>
                  </a:cubicBezTo>
                  <a:cubicBezTo>
                    <a:pt x="3" y="25"/>
                    <a:pt x="0" y="19"/>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335">
              <a:extLst>
                <a:ext uri="{FF2B5EF4-FFF2-40B4-BE49-F238E27FC236}">
                  <a16:creationId xmlns:a16="http://schemas.microsoft.com/office/drawing/2014/main" id="{4A1133C3-CC67-4FEF-A7C0-1EF5483E2A67}"/>
                </a:ext>
              </a:extLst>
            </p:cNvPr>
            <p:cNvSpPr>
              <a:spLocks/>
            </p:cNvSpPr>
            <p:nvPr/>
          </p:nvSpPr>
          <p:spPr bwMode="auto">
            <a:xfrm>
              <a:off x="6237288" y="3573462"/>
              <a:ext cx="20638" cy="28575"/>
            </a:xfrm>
            <a:custGeom>
              <a:avLst/>
              <a:gdLst>
                <a:gd name="T0" fmla="*/ 4 w 13"/>
                <a:gd name="T1" fmla="*/ 10 h 19"/>
                <a:gd name="T2" fmla="*/ 1 w 13"/>
                <a:gd name="T3" fmla="*/ 10 h 19"/>
                <a:gd name="T4" fmla="*/ 1 w 13"/>
                <a:gd name="T5" fmla="*/ 4 h 19"/>
                <a:gd name="T6" fmla="*/ 8 w 13"/>
                <a:gd name="T7" fmla="*/ 0 h 19"/>
                <a:gd name="T8" fmla="*/ 13 w 13"/>
                <a:gd name="T9" fmla="*/ 2 h 19"/>
                <a:gd name="T10" fmla="*/ 13 w 13"/>
                <a:gd name="T11" fmla="*/ 3 h 19"/>
                <a:gd name="T12" fmla="*/ 9 w 13"/>
                <a:gd name="T13" fmla="*/ 3 h 19"/>
                <a:gd name="T14" fmla="*/ 5 w 13"/>
                <a:gd name="T15" fmla="*/ 4 h 19"/>
                <a:gd name="T16" fmla="*/ 2 w 13"/>
                <a:gd name="T17" fmla="*/ 7 h 19"/>
                <a:gd name="T18" fmla="*/ 5 w 13"/>
                <a:gd name="T19" fmla="*/ 9 h 19"/>
                <a:gd name="T20" fmla="*/ 8 w 13"/>
                <a:gd name="T21" fmla="*/ 10 h 19"/>
                <a:gd name="T22" fmla="*/ 4 w 13"/>
                <a:gd name="T23" fmla="*/ 17 h 19"/>
                <a:gd name="T24" fmla="*/ 4 w 13"/>
                <a:gd name="T25" fmla="*/ 17 h 19"/>
                <a:gd name="T26" fmla="*/ 7 w 13"/>
                <a:gd name="T27" fmla="*/ 14 h 19"/>
                <a:gd name="T28" fmla="*/ 4 w 13"/>
                <a:gd name="T2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4" y="10"/>
                  </a:moveTo>
                  <a:cubicBezTo>
                    <a:pt x="3" y="10"/>
                    <a:pt x="2" y="10"/>
                    <a:pt x="1" y="10"/>
                  </a:cubicBezTo>
                  <a:cubicBezTo>
                    <a:pt x="0" y="8"/>
                    <a:pt x="0" y="6"/>
                    <a:pt x="1" y="4"/>
                  </a:cubicBezTo>
                  <a:cubicBezTo>
                    <a:pt x="3" y="2"/>
                    <a:pt x="6" y="1"/>
                    <a:pt x="8" y="0"/>
                  </a:cubicBezTo>
                  <a:cubicBezTo>
                    <a:pt x="10" y="0"/>
                    <a:pt x="13" y="0"/>
                    <a:pt x="13" y="2"/>
                  </a:cubicBezTo>
                  <a:cubicBezTo>
                    <a:pt x="13" y="3"/>
                    <a:pt x="13" y="3"/>
                    <a:pt x="13" y="3"/>
                  </a:cubicBezTo>
                  <a:cubicBezTo>
                    <a:pt x="11" y="3"/>
                    <a:pt x="10" y="2"/>
                    <a:pt x="9" y="3"/>
                  </a:cubicBezTo>
                  <a:cubicBezTo>
                    <a:pt x="8" y="3"/>
                    <a:pt x="6" y="3"/>
                    <a:pt x="5" y="4"/>
                  </a:cubicBezTo>
                  <a:cubicBezTo>
                    <a:pt x="4" y="4"/>
                    <a:pt x="2" y="6"/>
                    <a:pt x="2" y="7"/>
                  </a:cubicBezTo>
                  <a:cubicBezTo>
                    <a:pt x="3" y="9"/>
                    <a:pt x="4" y="8"/>
                    <a:pt x="5" y="9"/>
                  </a:cubicBezTo>
                  <a:cubicBezTo>
                    <a:pt x="6" y="9"/>
                    <a:pt x="7" y="9"/>
                    <a:pt x="8" y="10"/>
                  </a:cubicBezTo>
                  <a:cubicBezTo>
                    <a:pt x="10" y="12"/>
                    <a:pt x="8" y="19"/>
                    <a:pt x="4" y="17"/>
                  </a:cubicBezTo>
                  <a:cubicBezTo>
                    <a:pt x="4" y="17"/>
                    <a:pt x="4" y="17"/>
                    <a:pt x="4" y="17"/>
                  </a:cubicBezTo>
                  <a:cubicBezTo>
                    <a:pt x="5" y="16"/>
                    <a:pt x="6" y="15"/>
                    <a:pt x="7" y="14"/>
                  </a:cubicBezTo>
                  <a:cubicBezTo>
                    <a:pt x="8" y="12"/>
                    <a:pt x="6" y="11"/>
                    <a:pt x="4"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336">
              <a:extLst>
                <a:ext uri="{FF2B5EF4-FFF2-40B4-BE49-F238E27FC236}">
                  <a16:creationId xmlns:a16="http://schemas.microsoft.com/office/drawing/2014/main" id="{9E5C6458-B8DC-45CF-A49C-8FA37831BB68}"/>
                </a:ext>
              </a:extLst>
            </p:cNvPr>
            <p:cNvSpPr>
              <a:spLocks/>
            </p:cNvSpPr>
            <p:nvPr/>
          </p:nvSpPr>
          <p:spPr bwMode="auto">
            <a:xfrm>
              <a:off x="5972176" y="3414712"/>
              <a:ext cx="290513" cy="196850"/>
            </a:xfrm>
            <a:custGeom>
              <a:avLst/>
              <a:gdLst>
                <a:gd name="T0" fmla="*/ 8 w 189"/>
                <a:gd name="T1" fmla="*/ 43 h 129"/>
                <a:gd name="T2" fmla="*/ 28 w 189"/>
                <a:gd name="T3" fmla="*/ 39 h 129"/>
                <a:gd name="T4" fmla="*/ 31 w 189"/>
                <a:gd name="T5" fmla="*/ 41 h 129"/>
                <a:gd name="T6" fmla="*/ 41 w 189"/>
                <a:gd name="T7" fmla="*/ 38 h 129"/>
                <a:gd name="T8" fmla="*/ 55 w 189"/>
                <a:gd name="T9" fmla="*/ 41 h 129"/>
                <a:gd name="T10" fmla="*/ 76 w 189"/>
                <a:gd name="T11" fmla="*/ 47 h 129"/>
                <a:gd name="T12" fmla="*/ 93 w 189"/>
                <a:gd name="T13" fmla="*/ 54 h 129"/>
                <a:gd name="T14" fmla="*/ 110 w 189"/>
                <a:gd name="T15" fmla="*/ 62 h 129"/>
                <a:gd name="T16" fmla="*/ 125 w 189"/>
                <a:gd name="T17" fmla="*/ 73 h 129"/>
                <a:gd name="T18" fmla="*/ 134 w 189"/>
                <a:gd name="T19" fmla="*/ 95 h 129"/>
                <a:gd name="T20" fmla="*/ 138 w 189"/>
                <a:gd name="T21" fmla="*/ 95 h 129"/>
                <a:gd name="T22" fmla="*/ 151 w 189"/>
                <a:gd name="T23" fmla="*/ 126 h 129"/>
                <a:gd name="T24" fmla="*/ 165 w 189"/>
                <a:gd name="T25" fmla="*/ 99 h 129"/>
                <a:gd name="T26" fmla="*/ 179 w 189"/>
                <a:gd name="T27" fmla="*/ 101 h 129"/>
                <a:gd name="T28" fmla="*/ 187 w 189"/>
                <a:gd name="T29" fmla="*/ 55 h 129"/>
                <a:gd name="T30" fmla="*/ 111 w 189"/>
                <a:gd name="T31" fmla="*/ 5 h 129"/>
                <a:gd name="T32" fmla="*/ 15 w 189"/>
                <a:gd name="T33" fmla="*/ 23 h 129"/>
                <a:gd name="T34" fmla="*/ 8 w 189"/>
                <a:gd name="T35"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9">
                  <a:moveTo>
                    <a:pt x="8" y="43"/>
                  </a:moveTo>
                  <a:cubicBezTo>
                    <a:pt x="15" y="50"/>
                    <a:pt x="23" y="45"/>
                    <a:pt x="28" y="39"/>
                  </a:cubicBezTo>
                  <a:cubicBezTo>
                    <a:pt x="29" y="39"/>
                    <a:pt x="30" y="40"/>
                    <a:pt x="31" y="41"/>
                  </a:cubicBezTo>
                  <a:cubicBezTo>
                    <a:pt x="35" y="42"/>
                    <a:pt x="38" y="41"/>
                    <a:pt x="41" y="38"/>
                  </a:cubicBezTo>
                  <a:cubicBezTo>
                    <a:pt x="43" y="43"/>
                    <a:pt x="50" y="43"/>
                    <a:pt x="55" y="41"/>
                  </a:cubicBezTo>
                  <a:cubicBezTo>
                    <a:pt x="56" y="49"/>
                    <a:pt x="67" y="50"/>
                    <a:pt x="76" y="47"/>
                  </a:cubicBezTo>
                  <a:cubicBezTo>
                    <a:pt x="76" y="55"/>
                    <a:pt x="86" y="58"/>
                    <a:pt x="93" y="54"/>
                  </a:cubicBezTo>
                  <a:cubicBezTo>
                    <a:pt x="96" y="60"/>
                    <a:pt x="103" y="64"/>
                    <a:pt x="110" y="62"/>
                  </a:cubicBezTo>
                  <a:cubicBezTo>
                    <a:pt x="112" y="69"/>
                    <a:pt x="118" y="76"/>
                    <a:pt x="125" y="73"/>
                  </a:cubicBezTo>
                  <a:cubicBezTo>
                    <a:pt x="126" y="81"/>
                    <a:pt x="129" y="88"/>
                    <a:pt x="134" y="95"/>
                  </a:cubicBezTo>
                  <a:cubicBezTo>
                    <a:pt x="135" y="96"/>
                    <a:pt x="137" y="96"/>
                    <a:pt x="138" y="95"/>
                  </a:cubicBezTo>
                  <a:cubicBezTo>
                    <a:pt x="139" y="107"/>
                    <a:pt x="142" y="123"/>
                    <a:pt x="151" y="126"/>
                  </a:cubicBezTo>
                  <a:cubicBezTo>
                    <a:pt x="161" y="129"/>
                    <a:pt x="164" y="111"/>
                    <a:pt x="165" y="99"/>
                  </a:cubicBezTo>
                  <a:cubicBezTo>
                    <a:pt x="168" y="104"/>
                    <a:pt x="174" y="107"/>
                    <a:pt x="179" y="101"/>
                  </a:cubicBezTo>
                  <a:cubicBezTo>
                    <a:pt x="188" y="92"/>
                    <a:pt x="189" y="67"/>
                    <a:pt x="187" y="55"/>
                  </a:cubicBezTo>
                  <a:cubicBezTo>
                    <a:pt x="180" y="23"/>
                    <a:pt x="139" y="9"/>
                    <a:pt x="111" y="5"/>
                  </a:cubicBezTo>
                  <a:cubicBezTo>
                    <a:pt x="79" y="0"/>
                    <a:pt x="40" y="1"/>
                    <a:pt x="15" y="23"/>
                  </a:cubicBezTo>
                  <a:cubicBezTo>
                    <a:pt x="9" y="28"/>
                    <a:pt x="0" y="36"/>
                    <a:pt x="8" y="43"/>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337">
              <a:extLst>
                <a:ext uri="{FF2B5EF4-FFF2-40B4-BE49-F238E27FC236}">
                  <a16:creationId xmlns:a16="http://schemas.microsoft.com/office/drawing/2014/main" id="{C60F7A84-2F0F-4779-ADDB-5AB6C74FC679}"/>
                </a:ext>
              </a:extLst>
            </p:cNvPr>
            <p:cNvSpPr>
              <a:spLocks/>
            </p:cNvSpPr>
            <p:nvPr/>
          </p:nvSpPr>
          <p:spPr bwMode="auto">
            <a:xfrm>
              <a:off x="6021388" y="3354387"/>
              <a:ext cx="241300" cy="168275"/>
            </a:xfrm>
            <a:custGeom>
              <a:avLst/>
              <a:gdLst>
                <a:gd name="T0" fmla="*/ 3 w 157"/>
                <a:gd name="T1" fmla="*/ 42 h 110"/>
                <a:gd name="T2" fmla="*/ 74 w 157"/>
                <a:gd name="T3" fmla="*/ 82 h 110"/>
                <a:gd name="T4" fmla="*/ 115 w 157"/>
                <a:gd name="T5" fmla="*/ 95 h 110"/>
                <a:gd name="T6" fmla="*/ 149 w 157"/>
                <a:gd name="T7" fmla="*/ 109 h 110"/>
                <a:gd name="T8" fmla="*/ 151 w 157"/>
                <a:gd name="T9" fmla="*/ 109 h 110"/>
                <a:gd name="T10" fmla="*/ 154 w 157"/>
                <a:gd name="T11" fmla="*/ 109 h 110"/>
                <a:gd name="T12" fmla="*/ 146 w 157"/>
                <a:gd name="T13" fmla="*/ 49 h 110"/>
                <a:gd name="T14" fmla="*/ 123 w 157"/>
                <a:gd name="T15" fmla="*/ 9 h 110"/>
                <a:gd name="T16" fmla="*/ 74 w 157"/>
                <a:gd name="T17" fmla="*/ 8 h 110"/>
                <a:gd name="T18" fmla="*/ 4 w 157"/>
                <a:gd name="T19" fmla="*/ 34 h 110"/>
                <a:gd name="T20" fmla="*/ 3 w 157"/>
                <a:gd name="T21"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10">
                  <a:moveTo>
                    <a:pt x="3" y="42"/>
                  </a:moveTo>
                  <a:cubicBezTo>
                    <a:pt x="23" y="62"/>
                    <a:pt x="49" y="73"/>
                    <a:pt x="74" y="82"/>
                  </a:cubicBezTo>
                  <a:cubicBezTo>
                    <a:pt x="88" y="87"/>
                    <a:pt x="102" y="91"/>
                    <a:pt x="115" y="95"/>
                  </a:cubicBezTo>
                  <a:cubicBezTo>
                    <a:pt x="126" y="100"/>
                    <a:pt x="138" y="107"/>
                    <a:pt x="149" y="109"/>
                  </a:cubicBezTo>
                  <a:cubicBezTo>
                    <a:pt x="150" y="109"/>
                    <a:pt x="150" y="109"/>
                    <a:pt x="151" y="109"/>
                  </a:cubicBezTo>
                  <a:cubicBezTo>
                    <a:pt x="151" y="110"/>
                    <a:pt x="153" y="110"/>
                    <a:pt x="154" y="109"/>
                  </a:cubicBezTo>
                  <a:cubicBezTo>
                    <a:pt x="157" y="89"/>
                    <a:pt x="152" y="69"/>
                    <a:pt x="146" y="49"/>
                  </a:cubicBezTo>
                  <a:cubicBezTo>
                    <a:pt x="141" y="36"/>
                    <a:pt x="137" y="16"/>
                    <a:pt x="123" y="9"/>
                  </a:cubicBezTo>
                  <a:cubicBezTo>
                    <a:pt x="109" y="0"/>
                    <a:pt x="89" y="4"/>
                    <a:pt x="74" y="8"/>
                  </a:cubicBezTo>
                  <a:cubicBezTo>
                    <a:pt x="51" y="13"/>
                    <a:pt x="28" y="24"/>
                    <a:pt x="4" y="34"/>
                  </a:cubicBezTo>
                  <a:cubicBezTo>
                    <a:pt x="1" y="36"/>
                    <a:pt x="0" y="40"/>
                    <a:pt x="3" y="42"/>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338">
              <a:extLst>
                <a:ext uri="{FF2B5EF4-FFF2-40B4-BE49-F238E27FC236}">
                  <a16:creationId xmlns:a16="http://schemas.microsoft.com/office/drawing/2014/main" id="{B86446A2-FD0B-4CEE-B44A-EB035E7CA9CB}"/>
                </a:ext>
              </a:extLst>
            </p:cNvPr>
            <p:cNvSpPr>
              <a:spLocks/>
            </p:cNvSpPr>
            <p:nvPr/>
          </p:nvSpPr>
          <p:spPr bwMode="auto">
            <a:xfrm>
              <a:off x="5983288" y="3400425"/>
              <a:ext cx="296863" cy="153988"/>
            </a:xfrm>
            <a:custGeom>
              <a:avLst/>
              <a:gdLst>
                <a:gd name="T0" fmla="*/ 5 w 194"/>
                <a:gd name="T1" fmla="*/ 36 h 101"/>
                <a:gd name="T2" fmla="*/ 179 w 194"/>
                <a:gd name="T3" fmla="*/ 100 h 101"/>
                <a:gd name="T4" fmla="*/ 182 w 194"/>
                <a:gd name="T5" fmla="*/ 100 h 101"/>
                <a:gd name="T6" fmla="*/ 188 w 194"/>
                <a:gd name="T7" fmla="*/ 98 h 101"/>
                <a:gd name="T8" fmla="*/ 190 w 194"/>
                <a:gd name="T9" fmla="*/ 76 h 101"/>
                <a:gd name="T10" fmla="*/ 132 w 194"/>
                <a:gd name="T11" fmla="*/ 32 h 101"/>
                <a:gd name="T12" fmla="*/ 55 w 194"/>
                <a:gd name="T13" fmla="*/ 7 h 101"/>
                <a:gd name="T14" fmla="*/ 21 w 194"/>
                <a:gd name="T15" fmla="*/ 5 h 101"/>
                <a:gd name="T16" fmla="*/ 2 w 194"/>
                <a:gd name="T17" fmla="*/ 29 h 101"/>
                <a:gd name="T18" fmla="*/ 5 w 194"/>
                <a:gd name="T1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01">
                  <a:moveTo>
                    <a:pt x="5" y="36"/>
                  </a:moveTo>
                  <a:cubicBezTo>
                    <a:pt x="67" y="48"/>
                    <a:pt x="124" y="72"/>
                    <a:pt x="179" y="100"/>
                  </a:cubicBezTo>
                  <a:cubicBezTo>
                    <a:pt x="180" y="101"/>
                    <a:pt x="181" y="100"/>
                    <a:pt x="182" y="100"/>
                  </a:cubicBezTo>
                  <a:cubicBezTo>
                    <a:pt x="183" y="100"/>
                    <a:pt x="185" y="100"/>
                    <a:pt x="188" y="98"/>
                  </a:cubicBezTo>
                  <a:cubicBezTo>
                    <a:pt x="194" y="93"/>
                    <a:pt x="192" y="83"/>
                    <a:pt x="190" y="76"/>
                  </a:cubicBezTo>
                  <a:cubicBezTo>
                    <a:pt x="182" y="53"/>
                    <a:pt x="152" y="43"/>
                    <a:pt x="132" y="32"/>
                  </a:cubicBezTo>
                  <a:cubicBezTo>
                    <a:pt x="107" y="20"/>
                    <a:pt x="82" y="12"/>
                    <a:pt x="55" y="7"/>
                  </a:cubicBezTo>
                  <a:cubicBezTo>
                    <a:pt x="45" y="5"/>
                    <a:pt x="31" y="0"/>
                    <a:pt x="21" y="5"/>
                  </a:cubicBezTo>
                  <a:cubicBezTo>
                    <a:pt x="12" y="10"/>
                    <a:pt x="6" y="21"/>
                    <a:pt x="2" y="29"/>
                  </a:cubicBezTo>
                  <a:cubicBezTo>
                    <a:pt x="0" y="33"/>
                    <a:pt x="2" y="36"/>
                    <a:pt x="5" y="36"/>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339">
              <a:extLst>
                <a:ext uri="{FF2B5EF4-FFF2-40B4-BE49-F238E27FC236}">
                  <a16:creationId xmlns:a16="http://schemas.microsoft.com/office/drawing/2014/main" id="{05BD2A09-0349-4F60-972F-C1258D20AEE9}"/>
                </a:ext>
              </a:extLst>
            </p:cNvPr>
            <p:cNvSpPr>
              <a:spLocks/>
            </p:cNvSpPr>
            <p:nvPr/>
          </p:nvSpPr>
          <p:spPr bwMode="auto">
            <a:xfrm>
              <a:off x="6238876" y="3494087"/>
              <a:ext cx="22225" cy="47625"/>
            </a:xfrm>
            <a:custGeom>
              <a:avLst/>
              <a:gdLst>
                <a:gd name="T0" fmla="*/ 1 w 14"/>
                <a:gd name="T1" fmla="*/ 29 h 31"/>
                <a:gd name="T2" fmla="*/ 8 w 14"/>
                <a:gd name="T3" fmla="*/ 16 h 31"/>
                <a:gd name="T4" fmla="*/ 11 w 14"/>
                <a:gd name="T5" fmla="*/ 1 h 31"/>
                <a:gd name="T6" fmla="*/ 12 w 14"/>
                <a:gd name="T7" fmla="*/ 1 h 31"/>
                <a:gd name="T8" fmla="*/ 2 w 14"/>
                <a:gd name="T9" fmla="*/ 30 h 31"/>
                <a:gd name="T10" fmla="*/ 1 w 14"/>
                <a:gd name="T11" fmla="*/ 29 h 31"/>
              </a:gdLst>
              <a:ahLst/>
              <a:cxnLst>
                <a:cxn ang="0">
                  <a:pos x="T0" y="T1"/>
                </a:cxn>
                <a:cxn ang="0">
                  <a:pos x="T2" y="T3"/>
                </a:cxn>
                <a:cxn ang="0">
                  <a:pos x="T4" y="T5"/>
                </a:cxn>
                <a:cxn ang="0">
                  <a:pos x="T6" y="T7"/>
                </a:cxn>
                <a:cxn ang="0">
                  <a:pos x="T8" y="T9"/>
                </a:cxn>
                <a:cxn ang="0">
                  <a:pos x="T10" y="T11"/>
                </a:cxn>
              </a:cxnLst>
              <a:rect l="0" t="0" r="r" b="b"/>
              <a:pathLst>
                <a:path w="14" h="31">
                  <a:moveTo>
                    <a:pt x="1" y="29"/>
                  </a:moveTo>
                  <a:cubicBezTo>
                    <a:pt x="3" y="25"/>
                    <a:pt x="6" y="21"/>
                    <a:pt x="8" y="16"/>
                  </a:cubicBezTo>
                  <a:cubicBezTo>
                    <a:pt x="10" y="11"/>
                    <a:pt x="10" y="6"/>
                    <a:pt x="11" y="1"/>
                  </a:cubicBezTo>
                  <a:cubicBezTo>
                    <a:pt x="11" y="0"/>
                    <a:pt x="12" y="0"/>
                    <a:pt x="12" y="1"/>
                  </a:cubicBezTo>
                  <a:cubicBezTo>
                    <a:pt x="14" y="10"/>
                    <a:pt x="10" y="24"/>
                    <a:pt x="2" y="30"/>
                  </a:cubicBezTo>
                  <a:cubicBezTo>
                    <a:pt x="1" y="31"/>
                    <a:pt x="0" y="30"/>
                    <a:pt x="1" y="2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340">
              <a:extLst>
                <a:ext uri="{FF2B5EF4-FFF2-40B4-BE49-F238E27FC236}">
                  <a16:creationId xmlns:a16="http://schemas.microsoft.com/office/drawing/2014/main" id="{C7D06FA1-9D95-49EA-B242-15FA7DB4EE30}"/>
                </a:ext>
              </a:extLst>
            </p:cNvPr>
            <p:cNvSpPr>
              <a:spLocks/>
            </p:cNvSpPr>
            <p:nvPr/>
          </p:nvSpPr>
          <p:spPr bwMode="auto">
            <a:xfrm>
              <a:off x="6219826" y="3484562"/>
              <a:ext cx="20638" cy="46038"/>
            </a:xfrm>
            <a:custGeom>
              <a:avLst/>
              <a:gdLst>
                <a:gd name="T0" fmla="*/ 1 w 14"/>
                <a:gd name="T1" fmla="*/ 28 h 30"/>
                <a:gd name="T2" fmla="*/ 8 w 14"/>
                <a:gd name="T3" fmla="*/ 15 h 30"/>
                <a:gd name="T4" fmla="*/ 11 w 14"/>
                <a:gd name="T5" fmla="*/ 0 h 30"/>
                <a:gd name="T6" fmla="*/ 12 w 14"/>
                <a:gd name="T7" fmla="*/ 0 h 30"/>
                <a:gd name="T8" fmla="*/ 10 w 14"/>
                <a:gd name="T9" fmla="*/ 17 h 30"/>
                <a:gd name="T10" fmla="*/ 2 w 14"/>
                <a:gd name="T11" fmla="*/ 29 h 30"/>
                <a:gd name="T12" fmla="*/ 1 w 14"/>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1" y="28"/>
                  </a:moveTo>
                  <a:cubicBezTo>
                    <a:pt x="2" y="24"/>
                    <a:pt x="6" y="20"/>
                    <a:pt x="8" y="15"/>
                  </a:cubicBezTo>
                  <a:cubicBezTo>
                    <a:pt x="10" y="10"/>
                    <a:pt x="10" y="5"/>
                    <a:pt x="11" y="0"/>
                  </a:cubicBezTo>
                  <a:cubicBezTo>
                    <a:pt x="11" y="0"/>
                    <a:pt x="12" y="0"/>
                    <a:pt x="12" y="0"/>
                  </a:cubicBezTo>
                  <a:cubicBezTo>
                    <a:pt x="14" y="6"/>
                    <a:pt x="12" y="12"/>
                    <a:pt x="10" y="17"/>
                  </a:cubicBezTo>
                  <a:cubicBezTo>
                    <a:pt x="8" y="21"/>
                    <a:pt x="6" y="27"/>
                    <a:pt x="2" y="29"/>
                  </a:cubicBezTo>
                  <a:cubicBezTo>
                    <a:pt x="1"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341">
              <a:extLst>
                <a:ext uri="{FF2B5EF4-FFF2-40B4-BE49-F238E27FC236}">
                  <a16:creationId xmlns:a16="http://schemas.microsoft.com/office/drawing/2014/main" id="{6E2FF55C-E61E-444A-B74C-A30D6706B647}"/>
                </a:ext>
              </a:extLst>
            </p:cNvPr>
            <p:cNvSpPr>
              <a:spLocks/>
            </p:cNvSpPr>
            <p:nvPr/>
          </p:nvSpPr>
          <p:spPr bwMode="auto">
            <a:xfrm>
              <a:off x="6197601" y="3471862"/>
              <a:ext cx="23813" cy="42863"/>
            </a:xfrm>
            <a:custGeom>
              <a:avLst/>
              <a:gdLst>
                <a:gd name="T0" fmla="*/ 0 w 15"/>
                <a:gd name="T1" fmla="*/ 27 h 28"/>
                <a:gd name="T2" fmla="*/ 8 w 15"/>
                <a:gd name="T3" fmla="*/ 15 h 28"/>
                <a:gd name="T4" fmla="*/ 14 w 15"/>
                <a:gd name="T5" fmla="*/ 1 h 28"/>
                <a:gd name="T6" fmla="*/ 15 w 15"/>
                <a:gd name="T7" fmla="*/ 1 h 28"/>
                <a:gd name="T8" fmla="*/ 10 w 15"/>
                <a:gd name="T9" fmla="*/ 15 h 28"/>
                <a:gd name="T10" fmla="*/ 1 w 15"/>
                <a:gd name="T11" fmla="*/ 28 h 28"/>
                <a:gd name="T12" fmla="*/ 0 w 1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0" y="27"/>
                  </a:moveTo>
                  <a:cubicBezTo>
                    <a:pt x="1" y="23"/>
                    <a:pt x="6" y="19"/>
                    <a:pt x="8" y="15"/>
                  </a:cubicBezTo>
                  <a:cubicBezTo>
                    <a:pt x="10" y="10"/>
                    <a:pt x="11" y="5"/>
                    <a:pt x="14" y="1"/>
                  </a:cubicBezTo>
                  <a:cubicBezTo>
                    <a:pt x="14" y="0"/>
                    <a:pt x="15" y="0"/>
                    <a:pt x="15" y="1"/>
                  </a:cubicBezTo>
                  <a:cubicBezTo>
                    <a:pt x="15" y="6"/>
                    <a:pt x="12" y="11"/>
                    <a:pt x="10" y="15"/>
                  </a:cubicBezTo>
                  <a:cubicBezTo>
                    <a:pt x="8" y="19"/>
                    <a:pt x="5" y="26"/>
                    <a:pt x="1" y="28"/>
                  </a:cubicBezTo>
                  <a:cubicBezTo>
                    <a:pt x="1" y="28"/>
                    <a:pt x="0" y="28"/>
                    <a:pt x="0" y="2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342">
              <a:extLst>
                <a:ext uri="{FF2B5EF4-FFF2-40B4-BE49-F238E27FC236}">
                  <a16:creationId xmlns:a16="http://schemas.microsoft.com/office/drawing/2014/main" id="{EFB26FB0-A4A1-4E8A-A042-F4C00F97A5D2}"/>
                </a:ext>
              </a:extLst>
            </p:cNvPr>
            <p:cNvSpPr>
              <a:spLocks/>
            </p:cNvSpPr>
            <p:nvPr/>
          </p:nvSpPr>
          <p:spPr bwMode="auto">
            <a:xfrm>
              <a:off x="6165851" y="3455987"/>
              <a:ext cx="33338" cy="53975"/>
            </a:xfrm>
            <a:custGeom>
              <a:avLst/>
              <a:gdLst>
                <a:gd name="T0" fmla="*/ 6 w 22"/>
                <a:gd name="T1" fmla="*/ 23 h 36"/>
                <a:gd name="T2" fmla="*/ 11 w 22"/>
                <a:gd name="T3" fmla="*/ 13 h 36"/>
                <a:gd name="T4" fmla="*/ 19 w 22"/>
                <a:gd name="T5" fmla="*/ 1 h 36"/>
                <a:gd name="T6" fmla="*/ 19 w 22"/>
                <a:gd name="T7" fmla="*/ 0 h 36"/>
                <a:gd name="T8" fmla="*/ 15 w 22"/>
                <a:gd name="T9" fmla="*/ 11 h 36"/>
                <a:gd name="T10" fmla="*/ 9 w 22"/>
                <a:gd name="T11" fmla="*/ 23 h 36"/>
                <a:gd name="T12" fmla="*/ 7 w 22"/>
                <a:gd name="T13" fmla="*/ 27 h 36"/>
                <a:gd name="T14" fmla="*/ 6 w 22"/>
                <a:gd name="T15" fmla="*/ 30 h 36"/>
                <a:gd name="T16" fmla="*/ 5 w 22"/>
                <a:gd name="T17" fmla="*/ 33 h 36"/>
                <a:gd name="T18" fmla="*/ 6 w 22"/>
                <a:gd name="T19" fmla="*/ 34 h 36"/>
                <a:gd name="T20" fmla="*/ 6 w 22"/>
                <a:gd name="T21" fmla="*/ 34 h 36"/>
                <a:gd name="T22" fmla="*/ 4 w 22"/>
                <a:gd name="T23" fmla="*/ 36 h 36"/>
                <a:gd name="T24" fmla="*/ 6 w 22"/>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6" y="23"/>
                  </a:moveTo>
                  <a:cubicBezTo>
                    <a:pt x="7" y="19"/>
                    <a:pt x="9" y="16"/>
                    <a:pt x="11" y="13"/>
                  </a:cubicBezTo>
                  <a:cubicBezTo>
                    <a:pt x="12" y="11"/>
                    <a:pt x="19" y="2"/>
                    <a:pt x="19" y="1"/>
                  </a:cubicBezTo>
                  <a:cubicBezTo>
                    <a:pt x="19" y="0"/>
                    <a:pt x="19" y="0"/>
                    <a:pt x="19" y="0"/>
                  </a:cubicBezTo>
                  <a:cubicBezTo>
                    <a:pt x="22" y="3"/>
                    <a:pt x="17" y="8"/>
                    <a:pt x="15" y="11"/>
                  </a:cubicBezTo>
                  <a:cubicBezTo>
                    <a:pt x="13" y="14"/>
                    <a:pt x="11" y="18"/>
                    <a:pt x="9" y="23"/>
                  </a:cubicBezTo>
                  <a:cubicBezTo>
                    <a:pt x="8" y="24"/>
                    <a:pt x="8" y="26"/>
                    <a:pt x="7" y="27"/>
                  </a:cubicBezTo>
                  <a:cubicBezTo>
                    <a:pt x="7" y="28"/>
                    <a:pt x="7" y="29"/>
                    <a:pt x="6" y="30"/>
                  </a:cubicBezTo>
                  <a:cubicBezTo>
                    <a:pt x="6" y="31"/>
                    <a:pt x="6" y="32"/>
                    <a:pt x="5" y="33"/>
                  </a:cubicBezTo>
                  <a:cubicBezTo>
                    <a:pt x="6" y="33"/>
                    <a:pt x="6" y="33"/>
                    <a:pt x="6" y="34"/>
                  </a:cubicBezTo>
                  <a:cubicBezTo>
                    <a:pt x="6" y="34"/>
                    <a:pt x="6" y="34"/>
                    <a:pt x="6" y="34"/>
                  </a:cubicBezTo>
                  <a:cubicBezTo>
                    <a:pt x="6" y="35"/>
                    <a:pt x="5" y="36"/>
                    <a:pt x="4" y="36"/>
                  </a:cubicBezTo>
                  <a:cubicBezTo>
                    <a:pt x="0" y="34"/>
                    <a:pt x="5" y="25"/>
                    <a:pt x="6" y="2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343">
              <a:extLst>
                <a:ext uri="{FF2B5EF4-FFF2-40B4-BE49-F238E27FC236}">
                  <a16:creationId xmlns:a16="http://schemas.microsoft.com/office/drawing/2014/main" id="{20A36E33-BF83-4BC9-98A6-AA7E7D08FC15}"/>
                </a:ext>
              </a:extLst>
            </p:cNvPr>
            <p:cNvSpPr>
              <a:spLocks/>
            </p:cNvSpPr>
            <p:nvPr/>
          </p:nvSpPr>
          <p:spPr bwMode="auto">
            <a:xfrm>
              <a:off x="6140451" y="3446462"/>
              <a:ext cx="28575" cy="49213"/>
            </a:xfrm>
            <a:custGeom>
              <a:avLst/>
              <a:gdLst>
                <a:gd name="T0" fmla="*/ 5 w 18"/>
                <a:gd name="T1" fmla="*/ 16 h 32"/>
                <a:gd name="T2" fmla="*/ 16 w 18"/>
                <a:gd name="T3" fmla="*/ 0 h 32"/>
                <a:gd name="T4" fmla="*/ 17 w 18"/>
                <a:gd name="T5" fmla="*/ 1 h 32"/>
                <a:gd name="T6" fmla="*/ 7 w 18"/>
                <a:gd name="T7" fmla="*/ 18 h 32"/>
                <a:gd name="T8" fmla="*/ 2 w 18"/>
                <a:gd name="T9" fmla="*/ 32 h 32"/>
                <a:gd name="T10" fmla="*/ 0 w 18"/>
                <a:gd name="T11" fmla="*/ 32 h 32"/>
                <a:gd name="T12" fmla="*/ 5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16"/>
                  </a:moveTo>
                  <a:cubicBezTo>
                    <a:pt x="8" y="10"/>
                    <a:pt x="12" y="5"/>
                    <a:pt x="16" y="0"/>
                  </a:cubicBezTo>
                  <a:cubicBezTo>
                    <a:pt x="17" y="0"/>
                    <a:pt x="18" y="1"/>
                    <a:pt x="17" y="1"/>
                  </a:cubicBezTo>
                  <a:cubicBezTo>
                    <a:pt x="14" y="7"/>
                    <a:pt x="10" y="12"/>
                    <a:pt x="7" y="18"/>
                  </a:cubicBezTo>
                  <a:cubicBezTo>
                    <a:pt x="5" y="22"/>
                    <a:pt x="5" y="28"/>
                    <a:pt x="2" y="32"/>
                  </a:cubicBezTo>
                  <a:cubicBezTo>
                    <a:pt x="2" y="32"/>
                    <a:pt x="1" y="32"/>
                    <a:pt x="0" y="32"/>
                  </a:cubicBezTo>
                  <a:cubicBezTo>
                    <a:pt x="0" y="27"/>
                    <a:pt x="3" y="20"/>
                    <a:pt x="5"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344">
              <a:extLst>
                <a:ext uri="{FF2B5EF4-FFF2-40B4-BE49-F238E27FC236}">
                  <a16:creationId xmlns:a16="http://schemas.microsoft.com/office/drawing/2014/main" id="{8AD1B243-8FB0-4E3C-AF11-11DE7B697EFE}"/>
                </a:ext>
              </a:extLst>
            </p:cNvPr>
            <p:cNvSpPr>
              <a:spLocks/>
            </p:cNvSpPr>
            <p:nvPr/>
          </p:nvSpPr>
          <p:spPr bwMode="auto">
            <a:xfrm>
              <a:off x="6110288" y="3436937"/>
              <a:ext cx="28575" cy="46038"/>
            </a:xfrm>
            <a:custGeom>
              <a:avLst/>
              <a:gdLst>
                <a:gd name="T0" fmla="*/ 1 w 18"/>
                <a:gd name="T1" fmla="*/ 28 h 30"/>
                <a:gd name="T2" fmla="*/ 17 w 18"/>
                <a:gd name="T3" fmla="*/ 0 h 30"/>
                <a:gd name="T4" fmla="*/ 18 w 18"/>
                <a:gd name="T5" fmla="*/ 1 h 30"/>
                <a:gd name="T6" fmla="*/ 8 w 18"/>
                <a:gd name="T7" fmla="*/ 14 h 30"/>
                <a:gd name="T8" fmla="*/ 3 w 18"/>
                <a:gd name="T9" fmla="*/ 29 h 30"/>
                <a:gd name="T10" fmla="*/ 1 w 18"/>
                <a:gd name="T11" fmla="*/ 28 h 30"/>
              </a:gdLst>
              <a:ahLst/>
              <a:cxnLst>
                <a:cxn ang="0">
                  <a:pos x="T0" y="T1"/>
                </a:cxn>
                <a:cxn ang="0">
                  <a:pos x="T2" y="T3"/>
                </a:cxn>
                <a:cxn ang="0">
                  <a:pos x="T4" y="T5"/>
                </a:cxn>
                <a:cxn ang="0">
                  <a:pos x="T6" y="T7"/>
                </a:cxn>
                <a:cxn ang="0">
                  <a:pos x="T8" y="T9"/>
                </a:cxn>
                <a:cxn ang="0">
                  <a:pos x="T10" y="T11"/>
                </a:cxn>
              </a:cxnLst>
              <a:rect l="0" t="0" r="r" b="b"/>
              <a:pathLst>
                <a:path w="18" h="30">
                  <a:moveTo>
                    <a:pt x="1" y="28"/>
                  </a:moveTo>
                  <a:cubicBezTo>
                    <a:pt x="3" y="19"/>
                    <a:pt x="7" y="3"/>
                    <a:pt x="17" y="0"/>
                  </a:cubicBezTo>
                  <a:cubicBezTo>
                    <a:pt x="18" y="1"/>
                    <a:pt x="18" y="1"/>
                    <a:pt x="18" y="1"/>
                  </a:cubicBezTo>
                  <a:cubicBezTo>
                    <a:pt x="15" y="5"/>
                    <a:pt x="11" y="9"/>
                    <a:pt x="8" y="14"/>
                  </a:cubicBezTo>
                  <a:cubicBezTo>
                    <a:pt x="6" y="18"/>
                    <a:pt x="5" y="24"/>
                    <a:pt x="3" y="29"/>
                  </a:cubicBezTo>
                  <a:cubicBezTo>
                    <a:pt x="3"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345">
              <a:extLst>
                <a:ext uri="{FF2B5EF4-FFF2-40B4-BE49-F238E27FC236}">
                  <a16:creationId xmlns:a16="http://schemas.microsoft.com/office/drawing/2014/main" id="{CD384475-1C59-482C-9CB4-BDE24DB80055}"/>
                </a:ext>
              </a:extLst>
            </p:cNvPr>
            <p:cNvSpPr>
              <a:spLocks/>
            </p:cNvSpPr>
            <p:nvPr/>
          </p:nvSpPr>
          <p:spPr bwMode="auto">
            <a:xfrm>
              <a:off x="6084888" y="3425825"/>
              <a:ext cx="30163" cy="49213"/>
            </a:xfrm>
            <a:custGeom>
              <a:avLst/>
              <a:gdLst>
                <a:gd name="T0" fmla="*/ 1 w 20"/>
                <a:gd name="T1" fmla="*/ 30 h 32"/>
                <a:gd name="T2" fmla="*/ 6 w 20"/>
                <a:gd name="T3" fmla="*/ 12 h 32"/>
                <a:gd name="T4" fmla="*/ 19 w 20"/>
                <a:gd name="T5" fmla="*/ 0 h 32"/>
                <a:gd name="T6" fmla="*/ 19 w 20"/>
                <a:gd name="T7" fmla="*/ 1 h 32"/>
                <a:gd name="T8" fmla="*/ 18 w 20"/>
                <a:gd name="T9" fmla="*/ 2 h 32"/>
                <a:gd name="T10" fmla="*/ 18 w 20"/>
                <a:gd name="T11" fmla="*/ 2 h 32"/>
                <a:gd name="T12" fmla="*/ 17 w 20"/>
                <a:gd name="T13" fmla="*/ 3 h 32"/>
                <a:gd name="T14" fmla="*/ 15 w 20"/>
                <a:gd name="T15" fmla="*/ 6 h 32"/>
                <a:gd name="T16" fmla="*/ 9 w 20"/>
                <a:gd name="T17" fmla="*/ 13 h 32"/>
                <a:gd name="T18" fmla="*/ 3 w 20"/>
                <a:gd name="T19" fmla="*/ 30 h 32"/>
                <a:gd name="T20" fmla="*/ 1 w 20"/>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 y="30"/>
                  </a:moveTo>
                  <a:cubicBezTo>
                    <a:pt x="1" y="24"/>
                    <a:pt x="3" y="18"/>
                    <a:pt x="6" y="12"/>
                  </a:cubicBezTo>
                  <a:cubicBezTo>
                    <a:pt x="9" y="8"/>
                    <a:pt x="13" y="2"/>
                    <a:pt x="19" y="0"/>
                  </a:cubicBezTo>
                  <a:cubicBezTo>
                    <a:pt x="19" y="0"/>
                    <a:pt x="20" y="1"/>
                    <a:pt x="19" y="1"/>
                  </a:cubicBezTo>
                  <a:cubicBezTo>
                    <a:pt x="18" y="2"/>
                    <a:pt x="18" y="2"/>
                    <a:pt x="18" y="2"/>
                  </a:cubicBezTo>
                  <a:cubicBezTo>
                    <a:pt x="18" y="2"/>
                    <a:pt x="18" y="2"/>
                    <a:pt x="18" y="2"/>
                  </a:cubicBezTo>
                  <a:cubicBezTo>
                    <a:pt x="18" y="3"/>
                    <a:pt x="18" y="3"/>
                    <a:pt x="17" y="3"/>
                  </a:cubicBezTo>
                  <a:cubicBezTo>
                    <a:pt x="17" y="4"/>
                    <a:pt x="16" y="5"/>
                    <a:pt x="15" y="6"/>
                  </a:cubicBezTo>
                  <a:cubicBezTo>
                    <a:pt x="13" y="8"/>
                    <a:pt x="11" y="10"/>
                    <a:pt x="9" y="13"/>
                  </a:cubicBezTo>
                  <a:cubicBezTo>
                    <a:pt x="6" y="18"/>
                    <a:pt x="4" y="24"/>
                    <a:pt x="3" y="30"/>
                  </a:cubicBezTo>
                  <a:cubicBezTo>
                    <a:pt x="3" y="32"/>
                    <a:pt x="0" y="32"/>
                    <a:pt x="1" y="3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346">
              <a:extLst>
                <a:ext uri="{FF2B5EF4-FFF2-40B4-BE49-F238E27FC236}">
                  <a16:creationId xmlns:a16="http://schemas.microsoft.com/office/drawing/2014/main" id="{772E174C-9374-4A0C-AB19-E8FA02E534A2}"/>
                </a:ext>
              </a:extLst>
            </p:cNvPr>
            <p:cNvSpPr>
              <a:spLocks/>
            </p:cNvSpPr>
            <p:nvPr/>
          </p:nvSpPr>
          <p:spPr bwMode="auto">
            <a:xfrm>
              <a:off x="6053138" y="3416300"/>
              <a:ext cx="30163" cy="50800"/>
            </a:xfrm>
            <a:custGeom>
              <a:avLst/>
              <a:gdLst>
                <a:gd name="T0" fmla="*/ 6 w 19"/>
                <a:gd name="T1" fmla="*/ 14 h 33"/>
                <a:gd name="T2" fmla="*/ 19 w 19"/>
                <a:gd name="T3" fmla="*/ 0 h 33"/>
                <a:gd name="T4" fmla="*/ 19 w 19"/>
                <a:gd name="T5" fmla="*/ 1 h 33"/>
                <a:gd name="T6" fmla="*/ 15 w 19"/>
                <a:gd name="T7" fmla="*/ 6 h 33"/>
                <a:gd name="T8" fmla="*/ 9 w 19"/>
                <a:gd name="T9" fmla="*/ 14 h 33"/>
                <a:gd name="T10" fmla="*/ 5 w 19"/>
                <a:gd name="T11" fmla="*/ 24 h 33"/>
                <a:gd name="T12" fmla="*/ 2 w 19"/>
                <a:gd name="T13" fmla="*/ 32 h 33"/>
                <a:gd name="T14" fmla="*/ 0 w 19"/>
                <a:gd name="T15" fmla="*/ 32 h 33"/>
                <a:gd name="T16" fmla="*/ 6 w 19"/>
                <a:gd name="T1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3">
                  <a:moveTo>
                    <a:pt x="6" y="14"/>
                  </a:moveTo>
                  <a:cubicBezTo>
                    <a:pt x="9" y="8"/>
                    <a:pt x="13" y="4"/>
                    <a:pt x="19" y="0"/>
                  </a:cubicBezTo>
                  <a:cubicBezTo>
                    <a:pt x="19" y="1"/>
                    <a:pt x="19" y="1"/>
                    <a:pt x="19" y="1"/>
                  </a:cubicBezTo>
                  <a:cubicBezTo>
                    <a:pt x="18" y="3"/>
                    <a:pt x="17" y="4"/>
                    <a:pt x="15" y="6"/>
                  </a:cubicBezTo>
                  <a:cubicBezTo>
                    <a:pt x="12" y="8"/>
                    <a:pt x="10" y="11"/>
                    <a:pt x="9" y="14"/>
                  </a:cubicBezTo>
                  <a:cubicBezTo>
                    <a:pt x="7" y="17"/>
                    <a:pt x="6" y="21"/>
                    <a:pt x="5" y="24"/>
                  </a:cubicBezTo>
                  <a:cubicBezTo>
                    <a:pt x="4" y="27"/>
                    <a:pt x="4" y="30"/>
                    <a:pt x="2" y="32"/>
                  </a:cubicBezTo>
                  <a:cubicBezTo>
                    <a:pt x="2" y="33"/>
                    <a:pt x="0" y="32"/>
                    <a:pt x="0" y="32"/>
                  </a:cubicBezTo>
                  <a:cubicBezTo>
                    <a:pt x="0" y="26"/>
                    <a:pt x="3" y="19"/>
                    <a:pt x="6" y="1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347">
              <a:extLst>
                <a:ext uri="{FF2B5EF4-FFF2-40B4-BE49-F238E27FC236}">
                  <a16:creationId xmlns:a16="http://schemas.microsoft.com/office/drawing/2014/main" id="{6C945193-F6A2-46F6-855C-E745E833C555}"/>
                </a:ext>
              </a:extLst>
            </p:cNvPr>
            <p:cNvSpPr>
              <a:spLocks/>
            </p:cNvSpPr>
            <p:nvPr/>
          </p:nvSpPr>
          <p:spPr bwMode="auto">
            <a:xfrm>
              <a:off x="6021388" y="3414712"/>
              <a:ext cx="33338" cy="46038"/>
            </a:xfrm>
            <a:custGeom>
              <a:avLst/>
              <a:gdLst>
                <a:gd name="T0" fmla="*/ 9 w 22"/>
                <a:gd name="T1" fmla="*/ 11 h 31"/>
                <a:gd name="T2" fmla="*/ 18 w 22"/>
                <a:gd name="T3" fmla="*/ 2 h 31"/>
                <a:gd name="T4" fmla="*/ 22 w 22"/>
                <a:gd name="T5" fmla="*/ 1 h 31"/>
                <a:gd name="T6" fmla="*/ 22 w 22"/>
                <a:gd name="T7" fmla="*/ 2 h 31"/>
                <a:gd name="T8" fmla="*/ 22 w 22"/>
                <a:gd name="T9" fmla="*/ 2 h 31"/>
                <a:gd name="T10" fmla="*/ 21 w 22"/>
                <a:gd name="T11" fmla="*/ 2 h 31"/>
                <a:gd name="T12" fmla="*/ 16 w 22"/>
                <a:gd name="T13" fmla="*/ 7 h 31"/>
                <a:gd name="T14" fmla="*/ 10 w 22"/>
                <a:gd name="T15" fmla="*/ 15 h 31"/>
                <a:gd name="T16" fmla="*/ 6 w 22"/>
                <a:gd name="T17" fmla="*/ 22 h 31"/>
                <a:gd name="T18" fmla="*/ 4 w 22"/>
                <a:gd name="T19" fmla="*/ 30 h 31"/>
                <a:gd name="T20" fmla="*/ 3 w 22"/>
                <a:gd name="T21" fmla="*/ 30 h 31"/>
                <a:gd name="T22" fmla="*/ 9 w 22"/>
                <a:gd name="T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9" y="11"/>
                  </a:moveTo>
                  <a:cubicBezTo>
                    <a:pt x="12" y="8"/>
                    <a:pt x="15" y="5"/>
                    <a:pt x="18" y="2"/>
                  </a:cubicBezTo>
                  <a:cubicBezTo>
                    <a:pt x="19" y="1"/>
                    <a:pt x="20" y="0"/>
                    <a:pt x="22" y="1"/>
                  </a:cubicBezTo>
                  <a:cubicBezTo>
                    <a:pt x="22" y="2"/>
                    <a:pt x="22" y="2"/>
                    <a:pt x="22" y="2"/>
                  </a:cubicBezTo>
                  <a:cubicBezTo>
                    <a:pt x="22" y="2"/>
                    <a:pt x="22" y="2"/>
                    <a:pt x="22" y="2"/>
                  </a:cubicBezTo>
                  <a:cubicBezTo>
                    <a:pt x="22" y="2"/>
                    <a:pt x="21" y="2"/>
                    <a:pt x="21" y="2"/>
                  </a:cubicBezTo>
                  <a:cubicBezTo>
                    <a:pt x="21" y="3"/>
                    <a:pt x="17" y="7"/>
                    <a:pt x="16" y="7"/>
                  </a:cubicBezTo>
                  <a:cubicBezTo>
                    <a:pt x="14" y="10"/>
                    <a:pt x="12" y="12"/>
                    <a:pt x="10" y="15"/>
                  </a:cubicBezTo>
                  <a:cubicBezTo>
                    <a:pt x="8" y="17"/>
                    <a:pt x="7" y="19"/>
                    <a:pt x="6" y="22"/>
                  </a:cubicBezTo>
                  <a:cubicBezTo>
                    <a:pt x="5" y="25"/>
                    <a:pt x="5" y="28"/>
                    <a:pt x="4" y="30"/>
                  </a:cubicBezTo>
                  <a:cubicBezTo>
                    <a:pt x="4" y="31"/>
                    <a:pt x="3" y="31"/>
                    <a:pt x="3" y="30"/>
                  </a:cubicBezTo>
                  <a:cubicBezTo>
                    <a:pt x="0" y="24"/>
                    <a:pt x="6" y="16"/>
                    <a:pt x="9" y="1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348">
              <a:extLst>
                <a:ext uri="{FF2B5EF4-FFF2-40B4-BE49-F238E27FC236}">
                  <a16:creationId xmlns:a16="http://schemas.microsoft.com/office/drawing/2014/main" id="{E19EBF80-D7DD-4018-8A37-63921EB5847E}"/>
                </a:ext>
              </a:extLst>
            </p:cNvPr>
            <p:cNvSpPr>
              <a:spLocks/>
            </p:cNvSpPr>
            <p:nvPr/>
          </p:nvSpPr>
          <p:spPr bwMode="auto">
            <a:xfrm>
              <a:off x="6005513" y="3413125"/>
              <a:ext cx="26988" cy="41275"/>
            </a:xfrm>
            <a:custGeom>
              <a:avLst/>
              <a:gdLst>
                <a:gd name="T0" fmla="*/ 0 w 18"/>
                <a:gd name="T1" fmla="*/ 26 h 27"/>
                <a:gd name="T2" fmla="*/ 16 w 18"/>
                <a:gd name="T3" fmla="*/ 0 h 27"/>
                <a:gd name="T4" fmla="*/ 17 w 18"/>
                <a:gd name="T5" fmla="*/ 1 h 27"/>
                <a:gd name="T6" fmla="*/ 8 w 18"/>
                <a:gd name="T7" fmla="*/ 12 h 27"/>
                <a:gd name="T8" fmla="*/ 2 w 18"/>
                <a:gd name="T9" fmla="*/ 26 h 27"/>
                <a:gd name="T10" fmla="*/ 0 w 18"/>
                <a:gd name="T11" fmla="*/ 26 h 27"/>
              </a:gdLst>
              <a:ahLst/>
              <a:cxnLst>
                <a:cxn ang="0">
                  <a:pos x="T0" y="T1"/>
                </a:cxn>
                <a:cxn ang="0">
                  <a:pos x="T2" y="T3"/>
                </a:cxn>
                <a:cxn ang="0">
                  <a:pos x="T4" y="T5"/>
                </a:cxn>
                <a:cxn ang="0">
                  <a:pos x="T6" y="T7"/>
                </a:cxn>
                <a:cxn ang="0">
                  <a:pos x="T8" y="T9"/>
                </a:cxn>
                <a:cxn ang="0">
                  <a:pos x="T10" y="T11"/>
                </a:cxn>
              </a:cxnLst>
              <a:rect l="0" t="0" r="r" b="b"/>
              <a:pathLst>
                <a:path w="18" h="27">
                  <a:moveTo>
                    <a:pt x="0" y="26"/>
                  </a:moveTo>
                  <a:cubicBezTo>
                    <a:pt x="1" y="16"/>
                    <a:pt x="8" y="5"/>
                    <a:pt x="16" y="0"/>
                  </a:cubicBezTo>
                  <a:cubicBezTo>
                    <a:pt x="17" y="0"/>
                    <a:pt x="18" y="1"/>
                    <a:pt x="17" y="1"/>
                  </a:cubicBezTo>
                  <a:cubicBezTo>
                    <a:pt x="14" y="5"/>
                    <a:pt x="11" y="8"/>
                    <a:pt x="8" y="12"/>
                  </a:cubicBezTo>
                  <a:cubicBezTo>
                    <a:pt x="5" y="17"/>
                    <a:pt x="4" y="21"/>
                    <a:pt x="2" y="26"/>
                  </a:cubicBezTo>
                  <a:cubicBezTo>
                    <a:pt x="2" y="27"/>
                    <a:pt x="0" y="27"/>
                    <a:pt x="0" y="2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349">
              <a:extLst>
                <a:ext uri="{FF2B5EF4-FFF2-40B4-BE49-F238E27FC236}">
                  <a16:creationId xmlns:a16="http://schemas.microsoft.com/office/drawing/2014/main" id="{27F2060E-B1A2-407A-9A5C-66DA33BDF7E9}"/>
                </a:ext>
              </a:extLst>
            </p:cNvPr>
            <p:cNvSpPr>
              <a:spLocks/>
            </p:cNvSpPr>
            <p:nvPr/>
          </p:nvSpPr>
          <p:spPr bwMode="auto">
            <a:xfrm>
              <a:off x="6065838" y="3400425"/>
              <a:ext cx="185738" cy="77788"/>
            </a:xfrm>
            <a:custGeom>
              <a:avLst/>
              <a:gdLst>
                <a:gd name="T0" fmla="*/ 2 w 121"/>
                <a:gd name="T1" fmla="*/ 0 h 51"/>
                <a:gd name="T2" fmla="*/ 121 w 121"/>
                <a:gd name="T3" fmla="*/ 50 h 51"/>
                <a:gd name="T4" fmla="*/ 120 w 121"/>
                <a:gd name="T5" fmla="*/ 51 h 51"/>
                <a:gd name="T6" fmla="*/ 64 w 121"/>
                <a:gd name="T7" fmla="*/ 19 h 51"/>
                <a:gd name="T8" fmla="*/ 2 w 121"/>
                <a:gd name="T9" fmla="*/ 3 h 51"/>
                <a:gd name="T10" fmla="*/ 2 w 121"/>
                <a:gd name="T11" fmla="*/ 0 h 51"/>
              </a:gdLst>
              <a:ahLst/>
              <a:cxnLst>
                <a:cxn ang="0">
                  <a:pos x="T0" y="T1"/>
                </a:cxn>
                <a:cxn ang="0">
                  <a:pos x="T2" y="T3"/>
                </a:cxn>
                <a:cxn ang="0">
                  <a:pos x="T4" y="T5"/>
                </a:cxn>
                <a:cxn ang="0">
                  <a:pos x="T6" y="T7"/>
                </a:cxn>
                <a:cxn ang="0">
                  <a:pos x="T8" y="T9"/>
                </a:cxn>
                <a:cxn ang="0">
                  <a:pos x="T10" y="T11"/>
                </a:cxn>
              </a:cxnLst>
              <a:rect l="0" t="0" r="r" b="b"/>
              <a:pathLst>
                <a:path w="121" h="51">
                  <a:moveTo>
                    <a:pt x="2" y="0"/>
                  </a:moveTo>
                  <a:cubicBezTo>
                    <a:pt x="46" y="2"/>
                    <a:pt x="90" y="25"/>
                    <a:pt x="121" y="50"/>
                  </a:cubicBezTo>
                  <a:cubicBezTo>
                    <a:pt x="121" y="51"/>
                    <a:pt x="121" y="51"/>
                    <a:pt x="120" y="51"/>
                  </a:cubicBezTo>
                  <a:cubicBezTo>
                    <a:pt x="102" y="41"/>
                    <a:pt x="84" y="28"/>
                    <a:pt x="64" y="19"/>
                  </a:cubicBezTo>
                  <a:cubicBezTo>
                    <a:pt x="45" y="10"/>
                    <a:pt x="24" y="5"/>
                    <a:pt x="2" y="3"/>
                  </a:cubicBezTo>
                  <a:cubicBezTo>
                    <a:pt x="0" y="3"/>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350">
              <a:extLst>
                <a:ext uri="{FF2B5EF4-FFF2-40B4-BE49-F238E27FC236}">
                  <a16:creationId xmlns:a16="http://schemas.microsoft.com/office/drawing/2014/main" id="{B372144D-8BC4-4085-BFAE-EDF480B728B2}"/>
                </a:ext>
              </a:extLst>
            </p:cNvPr>
            <p:cNvSpPr>
              <a:spLocks/>
            </p:cNvSpPr>
            <p:nvPr/>
          </p:nvSpPr>
          <p:spPr bwMode="auto">
            <a:xfrm>
              <a:off x="6100763" y="3386137"/>
              <a:ext cx="147638" cy="73025"/>
            </a:xfrm>
            <a:custGeom>
              <a:avLst/>
              <a:gdLst>
                <a:gd name="T0" fmla="*/ 2 w 96"/>
                <a:gd name="T1" fmla="*/ 0 h 47"/>
                <a:gd name="T2" fmla="*/ 95 w 96"/>
                <a:gd name="T3" fmla="*/ 46 h 47"/>
                <a:gd name="T4" fmla="*/ 94 w 96"/>
                <a:gd name="T5" fmla="*/ 47 h 47"/>
                <a:gd name="T6" fmla="*/ 52 w 96"/>
                <a:gd name="T7" fmla="*/ 19 h 47"/>
                <a:gd name="T8" fmla="*/ 2 w 96"/>
                <a:gd name="T9" fmla="*/ 3 h 47"/>
                <a:gd name="T10" fmla="*/ 2 w 96"/>
                <a:gd name="T11" fmla="*/ 0 h 47"/>
              </a:gdLst>
              <a:ahLst/>
              <a:cxnLst>
                <a:cxn ang="0">
                  <a:pos x="T0" y="T1"/>
                </a:cxn>
                <a:cxn ang="0">
                  <a:pos x="T2" y="T3"/>
                </a:cxn>
                <a:cxn ang="0">
                  <a:pos x="T4" y="T5"/>
                </a:cxn>
                <a:cxn ang="0">
                  <a:pos x="T6" y="T7"/>
                </a:cxn>
                <a:cxn ang="0">
                  <a:pos x="T8" y="T9"/>
                </a:cxn>
                <a:cxn ang="0">
                  <a:pos x="T10" y="T11"/>
                </a:cxn>
              </a:cxnLst>
              <a:rect l="0" t="0" r="r" b="b"/>
              <a:pathLst>
                <a:path w="96" h="47">
                  <a:moveTo>
                    <a:pt x="2" y="0"/>
                  </a:moveTo>
                  <a:cubicBezTo>
                    <a:pt x="36" y="6"/>
                    <a:pt x="73" y="21"/>
                    <a:pt x="95" y="46"/>
                  </a:cubicBezTo>
                  <a:cubicBezTo>
                    <a:pt x="96" y="46"/>
                    <a:pt x="95" y="47"/>
                    <a:pt x="94" y="47"/>
                  </a:cubicBezTo>
                  <a:cubicBezTo>
                    <a:pt x="81" y="37"/>
                    <a:pt x="68" y="27"/>
                    <a:pt x="52" y="19"/>
                  </a:cubicBezTo>
                  <a:cubicBezTo>
                    <a:pt x="37" y="11"/>
                    <a:pt x="20" y="6"/>
                    <a:pt x="2"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351">
              <a:extLst>
                <a:ext uri="{FF2B5EF4-FFF2-40B4-BE49-F238E27FC236}">
                  <a16:creationId xmlns:a16="http://schemas.microsoft.com/office/drawing/2014/main" id="{1BC7B03A-CCAE-4906-AABF-32FFF804628A}"/>
                </a:ext>
              </a:extLst>
            </p:cNvPr>
            <p:cNvSpPr>
              <a:spLocks/>
            </p:cNvSpPr>
            <p:nvPr/>
          </p:nvSpPr>
          <p:spPr bwMode="auto">
            <a:xfrm>
              <a:off x="6135688" y="3375025"/>
              <a:ext cx="104775" cy="55563"/>
            </a:xfrm>
            <a:custGeom>
              <a:avLst/>
              <a:gdLst>
                <a:gd name="T0" fmla="*/ 2 w 69"/>
                <a:gd name="T1" fmla="*/ 0 h 36"/>
                <a:gd name="T2" fmla="*/ 69 w 69"/>
                <a:gd name="T3" fmla="*/ 35 h 36"/>
                <a:gd name="T4" fmla="*/ 69 w 69"/>
                <a:gd name="T5" fmla="*/ 36 h 36"/>
                <a:gd name="T6" fmla="*/ 69 w 69"/>
                <a:gd name="T7" fmla="*/ 36 h 36"/>
                <a:gd name="T8" fmla="*/ 69 w 69"/>
                <a:gd name="T9" fmla="*/ 36 h 36"/>
                <a:gd name="T10" fmla="*/ 68 w 69"/>
                <a:gd name="T11" fmla="*/ 36 h 36"/>
                <a:gd name="T12" fmla="*/ 68 w 69"/>
                <a:gd name="T13" fmla="*/ 36 h 36"/>
                <a:gd name="T14" fmla="*/ 68 w 69"/>
                <a:gd name="T15" fmla="*/ 36 h 36"/>
                <a:gd name="T16" fmla="*/ 68 w 69"/>
                <a:gd name="T17" fmla="*/ 36 h 36"/>
                <a:gd name="T18" fmla="*/ 59 w 69"/>
                <a:gd name="T19" fmla="*/ 28 h 36"/>
                <a:gd name="T20" fmla="*/ 40 w 69"/>
                <a:gd name="T21" fmla="*/ 17 h 36"/>
                <a:gd name="T22" fmla="*/ 1 w 69"/>
                <a:gd name="T23" fmla="*/ 3 h 36"/>
                <a:gd name="T24" fmla="*/ 2 w 6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
                  <a:moveTo>
                    <a:pt x="2" y="0"/>
                  </a:moveTo>
                  <a:cubicBezTo>
                    <a:pt x="25" y="7"/>
                    <a:pt x="54" y="16"/>
                    <a:pt x="69" y="35"/>
                  </a:cubicBezTo>
                  <a:cubicBezTo>
                    <a:pt x="69" y="35"/>
                    <a:pt x="69" y="35"/>
                    <a:pt x="69" y="36"/>
                  </a:cubicBezTo>
                  <a:cubicBezTo>
                    <a:pt x="69" y="36"/>
                    <a:pt x="69" y="36"/>
                    <a:pt x="69" y="36"/>
                  </a:cubicBezTo>
                  <a:cubicBezTo>
                    <a:pt x="69" y="36"/>
                    <a:pt x="69" y="36"/>
                    <a:pt x="69" y="36"/>
                  </a:cubicBezTo>
                  <a:cubicBezTo>
                    <a:pt x="68" y="36"/>
                    <a:pt x="68" y="36"/>
                    <a:pt x="68" y="36"/>
                  </a:cubicBezTo>
                  <a:cubicBezTo>
                    <a:pt x="68" y="36"/>
                    <a:pt x="68" y="36"/>
                    <a:pt x="68" y="36"/>
                  </a:cubicBezTo>
                  <a:cubicBezTo>
                    <a:pt x="68" y="36"/>
                    <a:pt x="68" y="36"/>
                    <a:pt x="68" y="36"/>
                  </a:cubicBezTo>
                  <a:cubicBezTo>
                    <a:pt x="68" y="36"/>
                    <a:pt x="68" y="36"/>
                    <a:pt x="68" y="36"/>
                  </a:cubicBezTo>
                  <a:cubicBezTo>
                    <a:pt x="67" y="34"/>
                    <a:pt x="61" y="29"/>
                    <a:pt x="59" y="28"/>
                  </a:cubicBezTo>
                  <a:cubicBezTo>
                    <a:pt x="53" y="23"/>
                    <a:pt x="46" y="20"/>
                    <a:pt x="40" y="17"/>
                  </a:cubicBezTo>
                  <a:cubicBezTo>
                    <a:pt x="27" y="11"/>
                    <a:pt x="15" y="7"/>
                    <a:pt x="1"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352">
              <a:extLst>
                <a:ext uri="{FF2B5EF4-FFF2-40B4-BE49-F238E27FC236}">
                  <a16:creationId xmlns:a16="http://schemas.microsoft.com/office/drawing/2014/main" id="{69421120-B470-44E5-A55B-C126C121E3EE}"/>
                </a:ext>
              </a:extLst>
            </p:cNvPr>
            <p:cNvSpPr>
              <a:spLocks/>
            </p:cNvSpPr>
            <p:nvPr/>
          </p:nvSpPr>
          <p:spPr bwMode="auto">
            <a:xfrm>
              <a:off x="6159501" y="3370262"/>
              <a:ext cx="71438" cy="33338"/>
            </a:xfrm>
            <a:custGeom>
              <a:avLst/>
              <a:gdLst>
                <a:gd name="T0" fmla="*/ 1 w 47"/>
                <a:gd name="T1" fmla="*/ 2 h 22"/>
                <a:gd name="T2" fmla="*/ 46 w 47"/>
                <a:gd name="T3" fmla="*/ 21 h 22"/>
                <a:gd name="T4" fmla="*/ 46 w 47"/>
                <a:gd name="T5" fmla="*/ 22 h 22"/>
                <a:gd name="T6" fmla="*/ 28 w 47"/>
                <a:gd name="T7" fmla="*/ 11 h 22"/>
                <a:gd name="T8" fmla="*/ 1 w 47"/>
                <a:gd name="T9" fmla="*/ 3 h 22"/>
                <a:gd name="T10" fmla="*/ 1 w 47"/>
                <a:gd name="T11" fmla="*/ 2 h 22"/>
              </a:gdLst>
              <a:ahLst/>
              <a:cxnLst>
                <a:cxn ang="0">
                  <a:pos x="T0" y="T1"/>
                </a:cxn>
                <a:cxn ang="0">
                  <a:pos x="T2" y="T3"/>
                </a:cxn>
                <a:cxn ang="0">
                  <a:pos x="T4" y="T5"/>
                </a:cxn>
                <a:cxn ang="0">
                  <a:pos x="T6" y="T7"/>
                </a:cxn>
                <a:cxn ang="0">
                  <a:pos x="T8" y="T9"/>
                </a:cxn>
                <a:cxn ang="0">
                  <a:pos x="T10" y="T11"/>
                </a:cxn>
              </a:cxnLst>
              <a:rect l="0" t="0" r="r" b="b"/>
              <a:pathLst>
                <a:path w="47" h="22">
                  <a:moveTo>
                    <a:pt x="1" y="2"/>
                  </a:moveTo>
                  <a:cubicBezTo>
                    <a:pt x="18" y="0"/>
                    <a:pt x="33" y="12"/>
                    <a:pt x="46" y="21"/>
                  </a:cubicBezTo>
                  <a:cubicBezTo>
                    <a:pt x="47" y="21"/>
                    <a:pt x="47" y="22"/>
                    <a:pt x="46" y="22"/>
                  </a:cubicBezTo>
                  <a:cubicBezTo>
                    <a:pt x="40" y="21"/>
                    <a:pt x="34" y="14"/>
                    <a:pt x="28" y="11"/>
                  </a:cubicBezTo>
                  <a:cubicBezTo>
                    <a:pt x="19" y="7"/>
                    <a:pt x="10" y="6"/>
                    <a:pt x="1" y="3"/>
                  </a:cubicBezTo>
                  <a:cubicBezTo>
                    <a:pt x="0" y="3"/>
                    <a:pt x="0" y="2"/>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353">
              <a:extLst>
                <a:ext uri="{FF2B5EF4-FFF2-40B4-BE49-F238E27FC236}">
                  <a16:creationId xmlns:a16="http://schemas.microsoft.com/office/drawing/2014/main" id="{5342440B-0C57-4129-A3D5-DB6CB4A6FDBF}"/>
                </a:ext>
              </a:extLst>
            </p:cNvPr>
            <p:cNvSpPr>
              <a:spLocks/>
            </p:cNvSpPr>
            <p:nvPr/>
          </p:nvSpPr>
          <p:spPr bwMode="auto">
            <a:xfrm>
              <a:off x="6181726" y="3367087"/>
              <a:ext cx="41275" cy="19050"/>
            </a:xfrm>
            <a:custGeom>
              <a:avLst/>
              <a:gdLst>
                <a:gd name="T0" fmla="*/ 1 w 27"/>
                <a:gd name="T1" fmla="*/ 0 h 13"/>
                <a:gd name="T2" fmla="*/ 27 w 27"/>
                <a:gd name="T3" fmla="*/ 12 h 13"/>
                <a:gd name="T4" fmla="*/ 26 w 27"/>
                <a:gd name="T5" fmla="*/ 13 h 13"/>
                <a:gd name="T6" fmla="*/ 14 w 27"/>
                <a:gd name="T7" fmla="*/ 6 h 13"/>
                <a:gd name="T8" fmla="*/ 1 w 27"/>
                <a:gd name="T9" fmla="*/ 2 h 13"/>
                <a:gd name="T10" fmla="*/ 1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1" y="0"/>
                  </a:moveTo>
                  <a:cubicBezTo>
                    <a:pt x="10" y="1"/>
                    <a:pt x="21" y="5"/>
                    <a:pt x="27" y="12"/>
                  </a:cubicBezTo>
                  <a:cubicBezTo>
                    <a:pt x="27" y="13"/>
                    <a:pt x="26" y="13"/>
                    <a:pt x="26" y="13"/>
                  </a:cubicBezTo>
                  <a:cubicBezTo>
                    <a:pt x="22" y="11"/>
                    <a:pt x="18" y="8"/>
                    <a:pt x="14" y="6"/>
                  </a:cubicBezTo>
                  <a:cubicBezTo>
                    <a:pt x="10" y="4"/>
                    <a:pt x="6" y="3"/>
                    <a:pt x="1" y="2"/>
                  </a:cubicBezTo>
                  <a:cubicBezTo>
                    <a:pt x="0" y="2"/>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354">
              <a:extLst>
                <a:ext uri="{FF2B5EF4-FFF2-40B4-BE49-F238E27FC236}">
                  <a16:creationId xmlns:a16="http://schemas.microsoft.com/office/drawing/2014/main" id="{7E211CDC-BC71-43D7-AEDA-59BCCBDF00A5}"/>
                </a:ext>
              </a:extLst>
            </p:cNvPr>
            <p:cNvSpPr>
              <a:spLocks/>
            </p:cNvSpPr>
            <p:nvPr/>
          </p:nvSpPr>
          <p:spPr bwMode="auto">
            <a:xfrm>
              <a:off x="6102351" y="3860800"/>
              <a:ext cx="42863" cy="7938"/>
            </a:xfrm>
            <a:custGeom>
              <a:avLst/>
              <a:gdLst>
                <a:gd name="T0" fmla="*/ 2 w 28"/>
                <a:gd name="T1" fmla="*/ 1 h 5"/>
                <a:gd name="T2" fmla="*/ 27 w 28"/>
                <a:gd name="T3" fmla="*/ 2 h 5"/>
                <a:gd name="T4" fmla="*/ 27 w 28"/>
                <a:gd name="T5" fmla="*/ 3 h 5"/>
                <a:gd name="T6" fmla="*/ 1 w 28"/>
                <a:gd name="T7" fmla="*/ 2 h 5"/>
                <a:gd name="T8" fmla="*/ 2 w 28"/>
                <a:gd name="T9" fmla="*/ 1 h 5"/>
              </a:gdLst>
              <a:ahLst/>
              <a:cxnLst>
                <a:cxn ang="0">
                  <a:pos x="T0" y="T1"/>
                </a:cxn>
                <a:cxn ang="0">
                  <a:pos x="T2" y="T3"/>
                </a:cxn>
                <a:cxn ang="0">
                  <a:pos x="T4" y="T5"/>
                </a:cxn>
                <a:cxn ang="0">
                  <a:pos x="T6" y="T7"/>
                </a:cxn>
                <a:cxn ang="0">
                  <a:pos x="T8" y="T9"/>
                </a:cxn>
              </a:cxnLst>
              <a:rect l="0" t="0" r="r" b="b"/>
              <a:pathLst>
                <a:path w="28" h="5">
                  <a:moveTo>
                    <a:pt x="2" y="1"/>
                  </a:moveTo>
                  <a:cubicBezTo>
                    <a:pt x="9" y="4"/>
                    <a:pt x="19" y="2"/>
                    <a:pt x="27" y="2"/>
                  </a:cubicBezTo>
                  <a:cubicBezTo>
                    <a:pt x="28" y="2"/>
                    <a:pt x="28" y="3"/>
                    <a:pt x="27" y="3"/>
                  </a:cubicBezTo>
                  <a:cubicBezTo>
                    <a:pt x="18" y="4"/>
                    <a:pt x="9" y="5"/>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355">
              <a:extLst>
                <a:ext uri="{FF2B5EF4-FFF2-40B4-BE49-F238E27FC236}">
                  <a16:creationId xmlns:a16="http://schemas.microsoft.com/office/drawing/2014/main" id="{63697E7A-85D7-46C6-AF9C-6F659051EF3E}"/>
                </a:ext>
              </a:extLst>
            </p:cNvPr>
            <p:cNvSpPr>
              <a:spLocks noEditPoints="1"/>
            </p:cNvSpPr>
            <p:nvPr/>
          </p:nvSpPr>
          <p:spPr bwMode="auto">
            <a:xfrm>
              <a:off x="6111876" y="3819525"/>
              <a:ext cx="33338" cy="39688"/>
            </a:xfrm>
            <a:custGeom>
              <a:avLst/>
              <a:gdLst>
                <a:gd name="T0" fmla="*/ 2 w 22"/>
                <a:gd name="T1" fmla="*/ 20 h 26"/>
                <a:gd name="T2" fmla="*/ 18 w 22"/>
                <a:gd name="T3" fmla="*/ 24 h 26"/>
                <a:gd name="T4" fmla="*/ 19 w 22"/>
                <a:gd name="T5" fmla="*/ 24 h 26"/>
                <a:gd name="T6" fmla="*/ 22 w 22"/>
                <a:gd name="T7" fmla="*/ 17 h 26"/>
                <a:gd name="T8" fmla="*/ 20 w 22"/>
                <a:gd name="T9" fmla="*/ 4 h 26"/>
                <a:gd name="T10" fmla="*/ 15 w 22"/>
                <a:gd name="T11" fmla="*/ 2 h 26"/>
                <a:gd name="T12" fmla="*/ 3 w 22"/>
                <a:gd name="T13" fmla="*/ 2 h 26"/>
                <a:gd name="T14" fmla="*/ 0 w 22"/>
                <a:gd name="T15" fmla="*/ 8 h 26"/>
                <a:gd name="T16" fmla="*/ 2 w 22"/>
                <a:gd name="T17" fmla="*/ 20 h 26"/>
                <a:gd name="T18" fmla="*/ 5 w 22"/>
                <a:gd name="T19" fmla="*/ 3 h 26"/>
                <a:gd name="T20" fmla="*/ 12 w 22"/>
                <a:gd name="T21" fmla="*/ 3 h 26"/>
                <a:gd name="T22" fmla="*/ 20 w 22"/>
                <a:gd name="T23" fmla="*/ 7 h 26"/>
                <a:gd name="T24" fmla="*/ 18 w 22"/>
                <a:gd name="T25" fmla="*/ 23 h 26"/>
                <a:gd name="T26" fmla="*/ 18 w 22"/>
                <a:gd name="T27" fmla="*/ 23 h 26"/>
                <a:gd name="T28" fmla="*/ 3 w 22"/>
                <a:gd name="T29" fmla="*/ 17 h 26"/>
                <a:gd name="T30" fmla="*/ 5 w 22"/>
                <a:gd name="T3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2" y="20"/>
                  </a:moveTo>
                  <a:cubicBezTo>
                    <a:pt x="5" y="26"/>
                    <a:pt x="13" y="26"/>
                    <a:pt x="18" y="24"/>
                  </a:cubicBezTo>
                  <a:cubicBezTo>
                    <a:pt x="18" y="24"/>
                    <a:pt x="19" y="25"/>
                    <a:pt x="19" y="24"/>
                  </a:cubicBezTo>
                  <a:cubicBezTo>
                    <a:pt x="22" y="23"/>
                    <a:pt x="22" y="20"/>
                    <a:pt x="22" y="17"/>
                  </a:cubicBezTo>
                  <a:cubicBezTo>
                    <a:pt x="22" y="13"/>
                    <a:pt x="22" y="8"/>
                    <a:pt x="20" y="4"/>
                  </a:cubicBezTo>
                  <a:cubicBezTo>
                    <a:pt x="19" y="2"/>
                    <a:pt x="17" y="2"/>
                    <a:pt x="15" y="2"/>
                  </a:cubicBezTo>
                  <a:cubicBezTo>
                    <a:pt x="12" y="1"/>
                    <a:pt x="6" y="0"/>
                    <a:pt x="3" y="2"/>
                  </a:cubicBezTo>
                  <a:cubicBezTo>
                    <a:pt x="1" y="3"/>
                    <a:pt x="1" y="6"/>
                    <a:pt x="0" y="8"/>
                  </a:cubicBezTo>
                  <a:cubicBezTo>
                    <a:pt x="0" y="12"/>
                    <a:pt x="1" y="17"/>
                    <a:pt x="2" y="20"/>
                  </a:cubicBezTo>
                  <a:close/>
                  <a:moveTo>
                    <a:pt x="5" y="3"/>
                  </a:moveTo>
                  <a:cubicBezTo>
                    <a:pt x="6" y="2"/>
                    <a:pt x="10" y="3"/>
                    <a:pt x="12" y="3"/>
                  </a:cubicBezTo>
                  <a:cubicBezTo>
                    <a:pt x="15" y="3"/>
                    <a:pt x="18" y="4"/>
                    <a:pt x="20" y="7"/>
                  </a:cubicBezTo>
                  <a:cubicBezTo>
                    <a:pt x="21" y="10"/>
                    <a:pt x="21" y="21"/>
                    <a:pt x="18" y="23"/>
                  </a:cubicBezTo>
                  <a:cubicBezTo>
                    <a:pt x="18" y="23"/>
                    <a:pt x="18" y="23"/>
                    <a:pt x="18" y="23"/>
                  </a:cubicBezTo>
                  <a:cubicBezTo>
                    <a:pt x="12" y="23"/>
                    <a:pt x="5" y="24"/>
                    <a:pt x="3" y="17"/>
                  </a:cubicBezTo>
                  <a:cubicBezTo>
                    <a:pt x="2" y="14"/>
                    <a:pt x="1" y="5"/>
                    <a:pt x="5"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356">
              <a:extLst>
                <a:ext uri="{FF2B5EF4-FFF2-40B4-BE49-F238E27FC236}">
                  <a16:creationId xmlns:a16="http://schemas.microsoft.com/office/drawing/2014/main" id="{F1DF680F-A540-40C4-8A20-9EEA5C24EDBA}"/>
                </a:ext>
              </a:extLst>
            </p:cNvPr>
            <p:cNvSpPr>
              <a:spLocks/>
            </p:cNvSpPr>
            <p:nvPr/>
          </p:nvSpPr>
          <p:spPr bwMode="auto">
            <a:xfrm>
              <a:off x="6113463" y="3835400"/>
              <a:ext cx="30163" cy="4763"/>
            </a:xfrm>
            <a:custGeom>
              <a:avLst/>
              <a:gdLst>
                <a:gd name="T0" fmla="*/ 1 w 20"/>
                <a:gd name="T1" fmla="*/ 0 h 3"/>
                <a:gd name="T2" fmla="*/ 20 w 20"/>
                <a:gd name="T3" fmla="*/ 0 h 3"/>
                <a:gd name="T4" fmla="*/ 20 w 20"/>
                <a:gd name="T5" fmla="*/ 0 h 3"/>
                <a:gd name="T6" fmla="*/ 14 w 20"/>
                <a:gd name="T7" fmla="*/ 2 h 3"/>
                <a:gd name="T8" fmla="*/ 1 w 20"/>
                <a:gd name="T9" fmla="*/ 1 h 3"/>
                <a:gd name="T10" fmla="*/ 1 w 20"/>
                <a:gd name="T11" fmla="*/ 0 h 3"/>
              </a:gdLst>
              <a:ahLst/>
              <a:cxnLst>
                <a:cxn ang="0">
                  <a:pos x="T0" y="T1"/>
                </a:cxn>
                <a:cxn ang="0">
                  <a:pos x="T2" y="T3"/>
                </a:cxn>
                <a:cxn ang="0">
                  <a:pos x="T4" y="T5"/>
                </a:cxn>
                <a:cxn ang="0">
                  <a:pos x="T6" y="T7"/>
                </a:cxn>
                <a:cxn ang="0">
                  <a:pos x="T8" y="T9"/>
                </a:cxn>
                <a:cxn ang="0">
                  <a:pos x="T10" y="T11"/>
                </a:cxn>
              </a:cxnLst>
              <a:rect l="0" t="0" r="r" b="b"/>
              <a:pathLst>
                <a:path w="20" h="3">
                  <a:moveTo>
                    <a:pt x="1" y="0"/>
                  </a:moveTo>
                  <a:cubicBezTo>
                    <a:pt x="7" y="0"/>
                    <a:pt x="14" y="2"/>
                    <a:pt x="20" y="0"/>
                  </a:cubicBezTo>
                  <a:cubicBezTo>
                    <a:pt x="20" y="0"/>
                    <a:pt x="20" y="0"/>
                    <a:pt x="20" y="0"/>
                  </a:cubicBezTo>
                  <a:cubicBezTo>
                    <a:pt x="19" y="3"/>
                    <a:pt x="16" y="2"/>
                    <a:pt x="14" y="2"/>
                  </a:cubicBezTo>
                  <a:cubicBezTo>
                    <a:pt x="9" y="2"/>
                    <a:pt x="5" y="2"/>
                    <a:pt x="1"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357">
              <a:extLst>
                <a:ext uri="{FF2B5EF4-FFF2-40B4-BE49-F238E27FC236}">
                  <a16:creationId xmlns:a16="http://schemas.microsoft.com/office/drawing/2014/main" id="{6303668F-01B6-4AB3-A71D-E5AB4823E8F9}"/>
                </a:ext>
              </a:extLst>
            </p:cNvPr>
            <p:cNvSpPr>
              <a:spLocks/>
            </p:cNvSpPr>
            <p:nvPr/>
          </p:nvSpPr>
          <p:spPr bwMode="auto">
            <a:xfrm>
              <a:off x="6126163" y="3836987"/>
              <a:ext cx="12700" cy="11113"/>
            </a:xfrm>
            <a:custGeom>
              <a:avLst/>
              <a:gdLst>
                <a:gd name="T0" fmla="*/ 1 w 8"/>
                <a:gd name="T1" fmla="*/ 0 h 7"/>
                <a:gd name="T2" fmla="*/ 2 w 8"/>
                <a:gd name="T3" fmla="*/ 1 h 7"/>
                <a:gd name="T4" fmla="*/ 4 w 8"/>
                <a:gd name="T5" fmla="*/ 5 h 7"/>
                <a:gd name="T6" fmla="*/ 5 w 8"/>
                <a:gd name="T7" fmla="*/ 5 h 7"/>
                <a:gd name="T8" fmla="*/ 6 w 8"/>
                <a:gd name="T9" fmla="*/ 4 h 7"/>
                <a:gd name="T10" fmla="*/ 6 w 8"/>
                <a:gd name="T11" fmla="*/ 1 h 7"/>
                <a:gd name="T12" fmla="*/ 7 w 8"/>
                <a:gd name="T13" fmla="*/ 1 h 7"/>
                <a:gd name="T14" fmla="*/ 7 w 8"/>
                <a:gd name="T15" fmla="*/ 5 h 7"/>
                <a:gd name="T16" fmla="*/ 4 w 8"/>
                <a:gd name="T17" fmla="*/ 6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1" y="0"/>
                    <a:pt x="2" y="0"/>
                    <a:pt x="2" y="1"/>
                  </a:cubicBezTo>
                  <a:cubicBezTo>
                    <a:pt x="2" y="2"/>
                    <a:pt x="2" y="4"/>
                    <a:pt x="4" y="5"/>
                  </a:cubicBezTo>
                  <a:cubicBezTo>
                    <a:pt x="5" y="5"/>
                    <a:pt x="5" y="5"/>
                    <a:pt x="5" y="5"/>
                  </a:cubicBezTo>
                  <a:cubicBezTo>
                    <a:pt x="6" y="5"/>
                    <a:pt x="6" y="4"/>
                    <a:pt x="6" y="4"/>
                  </a:cubicBezTo>
                  <a:cubicBezTo>
                    <a:pt x="6" y="3"/>
                    <a:pt x="6" y="2"/>
                    <a:pt x="6" y="1"/>
                  </a:cubicBezTo>
                  <a:cubicBezTo>
                    <a:pt x="7" y="1"/>
                    <a:pt x="7" y="1"/>
                    <a:pt x="7" y="1"/>
                  </a:cubicBezTo>
                  <a:cubicBezTo>
                    <a:pt x="8" y="2"/>
                    <a:pt x="7" y="4"/>
                    <a:pt x="7" y="5"/>
                  </a:cubicBezTo>
                  <a:cubicBezTo>
                    <a:pt x="6" y="7"/>
                    <a:pt x="5" y="7"/>
                    <a:pt x="4" y="6"/>
                  </a:cubicBezTo>
                  <a:cubicBezTo>
                    <a:pt x="2" y="6"/>
                    <a:pt x="0" y="3"/>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358">
              <a:extLst>
                <a:ext uri="{FF2B5EF4-FFF2-40B4-BE49-F238E27FC236}">
                  <a16:creationId xmlns:a16="http://schemas.microsoft.com/office/drawing/2014/main" id="{AC72C629-676B-496C-9B93-FEABCD40227D}"/>
                </a:ext>
              </a:extLst>
            </p:cNvPr>
            <p:cNvSpPr>
              <a:spLocks/>
            </p:cNvSpPr>
            <p:nvPr/>
          </p:nvSpPr>
          <p:spPr bwMode="auto">
            <a:xfrm>
              <a:off x="6067426" y="3797300"/>
              <a:ext cx="14288" cy="11113"/>
            </a:xfrm>
            <a:custGeom>
              <a:avLst/>
              <a:gdLst>
                <a:gd name="T0" fmla="*/ 0 w 9"/>
                <a:gd name="T1" fmla="*/ 0 h 8"/>
                <a:gd name="T2" fmla="*/ 5 w 9"/>
                <a:gd name="T3" fmla="*/ 2 h 8"/>
                <a:gd name="T4" fmla="*/ 9 w 9"/>
                <a:gd name="T5" fmla="*/ 6 h 8"/>
                <a:gd name="T6" fmla="*/ 7 w 9"/>
                <a:gd name="T7" fmla="*/ 7 h 8"/>
                <a:gd name="T8" fmla="*/ 4 w 9"/>
                <a:gd name="T9" fmla="*/ 4 h 8"/>
                <a:gd name="T10" fmla="*/ 1 w 9"/>
                <a:gd name="T11" fmla="*/ 2 h 8"/>
                <a:gd name="T12" fmla="*/ 0 w 9"/>
                <a:gd name="T13" fmla="*/ 1 h 8"/>
                <a:gd name="T14" fmla="*/ 0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0"/>
                  </a:moveTo>
                  <a:cubicBezTo>
                    <a:pt x="2" y="0"/>
                    <a:pt x="4" y="1"/>
                    <a:pt x="5" y="2"/>
                  </a:cubicBezTo>
                  <a:cubicBezTo>
                    <a:pt x="6" y="3"/>
                    <a:pt x="7" y="5"/>
                    <a:pt x="9" y="6"/>
                  </a:cubicBezTo>
                  <a:cubicBezTo>
                    <a:pt x="9" y="7"/>
                    <a:pt x="8" y="8"/>
                    <a:pt x="7" y="7"/>
                  </a:cubicBezTo>
                  <a:cubicBezTo>
                    <a:pt x="6" y="6"/>
                    <a:pt x="5" y="5"/>
                    <a:pt x="4" y="4"/>
                  </a:cubicBezTo>
                  <a:cubicBezTo>
                    <a:pt x="3" y="3"/>
                    <a:pt x="2" y="3"/>
                    <a:pt x="1" y="2"/>
                  </a:cubicBezTo>
                  <a:cubicBezTo>
                    <a:pt x="1" y="2"/>
                    <a:pt x="0" y="1"/>
                    <a:pt x="0" y="1"/>
                  </a:cubicBez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9" name="Freeform 359">
              <a:extLst>
                <a:ext uri="{FF2B5EF4-FFF2-40B4-BE49-F238E27FC236}">
                  <a16:creationId xmlns:a16="http://schemas.microsoft.com/office/drawing/2014/main" id="{58738954-4C42-4C1F-9E27-223537B12701}"/>
                </a:ext>
              </a:extLst>
            </p:cNvPr>
            <p:cNvSpPr>
              <a:spLocks/>
            </p:cNvSpPr>
            <p:nvPr/>
          </p:nvSpPr>
          <p:spPr bwMode="auto">
            <a:xfrm>
              <a:off x="6007101" y="3632200"/>
              <a:ext cx="169863" cy="61913"/>
            </a:xfrm>
            <a:custGeom>
              <a:avLst/>
              <a:gdLst>
                <a:gd name="T0" fmla="*/ 6 w 111"/>
                <a:gd name="T1" fmla="*/ 29 h 41"/>
                <a:gd name="T2" fmla="*/ 38 w 111"/>
                <a:gd name="T3" fmla="*/ 39 h 41"/>
                <a:gd name="T4" fmla="*/ 82 w 111"/>
                <a:gd name="T5" fmla="*/ 41 h 41"/>
                <a:gd name="T6" fmla="*/ 104 w 111"/>
                <a:gd name="T7" fmla="*/ 35 h 41"/>
                <a:gd name="T8" fmla="*/ 105 w 111"/>
                <a:gd name="T9" fmla="*/ 35 h 41"/>
                <a:gd name="T10" fmla="*/ 105 w 111"/>
                <a:gd name="T11" fmla="*/ 34 h 41"/>
                <a:gd name="T12" fmla="*/ 108 w 111"/>
                <a:gd name="T13" fmla="*/ 32 h 41"/>
                <a:gd name="T14" fmla="*/ 108 w 111"/>
                <a:gd name="T15" fmla="*/ 30 h 41"/>
                <a:gd name="T16" fmla="*/ 110 w 111"/>
                <a:gd name="T17" fmla="*/ 12 h 41"/>
                <a:gd name="T18" fmla="*/ 109 w 111"/>
                <a:gd name="T19" fmla="*/ 11 h 41"/>
                <a:gd name="T20" fmla="*/ 10 w 111"/>
                <a:gd name="T21" fmla="*/ 0 h 41"/>
                <a:gd name="T22" fmla="*/ 8 w 111"/>
                <a:gd name="T23" fmla="*/ 2 h 41"/>
                <a:gd name="T24" fmla="*/ 6 w 111"/>
                <a:gd name="T2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41">
                  <a:moveTo>
                    <a:pt x="6" y="29"/>
                  </a:moveTo>
                  <a:cubicBezTo>
                    <a:pt x="12" y="36"/>
                    <a:pt x="29" y="38"/>
                    <a:pt x="38" y="39"/>
                  </a:cubicBezTo>
                  <a:cubicBezTo>
                    <a:pt x="52" y="41"/>
                    <a:pt x="67" y="41"/>
                    <a:pt x="82" y="41"/>
                  </a:cubicBezTo>
                  <a:cubicBezTo>
                    <a:pt x="90" y="41"/>
                    <a:pt x="98" y="40"/>
                    <a:pt x="104" y="35"/>
                  </a:cubicBezTo>
                  <a:cubicBezTo>
                    <a:pt x="104" y="35"/>
                    <a:pt x="105" y="35"/>
                    <a:pt x="105" y="35"/>
                  </a:cubicBezTo>
                  <a:cubicBezTo>
                    <a:pt x="105" y="34"/>
                    <a:pt x="105" y="34"/>
                    <a:pt x="105" y="34"/>
                  </a:cubicBezTo>
                  <a:cubicBezTo>
                    <a:pt x="106" y="34"/>
                    <a:pt x="107" y="33"/>
                    <a:pt x="108" y="32"/>
                  </a:cubicBezTo>
                  <a:cubicBezTo>
                    <a:pt x="108" y="31"/>
                    <a:pt x="108" y="30"/>
                    <a:pt x="108" y="30"/>
                  </a:cubicBezTo>
                  <a:cubicBezTo>
                    <a:pt x="110" y="24"/>
                    <a:pt x="111" y="18"/>
                    <a:pt x="110" y="12"/>
                  </a:cubicBezTo>
                  <a:cubicBezTo>
                    <a:pt x="110" y="11"/>
                    <a:pt x="109" y="11"/>
                    <a:pt x="109" y="11"/>
                  </a:cubicBezTo>
                  <a:cubicBezTo>
                    <a:pt x="76" y="8"/>
                    <a:pt x="42" y="7"/>
                    <a:pt x="10" y="0"/>
                  </a:cubicBezTo>
                  <a:cubicBezTo>
                    <a:pt x="9" y="0"/>
                    <a:pt x="8" y="1"/>
                    <a:pt x="8" y="2"/>
                  </a:cubicBezTo>
                  <a:cubicBezTo>
                    <a:pt x="5" y="9"/>
                    <a:pt x="0" y="22"/>
                    <a:pt x="6" y="29"/>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0" name="Freeform 360">
              <a:extLst>
                <a:ext uri="{FF2B5EF4-FFF2-40B4-BE49-F238E27FC236}">
                  <a16:creationId xmlns:a16="http://schemas.microsoft.com/office/drawing/2014/main" id="{349C0E5C-0608-45B4-9632-B22598F7DCD3}"/>
                </a:ext>
              </a:extLst>
            </p:cNvPr>
            <p:cNvSpPr>
              <a:spLocks/>
            </p:cNvSpPr>
            <p:nvPr/>
          </p:nvSpPr>
          <p:spPr bwMode="auto">
            <a:xfrm>
              <a:off x="6045201" y="3659187"/>
              <a:ext cx="50800" cy="85725"/>
            </a:xfrm>
            <a:custGeom>
              <a:avLst/>
              <a:gdLst>
                <a:gd name="T0" fmla="*/ 2 w 34"/>
                <a:gd name="T1" fmla="*/ 37 h 56"/>
                <a:gd name="T2" fmla="*/ 5 w 34"/>
                <a:gd name="T3" fmla="*/ 13 h 56"/>
                <a:gd name="T4" fmla="*/ 9 w 34"/>
                <a:gd name="T5" fmla="*/ 14 h 56"/>
                <a:gd name="T6" fmla="*/ 9 w 34"/>
                <a:gd name="T7" fmla="*/ 14 h 56"/>
                <a:gd name="T8" fmla="*/ 13 w 34"/>
                <a:gd name="T9" fmla="*/ 15 h 56"/>
                <a:gd name="T10" fmla="*/ 14 w 34"/>
                <a:gd name="T11" fmla="*/ 15 h 56"/>
                <a:gd name="T12" fmla="*/ 20 w 34"/>
                <a:gd name="T13" fmla="*/ 14 h 56"/>
                <a:gd name="T14" fmla="*/ 23 w 34"/>
                <a:gd name="T15" fmla="*/ 16 h 56"/>
                <a:gd name="T16" fmla="*/ 25 w 34"/>
                <a:gd name="T17" fmla="*/ 17 h 56"/>
                <a:gd name="T18" fmla="*/ 26 w 34"/>
                <a:gd name="T19" fmla="*/ 18 h 56"/>
                <a:gd name="T20" fmla="*/ 31 w 34"/>
                <a:gd name="T21" fmla="*/ 3 h 56"/>
                <a:gd name="T22" fmla="*/ 32 w 34"/>
                <a:gd name="T23" fmla="*/ 1 h 56"/>
                <a:gd name="T24" fmla="*/ 34 w 34"/>
                <a:gd name="T25" fmla="*/ 3 h 56"/>
                <a:gd name="T26" fmla="*/ 30 w 34"/>
                <a:gd name="T27" fmla="*/ 14 h 56"/>
                <a:gd name="T28" fmla="*/ 28 w 34"/>
                <a:gd name="T29" fmla="*/ 28 h 56"/>
                <a:gd name="T30" fmla="*/ 24 w 34"/>
                <a:gd name="T31" fmla="*/ 53 h 56"/>
                <a:gd name="T32" fmla="*/ 3 w 34"/>
                <a:gd name="T33" fmla="*/ 51 h 56"/>
                <a:gd name="T34" fmla="*/ 2 w 34"/>
                <a:gd name="T35"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6">
                  <a:moveTo>
                    <a:pt x="2" y="37"/>
                  </a:moveTo>
                  <a:cubicBezTo>
                    <a:pt x="2" y="29"/>
                    <a:pt x="3" y="21"/>
                    <a:pt x="5" y="13"/>
                  </a:cubicBezTo>
                  <a:cubicBezTo>
                    <a:pt x="5" y="11"/>
                    <a:pt x="9" y="11"/>
                    <a:pt x="9" y="14"/>
                  </a:cubicBezTo>
                  <a:cubicBezTo>
                    <a:pt x="9" y="14"/>
                    <a:pt x="9" y="14"/>
                    <a:pt x="9" y="14"/>
                  </a:cubicBezTo>
                  <a:cubicBezTo>
                    <a:pt x="10" y="13"/>
                    <a:pt x="13" y="13"/>
                    <a:pt x="13" y="15"/>
                  </a:cubicBezTo>
                  <a:cubicBezTo>
                    <a:pt x="13" y="15"/>
                    <a:pt x="14" y="15"/>
                    <a:pt x="14" y="15"/>
                  </a:cubicBezTo>
                  <a:cubicBezTo>
                    <a:pt x="15" y="13"/>
                    <a:pt x="18" y="13"/>
                    <a:pt x="20" y="14"/>
                  </a:cubicBezTo>
                  <a:cubicBezTo>
                    <a:pt x="21" y="14"/>
                    <a:pt x="23" y="15"/>
                    <a:pt x="23" y="16"/>
                  </a:cubicBezTo>
                  <a:cubicBezTo>
                    <a:pt x="24" y="17"/>
                    <a:pt x="24" y="17"/>
                    <a:pt x="25" y="17"/>
                  </a:cubicBezTo>
                  <a:cubicBezTo>
                    <a:pt x="25" y="17"/>
                    <a:pt x="26" y="18"/>
                    <a:pt x="26" y="18"/>
                  </a:cubicBezTo>
                  <a:cubicBezTo>
                    <a:pt x="28" y="13"/>
                    <a:pt x="31" y="3"/>
                    <a:pt x="31" y="3"/>
                  </a:cubicBezTo>
                  <a:cubicBezTo>
                    <a:pt x="30" y="2"/>
                    <a:pt x="31" y="0"/>
                    <a:pt x="32" y="1"/>
                  </a:cubicBezTo>
                  <a:cubicBezTo>
                    <a:pt x="34" y="2"/>
                    <a:pt x="33" y="2"/>
                    <a:pt x="34" y="3"/>
                  </a:cubicBezTo>
                  <a:cubicBezTo>
                    <a:pt x="34" y="6"/>
                    <a:pt x="31" y="12"/>
                    <a:pt x="30" y="14"/>
                  </a:cubicBezTo>
                  <a:cubicBezTo>
                    <a:pt x="29" y="19"/>
                    <a:pt x="28" y="24"/>
                    <a:pt x="28" y="28"/>
                  </a:cubicBezTo>
                  <a:cubicBezTo>
                    <a:pt x="28" y="35"/>
                    <a:pt x="31" y="49"/>
                    <a:pt x="24" y="53"/>
                  </a:cubicBezTo>
                  <a:cubicBezTo>
                    <a:pt x="20" y="56"/>
                    <a:pt x="6" y="56"/>
                    <a:pt x="3" y="51"/>
                  </a:cubicBezTo>
                  <a:cubicBezTo>
                    <a:pt x="0" y="47"/>
                    <a:pt x="2" y="42"/>
                    <a:pt x="2" y="37"/>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1" name="Freeform 361">
              <a:extLst>
                <a:ext uri="{FF2B5EF4-FFF2-40B4-BE49-F238E27FC236}">
                  <a16:creationId xmlns:a16="http://schemas.microsoft.com/office/drawing/2014/main" id="{F2EB95D5-83E5-493C-8214-824D7BC49D6D}"/>
                </a:ext>
              </a:extLst>
            </p:cNvPr>
            <p:cNvSpPr>
              <a:spLocks/>
            </p:cNvSpPr>
            <p:nvPr/>
          </p:nvSpPr>
          <p:spPr bwMode="auto">
            <a:xfrm>
              <a:off x="6088063" y="3640137"/>
              <a:ext cx="11113" cy="57150"/>
            </a:xfrm>
            <a:custGeom>
              <a:avLst/>
              <a:gdLst>
                <a:gd name="T0" fmla="*/ 1 w 8"/>
                <a:gd name="T1" fmla="*/ 18 h 37"/>
                <a:gd name="T2" fmla="*/ 6 w 8"/>
                <a:gd name="T3" fmla="*/ 1 h 37"/>
                <a:gd name="T4" fmla="*/ 7 w 8"/>
                <a:gd name="T5" fmla="*/ 2 h 37"/>
                <a:gd name="T6" fmla="*/ 2 w 8"/>
                <a:gd name="T7" fmla="*/ 21 h 37"/>
                <a:gd name="T8" fmla="*/ 2 w 8"/>
                <a:gd name="T9" fmla="*/ 36 h 37"/>
                <a:gd name="T10" fmla="*/ 0 w 8"/>
                <a:gd name="T11" fmla="*/ 36 h 37"/>
                <a:gd name="T12" fmla="*/ 1 w 8"/>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1" y="18"/>
                  </a:moveTo>
                  <a:cubicBezTo>
                    <a:pt x="1" y="12"/>
                    <a:pt x="3" y="6"/>
                    <a:pt x="6" y="1"/>
                  </a:cubicBezTo>
                  <a:cubicBezTo>
                    <a:pt x="6" y="0"/>
                    <a:pt x="8" y="1"/>
                    <a:pt x="7" y="2"/>
                  </a:cubicBezTo>
                  <a:cubicBezTo>
                    <a:pt x="5" y="8"/>
                    <a:pt x="3" y="15"/>
                    <a:pt x="2" y="21"/>
                  </a:cubicBezTo>
                  <a:cubicBezTo>
                    <a:pt x="2" y="26"/>
                    <a:pt x="3" y="31"/>
                    <a:pt x="2" y="36"/>
                  </a:cubicBezTo>
                  <a:cubicBezTo>
                    <a:pt x="2" y="37"/>
                    <a:pt x="0" y="37"/>
                    <a:pt x="0" y="36"/>
                  </a:cubicBezTo>
                  <a:cubicBezTo>
                    <a:pt x="1" y="30"/>
                    <a:pt x="0" y="24"/>
                    <a:pt x="1"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2" name="Freeform 362">
              <a:extLst>
                <a:ext uri="{FF2B5EF4-FFF2-40B4-BE49-F238E27FC236}">
                  <a16:creationId xmlns:a16="http://schemas.microsoft.com/office/drawing/2014/main" id="{D45CE452-B034-4BAB-B1CF-B03A0F8D05F1}"/>
                </a:ext>
              </a:extLst>
            </p:cNvPr>
            <p:cNvSpPr>
              <a:spLocks/>
            </p:cNvSpPr>
            <p:nvPr/>
          </p:nvSpPr>
          <p:spPr bwMode="auto">
            <a:xfrm>
              <a:off x="6046788" y="3635375"/>
              <a:ext cx="9525" cy="55563"/>
            </a:xfrm>
            <a:custGeom>
              <a:avLst/>
              <a:gdLst>
                <a:gd name="T0" fmla="*/ 6 w 7"/>
                <a:gd name="T1" fmla="*/ 1 h 36"/>
                <a:gd name="T2" fmla="*/ 7 w 7"/>
                <a:gd name="T3" fmla="*/ 1 h 36"/>
                <a:gd name="T4" fmla="*/ 2 w 7"/>
                <a:gd name="T5" fmla="*/ 35 h 36"/>
                <a:gd name="T6" fmla="*/ 0 w 7"/>
                <a:gd name="T7" fmla="*/ 35 h 36"/>
                <a:gd name="T8" fmla="*/ 6 w 7"/>
                <a:gd name="T9" fmla="*/ 1 h 36"/>
              </a:gdLst>
              <a:ahLst/>
              <a:cxnLst>
                <a:cxn ang="0">
                  <a:pos x="T0" y="T1"/>
                </a:cxn>
                <a:cxn ang="0">
                  <a:pos x="T2" y="T3"/>
                </a:cxn>
                <a:cxn ang="0">
                  <a:pos x="T4" y="T5"/>
                </a:cxn>
                <a:cxn ang="0">
                  <a:pos x="T6" y="T7"/>
                </a:cxn>
                <a:cxn ang="0">
                  <a:pos x="T8" y="T9"/>
                </a:cxn>
              </a:cxnLst>
              <a:rect l="0" t="0" r="r" b="b"/>
              <a:pathLst>
                <a:path w="7" h="36">
                  <a:moveTo>
                    <a:pt x="6" y="1"/>
                  </a:moveTo>
                  <a:cubicBezTo>
                    <a:pt x="7" y="0"/>
                    <a:pt x="7" y="1"/>
                    <a:pt x="7" y="1"/>
                  </a:cubicBezTo>
                  <a:cubicBezTo>
                    <a:pt x="6" y="13"/>
                    <a:pt x="2" y="23"/>
                    <a:pt x="2" y="35"/>
                  </a:cubicBezTo>
                  <a:cubicBezTo>
                    <a:pt x="2" y="36"/>
                    <a:pt x="0" y="36"/>
                    <a:pt x="0" y="35"/>
                  </a:cubicBezTo>
                  <a:cubicBezTo>
                    <a:pt x="0" y="24"/>
                    <a:pt x="1" y="11"/>
                    <a:pt x="6"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3" name="Freeform 363">
              <a:extLst>
                <a:ext uri="{FF2B5EF4-FFF2-40B4-BE49-F238E27FC236}">
                  <a16:creationId xmlns:a16="http://schemas.microsoft.com/office/drawing/2014/main" id="{75C5C67E-1A7D-4C2C-81FC-BAB89B0ED497}"/>
                </a:ext>
              </a:extLst>
            </p:cNvPr>
            <p:cNvSpPr>
              <a:spLocks/>
            </p:cNvSpPr>
            <p:nvPr/>
          </p:nvSpPr>
          <p:spPr bwMode="auto">
            <a:xfrm>
              <a:off x="6075363" y="3738562"/>
              <a:ext cx="7938" cy="17463"/>
            </a:xfrm>
            <a:custGeom>
              <a:avLst/>
              <a:gdLst>
                <a:gd name="T0" fmla="*/ 1 w 5"/>
                <a:gd name="T1" fmla="*/ 5 h 11"/>
                <a:gd name="T2" fmla="*/ 3 w 5"/>
                <a:gd name="T3" fmla="*/ 0 h 11"/>
                <a:gd name="T4" fmla="*/ 4 w 5"/>
                <a:gd name="T5" fmla="*/ 1 h 11"/>
                <a:gd name="T6" fmla="*/ 4 w 5"/>
                <a:gd name="T7" fmla="*/ 5 h 11"/>
                <a:gd name="T8" fmla="*/ 3 w 5"/>
                <a:gd name="T9" fmla="*/ 11 h 11"/>
                <a:gd name="T10" fmla="*/ 1 w 5"/>
                <a:gd name="T11" fmla="*/ 11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cubicBezTo>
                    <a:pt x="1" y="4"/>
                    <a:pt x="2" y="1"/>
                    <a:pt x="3" y="0"/>
                  </a:cubicBezTo>
                  <a:cubicBezTo>
                    <a:pt x="4" y="1"/>
                    <a:pt x="4" y="1"/>
                    <a:pt x="4" y="1"/>
                  </a:cubicBezTo>
                  <a:cubicBezTo>
                    <a:pt x="5" y="2"/>
                    <a:pt x="4" y="4"/>
                    <a:pt x="4" y="5"/>
                  </a:cubicBezTo>
                  <a:cubicBezTo>
                    <a:pt x="3" y="7"/>
                    <a:pt x="4" y="9"/>
                    <a:pt x="3" y="11"/>
                  </a:cubicBezTo>
                  <a:cubicBezTo>
                    <a:pt x="2" y="11"/>
                    <a:pt x="2" y="11"/>
                    <a:pt x="1" y="11"/>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Freeform 364">
              <a:extLst>
                <a:ext uri="{FF2B5EF4-FFF2-40B4-BE49-F238E27FC236}">
                  <a16:creationId xmlns:a16="http://schemas.microsoft.com/office/drawing/2014/main" id="{F771922A-4DEF-4D69-9BD6-B9B1B049C020}"/>
                </a:ext>
              </a:extLst>
            </p:cNvPr>
            <p:cNvSpPr>
              <a:spLocks/>
            </p:cNvSpPr>
            <p:nvPr/>
          </p:nvSpPr>
          <p:spPr bwMode="auto">
            <a:xfrm>
              <a:off x="6069013" y="3740150"/>
              <a:ext cx="4763" cy="19050"/>
            </a:xfrm>
            <a:custGeom>
              <a:avLst/>
              <a:gdLst>
                <a:gd name="T0" fmla="*/ 0 w 3"/>
                <a:gd name="T1" fmla="*/ 6 h 12"/>
                <a:gd name="T2" fmla="*/ 2 w 3"/>
                <a:gd name="T3" fmla="*/ 1 h 12"/>
                <a:gd name="T4" fmla="*/ 3 w 3"/>
                <a:gd name="T5" fmla="*/ 0 h 12"/>
                <a:gd name="T6" fmla="*/ 3 w 3"/>
                <a:gd name="T7" fmla="*/ 1 h 12"/>
                <a:gd name="T8" fmla="*/ 3 w 3"/>
                <a:gd name="T9" fmla="*/ 2 h 12"/>
                <a:gd name="T10" fmla="*/ 3 w 3"/>
                <a:gd name="T11" fmla="*/ 2 h 12"/>
                <a:gd name="T12" fmla="*/ 2 w 3"/>
                <a:gd name="T13" fmla="*/ 7 h 12"/>
                <a:gd name="T14" fmla="*/ 1 w 3"/>
                <a:gd name="T15" fmla="*/ 12 h 12"/>
                <a:gd name="T16" fmla="*/ 0 w 3"/>
                <a:gd name="T17" fmla="*/ 12 h 12"/>
                <a:gd name="T18" fmla="*/ 0 w 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6"/>
                  </a:moveTo>
                  <a:cubicBezTo>
                    <a:pt x="0" y="4"/>
                    <a:pt x="1" y="2"/>
                    <a:pt x="2" y="1"/>
                  </a:cubicBezTo>
                  <a:cubicBezTo>
                    <a:pt x="2" y="0"/>
                    <a:pt x="3" y="0"/>
                    <a:pt x="3" y="0"/>
                  </a:cubicBezTo>
                  <a:cubicBezTo>
                    <a:pt x="3" y="1"/>
                    <a:pt x="3" y="1"/>
                    <a:pt x="3" y="1"/>
                  </a:cubicBezTo>
                  <a:cubicBezTo>
                    <a:pt x="3" y="2"/>
                    <a:pt x="3" y="2"/>
                    <a:pt x="3" y="2"/>
                  </a:cubicBezTo>
                  <a:cubicBezTo>
                    <a:pt x="3" y="2"/>
                    <a:pt x="3" y="2"/>
                    <a:pt x="3" y="2"/>
                  </a:cubicBezTo>
                  <a:cubicBezTo>
                    <a:pt x="3" y="3"/>
                    <a:pt x="3" y="5"/>
                    <a:pt x="2" y="7"/>
                  </a:cubicBezTo>
                  <a:cubicBezTo>
                    <a:pt x="2" y="8"/>
                    <a:pt x="2" y="10"/>
                    <a:pt x="1" y="12"/>
                  </a:cubicBezTo>
                  <a:cubicBezTo>
                    <a:pt x="1" y="12"/>
                    <a:pt x="1" y="12"/>
                    <a:pt x="0" y="12"/>
                  </a:cubicBezTo>
                  <a:cubicBezTo>
                    <a:pt x="0" y="10"/>
                    <a:pt x="0" y="8"/>
                    <a:pt x="0"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Freeform 365">
              <a:extLst>
                <a:ext uri="{FF2B5EF4-FFF2-40B4-BE49-F238E27FC236}">
                  <a16:creationId xmlns:a16="http://schemas.microsoft.com/office/drawing/2014/main" id="{CC88A786-269B-4044-96CD-078C305D32A8}"/>
                </a:ext>
              </a:extLst>
            </p:cNvPr>
            <p:cNvSpPr>
              <a:spLocks/>
            </p:cNvSpPr>
            <p:nvPr/>
          </p:nvSpPr>
          <p:spPr bwMode="auto">
            <a:xfrm>
              <a:off x="6061076" y="3740150"/>
              <a:ext cx="6350" cy="15875"/>
            </a:xfrm>
            <a:custGeom>
              <a:avLst/>
              <a:gdLst>
                <a:gd name="T0" fmla="*/ 1 w 4"/>
                <a:gd name="T1" fmla="*/ 5 h 10"/>
                <a:gd name="T2" fmla="*/ 2 w 4"/>
                <a:gd name="T3" fmla="*/ 1 h 10"/>
                <a:gd name="T4" fmla="*/ 4 w 4"/>
                <a:gd name="T5" fmla="*/ 1 h 10"/>
                <a:gd name="T6" fmla="*/ 3 w 4"/>
                <a:gd name="T7" fmla="*/ 6 h 10"/>
                <a:gd name="T8" fmla="*/ 2 w 4"/>
                <a:gd name="T9" fmla="*/ 10 h 10"/>
                <a:gd name="T10" fmla="*/ 0 w 4"/>
                <a:gd name="T11" fmla="*/ 9 h 10"/>
                <a:gd name="T12" fmla="*/ 1 w 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5"/>
                  </a:moveTo>
                  <a:cubicBezTo>
                    <a:pt x="1" y="4"/>
                    <a:pt x="2" y="2"/>
                    <a:pt x="2" y="1"/>
                  </a:cubicBezTo>
                  <a:cubicBezTo>
                    <a:pt x="2" y="0"/>
                    <a:pt x="4" y="0"/>
                    <a:pt x="4" y="1"/>
                  </a:cubicBezTo>
                  <a:cubicBezTo>
                    <a:pt x="4" y="3"/>
                    <a:pt x="3" y="4"/>
                    <a:pt x="3" y="6"/>
                  </a:cubicBezTo>
                  <a:cubicBezTo>
                    <a:pt x="3" y="7"/>
                    <a:pt x="3" y="9"/>
                    <a:pt x="2" y="10"/>
                  </a:cubicBezTo>
                  <a:cubicBezTo>
                    <a:pt x="1" y="10"/>
                    <a:pt x="1" y="10"/>
                    <a:pt x="0" y="9"/>
                  </a:cubicBezTo>
                  <a:cubicBezTo>
                    <a:pt x="0" y="8"/>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Freeform 366">
              <a:extLst>
                <a:ext uri="{FF2B5EF4-FFF2-40B4-BE49-F238E27FC236}">
                  <a16:creationId xmlns:a16="http://schemas.microsoft.com/office/drawing/2014/main" id="{F8858156-57AB-4065-8BC0-5081FE649AA5}"/>
                </a:ext>
              </a:extLst>
            </p:cNvPr>
            <p:cNvSpPr>
              <a:spLocks/>
            </p:cNvSpPr>
            <p:nvPr/>
          </p:nvSpPr>
          <p:spPr bwMode="auto">
            <a:xfrm>
              <a:off x="6053138" y="3740150"/>
              <a:ext cx="4763" cy="17463"/>
            </a:xfrm>
            <a:custGeom>
              <a:avLst/>
              <a:gdLst>
                <a:gd name="T0" fmla="*/ 1 w 4"/>
                <a:gd name="T1" fmla="*/ 5 h 11"/>
                <a:gd name="T2" fmla="*/ 3 w 4"/>
                <a:gd name="T3" fmla="*/ 0 h 11"/>
                <a:gd name="T4" fmla="*/ 4 w 4"/>
                <a:gd name="T5" fmla="*/ 1 h 11"/>
                <a:gd name="T6" fmla="*/ 3 w 4"/>
                <a:gd name="T7" fmla="*/ 5 h 11"/>
                <a:gd name="T8" fmla="*/ 2 w 4"/>
                <a:gd name="T9" fmla="*/ 10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1" y="3"/>
                    <a:pt x="2" y="1"/>
                    <a:pt x="3" y="0"/>
                  </a:cubicBezTo>
                  <a:cubicBezTo>
                    <a:pt x="3" y="0"/>
                    <a:pt x="4" y="0"/>
                    <a:pt x="4" y="1"/>
                  </a:cubicBezTo>
                  <a:cubicBezTo>
                    <a:pt x="4" y="2"/>
                    <a:pt x="3" y="4"/>
                    <a:pt x="3" y="5"/>
                  </a:cubicBezTo>
                  <a:cubicBezTo>
                    <a:pt x="3" y="7"/>
                    <a:pt x="3" y="9"/>
                    <a:pt x="2" y="10"/>
                  </a:cubicBezTo>
                  <a:cubicBezTo>
                    <a:pt x="1" y="11"/>
                    <a:pt x="1" y="11"/>
                    <a:pt x="0" y="10"/>
                  </a:cubicBezTo>
                  <a:cubicBezTo>
                    <a:pt x="0" y="8"/>
                    <a:pt x="0"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7" name="Freeform 367">
              <a:extLst>
                <a:ext uri="{FF2B5EF4-FFF2-40B4-BE49-F238E27FC236}">
                  <a16:creationId xmlns:a16="http://schemas.microsoft.com/office/drawing/2014/main" id="{BD66DEF1-C3C9-4725-9C8C-4072FDE556F9}"/>
                </a:ext>
              </a:extLst>
            </p:cNvPr>
            <p:cNvSpPr>
              <a:spLocks/>
            </p:cNvSpPr>
            <p:nvPr/>
          </p:nvSpPr>
          <p:spPr bwMode="auto">
            <a:xfrm>
              <a:off x="6045201" y="3735387"/>
              <a:ext cx="6350" cy="17463"/>
            </a:xfrm>
            <a:custGeom>
              <a:avLst/>
              <a:gdLst>
                <a:gd name="T0" fmla="*/ 1 w 4"/>
                <a:gd name="T1" fmla="*/ 5 h 11"/>
                <a:gd name="T2" fmla="*/ 3 w 4"/>
                <a:gd name="T3" fmla="*/ 0 h 11"/>
                <a:gd name="T4" fmla="*/ 4 w 4"/>
                <a:gd name="T5" fmla="*/ 1 h 11"/>
                <a:gd name="T6" fmla="*/ 3 w 4"/>
                <a:gd name="T7" fmla="*/ 6 h 11"/>
                <a:gd name="T8" fmla="*/ 2 w 4"/>
                <a:gd name="T9" fmla="*/ 11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2" y="3"/>
                    <a:pt x="2" y="2"/>
                    <a:pt x="3" y="0"/>
                  </a:cubicBezTo>
                  <a:cubicBezTo>
                    <a:pt x="3" y="0"/>
                    <a:pt x="4" y="0"/>
                    <a:pt x="4" y="1"/>
                  </a:cubicBezTo>
                  <a:cubicBezTo>
                    <a:pt x="4" y="3"/>
                    <a:pt x="4" y="4"/>
                    <a:pt x="3" y="6"/>
                  </a:cubicBezTo>
                  <a:cubicBezTo>
                    <a:pt x="3" y="8"/>
                    <a:pt x="3" y="9"/>
                    <a:pt x="2" y="11"/>
                  </a:cubicBezTo>
                  <a:cubicBezTo>
                    <a:pt x="1" y="11"/>
                    <a:pt x="0" y="11"/>
                    <a:pt x="0" y="10"/>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8" name="Freeform 368">
              <a:extLst>
                <a:ext uri="{FF2B5EF4-FFF2-40B4-BE49-F238E27FC236}">
                  <a16:creationId xmlns:a16="http://schemas.microsoft.com/office/drawing/2014/main" id="{66BD1BA6-3969-441A-9EAC-3C7CDB63F920}"/>
                </a:ext>
              </a:extLst>
            </p:cNvPr>
            <p:cNvSpPr>
              <a:spLocks/>
            </p:cNvSpPr>
            <p:nvPr/>
          </p:nvSpPr>
          <p:spPr bwMode="auto">
            <a:xfrm>
              <a:off x="6110288" y="3511550"/>
              <a:ext cx="22225" cy="12700"/>
            </a:xfrm>
            <a:custGeom>
              <a:avLst/>
              <a:gdLst>
                <a:gd name="T0" fmla="*/ 4 w 14"/>
                <a:gd name="T1" fmla="*/ 2 h 8"/>
                <a:gd name="T2" fmla="*/ 7 w 14"/>
                <a:gd name="T3" fmla="*/ 3 h 8"/>
                <a:gd name="T4" fmla="*/ 10 w 14"/>
                <a:gd name="T5" fmla="*/ 4 h 8"/>
                <a:gd name="T6" fmla="*/ 14 w 14"/>
                <a:gd name="T7" fmla="*/ 7 h 8"/>
                <a:gd name="T8" fmla="*/ 14 w 14"/>
                <a:gd name="T9" fmla="*/ 8 h 8"/>
                <a:gd name="T10" fmla="*/ 10 w 14"/>
                <a:gd name="T11" fmla="*/ 7 h 8"/>
                <a:gd name="T12" fmla="*/ 3 w 14"/>
                <a:gd name="T13" fmla="*/ 6 h 8"/>
                <a:gd name="T14" fmla="*/ 4 w 14"/>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2"/>
                  </a:moveTo>
                  <a:cubicBezTo>
                    <a:pt x="5" y="3"/>
                    <a:pt x="6" y="3"/>
                    <a:pt x="7" y="3"/>
                  </a:cubicBezTo>
                  <a:cubicBezTo>
                    <a:pt x="8" y="3"/>
                    <a:pt x="9" y="4"/>
                    <a:pt x="10" y="4"/>
                  </a:cubicBezTo>
                  <a:cubicBezTo>
                    <a:pt x="11" y="5"/>
                    <a:pt x="14" y="5"/>
                    <a:pt x="14" y="7"/>
                  </a:cubicBezTo>
                  <a:cubicBezTo>
                    <a:pt x="14" y="7"/>
                    <a:pt x="14" y="8"/>
                    <a:pt x="14" y="8"/>
                  </a:cubicBezTo>
                  <a:cubicBezTo>
                    <a:pt x="12" y="8"/>
                    <a:pt x="11" y="8"/>
                    <a:pt x="10" y="7"/>
                  </a:cubicBezTo>
                  <a:cubicBezTo>
                    <a:pt x="8" y="6"/>
                    <a:pt x="5" y="5"/>
                    <a:pt x="3" y="6"/>
                  </a:cubicBezTo>
                  <a:cubicBezTo>
                    <a:pt x="0" y="6"/>
                    <a:pt x="1"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Freeform 369">
              <a:extLst>
                <a:ext uri="{FF2B5EF4-FFF2-40B4-BE49-F238E27FC236}">
                  <a16:creationId xmlns:a16="http://schemas.microsoft.com/office/drawing/2014/main" id="{51819D77-1B01-4B40-A9B0-1FFF7A1444B6}"/>
                </a:ext>
              </a:extLst>
            </p:cNvPr>
            <p:cNvSpPr>
              <a:spLocks/>
            </p:cNvSpPr>
            <p:nvPr/>
          </p:nvSpPr>
          <p:spPr bwMode="auto">
            <a:xfrm>
              <a:off x="5999163" y="3498850"/>
              <a:ext cx="19050" cy="6350"/>
            </a:xfrm>
            <a:custGeom>
              <a:avLst/>
              <a:gdLst>
                <a:gd name="T0" fmla="*/ 2 w 13"/>
                <a:gd name="T1" fmla="*/ 1 h 5"/>
                <a:gd name="T2" fmla="*/ 11 w 13"/>
                <a:gd name="T3" fmla="*/ 0 h 5"/>
                <a:gd name="T4" fmla="*/ 11 w 13"/>
                <a:gd name="T5" fmla="*/ 3 h 5"/>
                <a:gd name="T6" fmla="*/ 3 w 13"/>
                <a:gd name="T7" fmla="*/ 5 h 5"/>
                <a:gd name="T8" fmla="*/ 2 w 13"/>
                <a:gd name="T9" fmla="*/ 1 h 5"/>
              </a:gdLst>
              <a:ahLst/>
              <a:cxnLst>
                <a:cxn ang="0">
                  <a:pos x="T0" y="T1"/>
                </a:cxn>
                <a:cxn ang="0">
                  <a:pos x="T2" y="T3"/>
                </a:cxn>
                <a:cxn ang="0">
                  <a:pos x="T4" y="T5"/>
                </a:cxn>
                <a:cxn ang="0">
                  <a:pos x="T6" y="T7"/>
                </a:cxn>
                <a:cxn ang="0">
                  <a:pos x="T8" y="T9"/>
                </a:cxn>
              </a:cxnLst>
              <a:rect l="0" t="0" r="r" b="b"/>
              <a:pathLst>
                <a:path w="13" h="5">
                  <a:moveTo>
                    <a:pt x="2" y="1"/>
                  </a:moveTo>
                  <a:cubicBezTo>
                    <a:pt x="5" y="1"/>
                    <a:pt x="8" y="0"/>
                    <a:pt x="11" y="0"/>
                  </a:cubicBezTo>
                  <a:cubicBezTo>
                    <a:pt x="12" y="0"/>
                    <a:pt x="13" y="2"/>
                    <a:pt x="11" y="3"/>
                  </a:cubicBezTo>
                  <a:cubicBezTo>
                    <a:pt x="9" y="4"/>
                    <a:pt x="6" y="4"/>
                    <a:pt x="3" y="5"/>
                  </a:cubicBezTo>
                  <a:cubicBezTo>
                    <a:pt x="0" y="5"/>
                    <a:pt x="0" y="2"/>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0" name="Freeform 370">
              <a:extLst>
                <a:ext uri="{FF2B5EF4-FFF2-40B4-BE49-F238E27FC236}">
                  <a16:creationId xmlns:a16="http://schemas.microsoft.com/office/drawing/2014/main" id="{A8088A71-0643-49F0-A857-A00C253B2C6E}"/>
                </a:ext>
              </a:extLst>
            </p:cNvPr>
            <p:cNvSpPr>
              <a:spLocks/>
            </p:cNvSpPr>
            <p:nvPr/>
          </p:nvSpPr>
          <p:spPr bwMode="auto">
            <a:xfrm>
              <a:off x="6140451" y="3687762"/>
              <a:ext cx="53975" cy="111125"/>
            </a:xfrm>
            <a:custGeom>
              <a:avLst/>
              <a:gdLst>
                <a:gd name="T0" fmla="*/ 2 w 36"/>
                <a:gd name="T1" fmla="*/ 15 h 72"/>
                <a:gd name="T2" fmla="*/ 15 w 36"/>
                <a:gd name="T3" fmla="*/ 1 h 72"/>
                <a:gd name="T4" fmla="*/ 31 w 36"/>
                <a:gd name="T5" fmla="*/ 44 h 72"/>
                <a:gd name="T6" fmla="*/ 20 w 36"/>
                <a:gd name="T7" fmla="*/ 71 h 72"/>
                <a:gd name="T8" fmla="*/ 5 w 36"/>
                <a:gd name="T9" fmla="*/ 43 h 72"/>
                <a:gd name="T10" fmla="*/ 3 w 36"/>
                <a:gd name="T11" fmla="*/ 28 h 72"/>
                <a:gd name="T12" fmla="*/ 2 w 36"/>
                <a:gd name="T13" fmla="*/ 15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2" y="15"/>
                  </a:moveTo>
                  <a:cubicBezTo>
                    <a:pt x="3" y="10"/>
                    <a:pt x="14" y="0"/>
                    <a:pt x="15" y="1"/>
                  </a:cubicBezTo>
                  <a:cubicBezTo>
                    <a:pt x="27" y="14"/>
                    <a:pt x="29" y="27"/>
                    <a:pt x="31" y="44"/>
                  </a:cubicBezTo>
                  <a:cubicBezTo>
                    <a:pt x="32" y="59"/>
                    <a:pt x="36" y="70"/>
                    <a:pt x="20" y="71"/>
                  </a:cubicBezTo>
                  <a:cubicBezTo>
                    <a:pt x="2" y="72"/>
                    <a:pt x="7" y="57"/>
                    <a:pt x="5" y="43"/>
                  </a:cubicBezTo>
                  <a:cubicBezTo>
                    <a:pt x="5" y="36"/>
                    <a:pt x="4" y="35"/>
                    <a:pt x="3" y="28"/>
                  </a:cubicBezTo>
                  <a:cubicBezTo>
                    <a:pt x="3" y="25"/>
                    <a:pt x="0" y="19"/>
                    <a:pt x="2" y="15"/>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1" name="Freeform 371">
              <a:extLst>
                <a:ext uri="{FF2B5EF4-FFF2-40B4-BE49-F238E27FC236}">
                  <a16:creationId xmlns:a16="http://schemas.microsoft.com/office/drawing/2014/main" id="{9C8BF55C-B826-450F-8C07-AF2DEBE1FF77}"/>
                </a:ext>
              </a:extLst>
            </p:cNvPr>
            <p:cNvSpPr>
              <a:spLocks/>
            </p:cNvSpPr>
            <p:nvPr/>
          </p:nvSpPr>
          <p:spPr bwMode="auto">
            <a:xfrm>
              <a:off x="6148388" y="3784600"/>
              <a:ext cx="50800" cy="55563"/>
            </a:xfrm>
            <a:custGeom>
              <a:avLst/>
              <a:gdLst>
                <a:gd name="T0" fmla="*/ 4 w 33"/>
                <a:gd name="T1" fmla="*/ 8 h 36"/>
                <a:gd name="T2" fmla="*/ 4 w 33"/>
                <a:gd name="T3" fmla="*/ 4 h 36"/>
                <a:gd name="T4" fmla="*/ 13 w 33"/>
                <a:gd name="T5" fmla="*/ 2 h 36"/>
                <a:gd name="T6" fmla="*/ 26 w 33"/>
                <a:gd name="T7" fmla="*/ 2 h 36"/>
                <a:gd name="T8" fmla="*/ 31 w 33"/>
                <a:gd name="T9" fmla="*/ 13 h 36"/>
                <a:gd name="T10" fmla="*/ 25 w 33"/>
                <a:gd name="T11" fmla="*/ 34 h 36"/>
                <a:gd name="T12" fmla="*/ 13 w 33"/>
                <a:gd name="T13" fmla="*/ 25 h 36"/>
                <a:gd name="T14" fmla="*/ 5 w 33"/>
                <a:gd name="T15" fmla="*/ 25 h 36"/>
                <a:gd name="T16" fmla="*/ 4 w 33"/>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4" y="8"/>
                  </a:moveTo>
                  <a:cubicBezTo>
                    <a:pt x="4" y="7"/>
                    <a:pt x="4" y="6"/>
                    <a:pt x="4" y="4"/>
                  </a:cubicBezTo>
                  <a:cubicBezTo>
                    <a:pt x="6" y="2"/>
                    <a:pt x="10" y="2"/>
                    <a:pt x="13" y="2"/>
                  </a:cubicBezTo>
                  <a:cubicBezTo>
                    <a:pt x="16" y="1"/>
                    <a:pt x="23" y="0"/>
                    <a:pt x="26" y="2"/>
                  </a:cubicBezTo>
                  <a:cubicBezTo>
                    <a:pt x="29" y="4"/>
                    <a:pt x="30" y="10"/>
                    <a:pt x="31" y="13"/>
                  </a:cubicBezTo>
                  <a:cubicBezTo>
                    <a:pt x="32" y="20"/>
                    <a:pt x="33" y="32"/>
                    <a:pt x="25" y="34"/>
                  </a:cubicBezTo>
                  <a:cubicBezTo>
                    <a:pt x="18" y="36"/>
                    <a:pt x="15" y="30"/>
                    <a:pt x="13" y="25"/>
                  </a:cubicBezTo>
                  <a:cubicBezTo>
                    <a:pt x="11" y="27"/>
                    <a:pt x="8" y="28"/>
                    <a:pt x="5" y="25"/>
                  </a:cubicBezTo>
                  <a:cubicBezTo>
                    <a:pt x="0" y="22"/>
                    <a:pt x="3" y="14"/>
                    <a:pt x="4" y="8"/>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2" name="Freeform 372">
              <a:extLst>
                <a:ext uri="{FF2B5EF4-FFF2-40B4-BE49-F238E27FC236}">
                  <a16:creationId xmlns:a16="http://schemas.microsoft.com/office/drawing/2014/main" id="{EC6DD3D9-3190-476B-A443-47A25B77BB96}"/>
                </a:ext>
              </a:extLst>
            </p:cNvPr>
            <p:cNvSpPr>
              <a:spLocks/>
            </p:cNvSpPr>
            <p:nvPr/>
          </p:nvSpPr>
          <p:spPr bwMode="auto">
            <a:xfrm>
              <a:off x="6138863" y="3700462"/>
              <a:ext cx="15875" cy="74613"/>
            </a:xfrm>
            <a:custGeom>
              <a:avLst/>
              <a:gdLst>
                <a:gd name="T0" fmla="*/ 9 w 11"/>
                <a:gd name="T1" fmla="*/ 1 h 49"/>
                <a:gd name="T2" fmla="*/ 10 w 11"/>
                <a:gd name="T3" fmla="*/ 2 h 49"/>
                <a:gd name="T4" fmla="*/ 7 w 11"/>
                <a:gd name="T5" fmla="*/ 28 h 49"/>
                <a:gd name="T6" fmla="*/ 6 w 11"/>
                <a:gd name="T7" fmla="*/ 49 h 49"/>
                <a:gd name="T8" fmla="*/ 5 w 11"/>
                <a:gd name="T9" fmla="*/ 49 h 49"/>
                <a:gd name="T10" fmla="*/ 3 w 11"/>
                <a:gd name="T11" fmla="*/ 18 h 49"/>
                <a:gd name="T12" fmla="*/ 9 w 11"/>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9" y="1"/>
                  </a:moveTo>
                  <a:cubicBezTo>
                    <a:pt x="10" y="0"/>
                    <a:pt x="11" y="1"/>
                    <a:pt x="10" y="2"/>
                  </a:cubicBezTo>
                  <a:cubicBezTo>
                    <a:pt x="0" y="10"/>
                    <a:pt x="6" y="18"/>
                    <a:pt x="7" y="28"/>
                  </a:cubicBezTo>
                  <a:cubicBezTo>
                    <a:pt x="8" y="35"/>
                    <a:pt x="8" y="42"/>
                    <a:pt x="6" y="49"/>
                  </a:cubicBezTo>
                  <a:cubicBezTo>
                    <a:pt x="6" y="49"/>
                    <a:pt x="5" y="49"/>
                    <a:pt x="5" y="49"/>
                  </a:cubicBezTo>
                  <a:cubicBezTo>
                    <a:pt x="7" y="36"/>
                    <a:pt x="5" y="31"/>
                    <a:pt x="3" y="18"/>
                  </a:cubicBezTo>
                  <a:cubicBezTo>
                    <a:pt x="2" y="11"/>
                    <a:pt x="3" y="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Freeform 373">
              <a:extLst>
                <a:ext uri="{FF2B5EF4-FFF2-40B4-BE49-F238E27FC236}">
                  <a16:creationId xmlns:a16="http://schemas.microsoft.com/office/drawing/2014/main" id="{2AC9E89E-5E9A-421D-B76F-334E89648D6E}"/>
                </a:ext>
              </a:extLst>
            </p:cNvPr>
            <p:cNvSpPr>
              <a:spLocks/>
            </p:cNvSpPr>
            <p:nvPr/>
          </p:nvSpPr>
          <p:spPr bwMode="auto">
            <a:xfrm>
              <a:off x="6153151" y="3790950"/>
              <a:ext cx="38100" cy="9525"/>
            </a:xfrm>
            <a:custGeom>
              <a:avLst/>
              <a:gdLst>
                <a:gd name="T0" fmla="*/ 1 w 25"/>
                <a:gd name="T1" fmla="*/ 3 h 6"/>
                <a:gd name="T2" fmla="*/ 24 w 25"/>
                <a:gd name="T3" fmla="*/ 1 h 6"/>
                <a:gd name="T4" fmla="*/ 24 w 25"/>
                <a:gd name="T5" fmla="*/ 3 h 6"/>
                <a:gd name="T6" fmla="*/ 2 w 25"/>
                <a:gd name="T7" fmla="*/ 5 h 6"/>
                <a:gd name="T8" fmla="*/ 1 w 25"/>
                <a:gd name="T9" fmla="*/ 3 h 6"/>
              </a:gdLst>
              <a:ahLst/>
              <a:cxnLst>
                <a:cxn ang="0">
                  <a:pos x="T0" y="T1"/>
                </a:cxn>
                <a:cxn ang="0">
                  <a:pos x="T2" y="T3"/>
                </a:cxn>
                <a:cxn ang="0">
                  <a:pos x="T4" y="T5"/>
                </a:cxn>
                <a:cxn ang="0">
                  <a:pos x="T6" y="T7"/>
                </a:cxn>
                <a:cxn ang="0">
                  <a:pos x="T8" y="T9"/>
                </a:cxn>
              </a:cxnLst>
              <a:rect l="0" t="0" r="r" b="b"/>
              <a:pathLst>
                <a:path w="25" h="6">
                  <a:moveTo>
                    <a:pt x="1" y="3"/>
                  </a:moveTo>
                  <a:cubicBezTo>
                    <a:pt x="8" y="0"/>
                    <a:pt x="17" y="0"/>
                    <a:pt x="24" y="1"/>
                  </a:cubicBezTo>
                  <a:cubicBezTo>
                    <a:pt x="25" y="1"/>
                    <a:pt x="25" y="3"/>
                    <a:pt x="24" y="3"/>
                  </a:cubicBezTo>
                  <a:cubicBezTo>
                    <a:pt x="17" y="3"/>
                    <a:pt x="9" y="2"/>
                    <a:pt x="2" y="5"/>
                  </a:cubicBezTo>
                  <a:cubicBezTo>
                    <a:pt x="1" y="6"/>
                    <a:pt x="0" y="4"/>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4" name="Freeform 374">
              <a:extLst>
                <a:ext uri="{FF2B5EF4-FFF2-40B4-BE49-F238E27FC236}">
                  <a16:creationId xmlns:a16="http://schemas.microsoft.com/office/drawing/2014/main" id="{8252318D-2860-4DFB-8C29-6F0F3E06218E}"/>
                </a:ext>
              </a:extLst>
            </p:cNvPr>
            <p:cNvSpPr>
              <a:spLocks/>
            </p:cNvSpPr>
            <p:nvPr/>
          </p:nvSpPr>
          <p:spPr bwMode="auto">
            <a:xfrm>
              <a:off x="6165851" y="3803650"/>
              <a:ext cx="9525" cy="20638"/>
            </a:xfrm>
            <a:custGeom>
              <a:avLst/>
              <a:gdLst>
                <a:gd name="T0" fmla="*/ 1 w 6"/>
                <a:gd name="T1" fmla="*/ 12 h 14"/>
                <a:gd name="T2" fmla="*/ 4 w 6"/>
                <a:gd name="T3" fmla="*/ 7 h 14"/>
                <a:gd name="T4" fmla="*/ 4 w 6"/>
                <a:gd name="T5" fmla="*/ 1 h 14"/>
                <a:gd name="T6" fmla="*/ 6 w 6"/>
                <a:gd name="T7" fmla="*/ 1 h 14"/>
                <a:gd name="T8" fmla="*/ 1 w 6"/>
                <a:gd name="T9" fmla="*/ 13 h 14"/>
                <a:gd name="T10" fmla="*/ 1 w 6"/>
                <a:gd name="T11" fmla="*/ 12 h 14"/>
              </a:gdLst>
              <a:ahLst/>
              <a:cxnLst>
                <a:cxn ang="0">
                  <a:pos x="T0" y="T1"/>
                </a:cxn>
                <a:cxn ang="0">
                  <a:pos x="T2" y="T3"/>
                </a:cxn>
                <a:cxn ang="0">
                  <a:pos x="T4" y="T5"/>
                </a:cxn>
                <a:cxn ang="0">
                  <a:pos x="T6" y="T7"/>
                </a:cxn>
                <a:cxn ang="0">
                  <a:pos x="T8" y="T9"/>
                </a:cxn>
                <a:cxn ang="0">
                  <a:pos x="T10" y="T11"/>
                </a:cxn>
              </a:cxnLst>
              <a:rect l="0" t="0" r="r" b="b"/>
              <a:pathLst>
                <a:path w="6" h="14">
                  <a:moveTo>
                    <a:pt x="1" y="12"/>
                  </a:moveTo>
                  <a:cubicBezTo>
                    <a:pt x="2" y="11"/>
                    <a:pt x="3" y="9"/>
                    <a:pt x="4" y="7"/>
                  </a:cubicBezTo>
                  <a:cubicBezTo>
                    <a:pt x="4" y="5"/>
                    <a:pt x="4" y="3"/>
                    <a:pt x="4" y="1"/>
                  </a:cubicBezTo>
                  <a:cubicBezTo>
                    <a:pt x="4" y="0"/>
                    <a:pt x="5" y="0"/>
                    <a:pt x="6" y="1"/>
                  </a:cubicBezTo>
                  <a:cubicBezTo>
                    <a:pt x="6" y="5"/>
                    <a:pt x="5" y="11"/>
                    <a:pt x="1" y="13"/>
                  </a:cubicBezTo>
                  <a:cubicBezTo>
                    <a:pt x="1" y="14"/>
                    <a:pt x="0" y="13"/>
                    <a:pt x="1"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5" name="Freeform 375">
              <a:extLst>
                <a:ext uri="{FF2B5EF4-FFF2-40B4-BE49-F238E27FC236}">
                  <a16:creationId xmlns:a16="http://schemas.microsoft.com/office/drawing/2014/main" id="{EA8A7651-86EB-4B20-8869-0CEEE7B844E4}"/>
                </a:ext>
              </a:extLst>
            </p:cNvPr>
            <p:cNvSpPr>
              <a:spLocks/>
            </p:cNvSpPr>
            <p:nvPr/>
          </p:nvSpPr>
          <p:spPr bwMode="auto">
            <a:xfrm>
              <a:off x="6149976" y="3773487"/>
              <a:ext cx="36513" cy="6350"/>
            </a:xfrm>
            <a:custGeom>
              <a:avLst/>
              <a:gdLst>
                <a:gd name="T0" fmla="*/ 0 w 24"/>
                <a:gd name="T1" fmla="*/ 3 h 4"/>
                <a:gd name="T2" fmla="*/ 11 w 24"/>
                <a:gd name="T3" fmla="*/ 1 h 4"/>
                <a:gd name="T4" fmla="*/ 24 w 24"/>
                <a:gd name="T5" fmla="*/ 3 h 4"/>
                <a:gd name="T6" fmla="*/ 24 w 24"/>
                <a:gd name="T7" fmla="*/ 3 h 4"/>
                <a:gd name="T8" fmla="*/ 1 w 24"/>
                <a:gd name="T9" fmla="*/ 4 h 4"/>
                <a:gd name="T10" fmla="*/ 0 w 24"/>
                <a:gd name="T11" fmla="*/ 3 h 4"/>
              </a:gdLst>
              <a:ahLst/>
              <a:cxnLst>
                <a:cxn ang="0">
                  <a:pos x="T0" y="T1"/>
                </a:cxn>
                <a:cxn ang="0">
                  <a:pos x="T2" y="T3"/>
                </a:cxn>
                <a:cxn ang="0">
                  <a:pos x="T4" y="T5"/>
                </a:cxn>
                <a:cxn ang="0">
                  <a:pos x="T6" y="T7"/>
                </a:cxn>
                <a:cxn ang="0">
                  <a:pos x="T8" y="T9"/>
                </a:cxn>
                <a:cxn ang="0">
                  <a:pos x="T10" y="T11"/>
                </a:cxn>
              </a:cxnLst>
              <a:rect l="0" t="0" r="r" b="b"/>
              <a:pathLst>
                <a:path w="24" h="4">
                  <a:moveTo>
                    <a:pt x="0" y="3"/>
                  </a:moveTo>
                  <a:cubicBezTo>
                    <a:pt x="2" y="0"/>
                    <a:pt x="8" y="1"/>
                    <a:pt x="11" y="1"/>
                  </a:cubicBezTo>
                  <a:cubicBezTo>
                    <a:pt x="14" y="1"/>
                    <a:pt x="22" y="0"/>
                    <a:pt x="24" y="3"/>
                  </a:cubicBezTo>
                  <a:cubicBezTo>
                    <a:pt x="24" y="3"/>
                    <a:pt x="24" y="3"/>
                    <a:pt x="24" y="3"/>
                  </a:cubicBezTo>
                  <a:cubicBezTo>
                    <a:pt x="16" y="2"/>
                    <a:pt x="9" y="3"/>
                    <a:pt x="1" y="4"/>
                  </a:cubicBezTo>
                  <a:cubicBezTo>
                    <a:pt x="0" y="4"/>
                    <a:pt x="0" y="4"/>
                    <a:pt x="0"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6" name="Freeform 376">
              <a:extLst>
                <a:ext uri="{FF2B5EF4-FFF2-40B4-BE49-F238E27FC236}">
                  <a16:creationId xmlns:a16="http://schemas.microsoft.com/office/drawing/2014/main" id="{0863ED58-B8C3-4C61-B3D8-3B86AC1BFDEE}"/>
                </a:ext>
              </a:extLst>
            </p:cNvPr>
            <p:cNvSpPr>
              <a:spLocks/>
            </p:cNvSpPr>
            <p:nvPr/>
          </p:nvSpPr>
          <p:spPr bwMode="auto">
            <a:xfrm>
              <a:off x="5921376" y="3617912"/>
              <a:ext cx="68263" cy="52388"/>
            </a:xfrm>
            <a:custGeom>
              <a:avLst/>
              <a:gdLst>
                <a:gd name="T0" fmla="*/ 2 w 44"/>
                <a:gd name="T1" fmla="*/ 17 h 34"/>
                <a:gd name="T2" fmla="*/ 10 w 44"/>
                <a:gd name="T3" fmla="*/ 24 h 34"/>
                <a:gd name="T4" fmla="*/ 18 w 44"/>
                <a:gd name="T5" fmla="*/ 31 h 34"/>
                <a:gd name="T6" fmla="*/ 34 w 44"/>
                <a:gd name="T7" fmla="*/ 31 h 34"/>
                <a:gd name="T8" fmla="*/ 42 w 44"/>
                <a:gd name="T9" fmla="*/ 20 h 34"/>
                <a:gd name="T10" fmla="*/ 39 w 44"/>
                <a:gd name="T11" fmla="*/ 8 h 34"/>
                <a:gd name="T12" fmla="*/ 31 w 44"/>
                <a:gd name="T13" fmla="*/ 12 h 34"/>
                <a:gd name="T14" fmla="*/ 3 w 44"/>
                <a:gd name="T15" fmla="*/ 7 h 34"/>
                <a:gd name="T16" fmla="*/ 2 w 44"/>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4">
                  <a:moveTo>
                    <a:pt x="2" y="17"/>
                  </a:moveTo>
                  <a:cubicBezTo>
                    <a:pt x="4" y="19"/>
                    <a:pt x="8" y="22"/>
                    <a:pt x="10" y="24"/>
                  </a:cubicBezTo>
                  <a:cubicBezTo>
                    <a:pt x="13" y="27"/>
                    <a:pt x="15" y="29"/>
                    <a:pt x="18" y="31"/>
                  </a:cubicBezTo>
                  <a:cubicBezTo>
                    <a:pt x="22" y="34"/>
                    <a:pt x="29" y="33"/>
                    <a:pt x="34" y="31"/>
                  </a:cubicBezTo>
                  <a:cubicBezTo>
                    <a:pt x="40" y="29"/>
                    <a:pt x="41" y="25"/>
                    <a:pt x="42" y="20"/>
                  </a:cubicBezTo>
                  <a:cubicBezTo>
                    <a:pt x="43" y="16"/>
                    <a:pt x="44" y="10"/>
                    <a:pt x="39" y="8"/>
                  </a:cubicBezTo>
                  <a:cubicBezTo>
                    <a:pt x="35" y="6"/>
                    <a:pt x="32" y="9"/>
                    <a:pt x="31" y="12"/>
                  </a:cubicBezTo>
                  <a:cubicBezTo>
                    <a:pt x="24" y="6"/>
                    <a:pt x="11" y="0"/>
                    <a:pt x="3" y="7"/>
                  </a:cubicBezTo>
                  <a:cubicBezTo>
                    <a:pt x="0" y="9"/>
                    <a:pt x="0" y="13"/>
                    <a:pt x="2" y="17"/>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7" name="Freeform 377">
              <a:extLst>
                <a:ext uri="{FF2B5EF4-FFF2-40B4-BE49-F238E27FC236}">
                  <a16:creationId xmlns:a16="http://schemas.microsoft.com/office/drawing/2014/main" id="{A52F398C-8700-4F1F-BB20-6E03809FD1B3}"/>
                </a:ext>
              </a:extLst>
            </p:cNvPr>
            <p:cNvSpPr>
              <a:spLocks/>
            </p:cNvSpPr>
            <p:nvPr/>
          </p:nvSpPr>
          <p:spPr bwMode="auto">
            <a:xfrm>
              <a:off x="5953126" y="3633787"/>
              <a:ext cx="17463" cy="12700"/>
            </a:xfrm>
            <a:custGeom>
              <a:avLst/>
              <a:gdLst>
                <a:gd name="T0" fmla="*/ 3 w 12"/>
                <a:gd name="T1" fmla="*/ 3 h 8"/>
                <a:gd name="T2" fmla="*/ 10 w 12"/>
                <a:gd name="T3" fmla="*/ 1 h 8"/>
                <a:gd name="T4" fmla="*/ 11 w 12"/>
                <a:gd name="T5" fmla="*/ 1 h 8"/>
                <a:gd name="T6" fmla="*/ 11 w 12"/>
                <a:gd name="T7" fmla="*/ 1 h 8"/>
                <a:gd name="T8" fmla="*/ 11 w 12"/>
                <a:gd name="T9" fmla="*/ 1 h 8"/>
                <a:gd name="T10" fmla="*/ 11 w 12"/>
                <a:gd name="T11" fmla="*/ 3 h 8"/>
                <a:gd name="T12" fmla="*/ 5 w 12"/>
                <a:gd name="T13" fmla="*/ 4 h 8"/>
                <a:gd name="T14" fmla="*/ 3 w 12"/>
                <a:gd name="T15" fmla="*/ 8 h 8"/>
                <a:gd name="T16" fmla="*/ 2 w 12"/>
                <a:gd name="T17" fmla="*/ 8 h 8"/>
                <a:gd name="T18" fmla="*/ 3 w 12"/>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3" y="3"/>
                  </a:moveTo>
                  <a:cubicBezTo>
                    <a:pt x="5" y="1"/>
                    <a:pt x="8" y="0"/>
                    <a:pt x="10" y="1"/>
                  </a:cubicBezTo>
                  <a:cubicBezTo>
                    <a:pt x="11" y="1"/>
                    <a:pt x="11" y="1"/>
                    <a:pt x="11" y="1"/>
                  </a:cubicBezTo>
                  <a:cubicBezTo>
                    <a:pt x="11" y="1"/>
                    <a:pt x="11" y="1"/>
                    <a:pt x="11" y="1"/>
                  </a:cubicBezTo>
                  <a:cubicBezTo>
                    <a:pt x="11" y="1"/>
                    <a:pt x="11" y="1"/>
                    <a:pt x="11" y="1"/>
                  </a:cubicBezTo>
                  <a:cubicBezTo>
                    <a:pt x="11" y="1"/>
                    <a:pt x="12" y="2"/>
                    <a:pt x="11" y="3"/>
                  </a:cubicBezTo>
                  <a:cubicBezTo>
                    <a:pt x="9" y="3"/>
                    <a:pt x="7" y="3"/>
                    <a:pt x="5" y="4"/>
                  </a:cubicBezTo>
                  <a:cubicBezTo>
                    <a:pt x="4" y="5"/>
                    <a:pt x="3" y="6"/>
                    <a:pt x="3" y="8"/>
                  </a:cubicBezTo>
                  <a:cubicBezTo>
                    <a:pt x="2" y="8"/>
                    <a:pt x="2" y="8"/>
                    <a:pt x="2" y="8"/>
                  </a:cubicBezTo>
                  <a:cubicBezTo>
                    <a:pt x="0" y="7"/>
                    <a:pt x="1" y="4"/>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8" name="Freeform 378">
              <a:extLst>
                <a:ext uri="{FF2B5EF4-FFF2-40B4-BE49-F238E27FC236}">
                  <a16:creationId xmlns:a16="http://schemas.microsoft.com/office/drawing/2014/main" id="{D2AE43EA-EEE6-4FA8-81D3-76B0ECC1818F}"/>
                </a:ext>
              </a:extLst>
            </p:cNvPr>
            <p:cNvSpPr>
              <a:spLocks/>
            </p:cNvSpPr>
            <p:nvPr/>
          </p:nvSpPr>
          <p:spPr bwMode="auto">
            <a:xfrm>
              <a:off x="5949951" y="3651250"/>
              <a:ext cx="33338" cy="15875"/>
            </a:xfrm>
            <a:custGeom>
              <a:avLst/>
              <a:gdLst>
                <a:gd name="T0" fmla="*/ 1 w 22"/>
                <a:gd name="T1" fmla="*/ 5 h 10"/>
                <a:gd name="T2" fmla="*/ 13 w 22"/>
                <a:gd name="T3" fmla="*/ 6 h 10"/>
                <a:gd name="T4" fmla="*/ 22 w 22"/>
                <a:gd name="T5" fmla="*/ 0 h 10"/>
                <a:gd name="T6" fmla="*/ 22 w 22"/>
                <a:gd name="T7" fmla="*/ 1 h 10"/>
                <a:gd name="T8" fmla="*/ 1 w 22"/>
                <a:gd name="T9" fmla="*/ 6 h 10"/>
                <a:gd name="T10" fmla="*/ 1 w 22"/>
                <a:gd name="T11" fmla="*/ 5 h 10"/>
              </a:gdLst>
              <a:ahLst/>
              <a:cxnLst>
                <a:cxn ang="0">
                  <a:pos x="T0" y="T1"/>
                </a:cxn>
                <a:cxn ang="0">
                  <a:pos x="T2" y="T3"/>
                </a:cxn>
                <a:cxn ang="0">
                  <a:pos x="T4" y="T5"/>
                </a:cxn>
                <a:cxn ang="0">
                  <a:pos x="T6" y="T7"/>
                </a:cxn>
                <a:cxn ang="0">
                  <a:pos x="T8" y="T9"/>
                </a:cxn>
                <a:cxn ang="0">
                  <a:pos x="T10" y="T11"/>
                </a:cxn>
              </a:cxnLst>
              <a:rect l="0" t="0" r="r" b="b"/>
              <a:pathLst>
                <a:path w="22" h="10">
                  <a:moveTo>
                    <a:pt x="1" y="5"/>
                  </a:moveTo>
                  <a:cubicBezTo>
                    <a:pt x="5" y="5"/>
                    <a:pt x="9" y="6"/>
                    <a:pt x="13" y="6"/>
                  </a:cubicBezTo>
                  <a:cubicBezTo>
                    <a:pt x="16" y="5"/>
                    <a:pt x="19" y="3"/>
                    <a:pt x="22" y="0"/>
                  </a:cubicBezTo>
                  <a:cubicBezTo>
                    <a:pt x="22" y="1"/>
                    <a:pt x="22" y="1"/>
                    <a:pt x="22" y="1"/>
                  </a:cubicBezTo>
                  <a:cubicBezTo>
                    <a:pt x="19" y="8"/>
                    <a:pt x="7" y="10"/>
                    <a:pt x="1" y="6"/>
                  </a:cubicBezTo>
                  <a:cubicBezTo>
                    <a:pt x="0" y="6"/>
                    <a:pt x="1"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9" name="Freeform 379">
              <a:extLst>
                <a:ext uri="{FF2B5EF4-FFF2-40B4-BE49-F238E27FC236}">
                  <a16:creationId xmlns:a16="http://schemas.microsoft.com/office/drawing/2014/main" id="{77D15280-8D07-4CC7-8F70-38AE1E3C58DF}"/>
                </a:ext>
              </a:extLst>
            </p:cNvPr>
            <p:cNvSpPr>
              <a:spLocks/>
            </p:cNvSpPr>
            <p:nvPr/>
          </p:nvSpPr>
          <p:spPr bwMode="auto">
            <a:xfrm>
              <a:off x="5926138" y="3627437"/>
              <a:ext cx="23813" cy="30163"/>
            </a:xfrm>
            <a:custGeom>
              <a:avLst/>
              <a:gdLst>
                <a:gd name="T0" fmla="*/ 1 w 15"/>
                <a:gd name="T1" fmla="*/ 1 h 20"/>
                <a:gd name="T2" fmla="*/ 11 w 15"/>
                <a:gd name="T3" fmla="*/ 17 h 20"/>
                <a:gd name="T4" fmla="*/ 13 w 15"/>
                <a:gd name="T5" fmla="*/ 20 h 20"/>
                <a:gd name="T6" fmla="*/ 12 w 15"/>
                <a:gd name="T7" fmla="*/ 20 h 20"/>
                <a:gd name="T8" fmla="*/ 12 w 15"/>
                <a:gd name="T9" fmla="*/ 20 h 20"/>
                <a:gd name="T10" fmla="*/ 12 w 15"/>
                <a:gd name="T11" fmla="*/ 19 h 20"/>
                <a:gd name="T12" fmla="*/ 12 w 15"/>
                <a:gd name="T13" fmla="*/ 19 h 20"/>
                <a:gd name="T14" fmla="*/ 4 w 15"/>
                <a:gd name="T15" fmla="*/ 12 h 20"/>
                <a:gd name="T16" fmla="*/ 0 w 15"/>
                <a:gd name="T17" fmla="*/ 1 h 20"/>
                <a:gd name="T18" fmla="*/ 1 w 15"/>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0">
                  <a:moveTo>
                    <a:pt x="1" y="1"/>
                  </a:moveTo>
                  <a:cubicBezTo>
                    <a:pt x="2" y="8"/>
                    <a:pt x="6" y="13"/>
                    <a:pt x="11" y="17"/>
                  </a:cubicBezTo>
                  <a:cubicBezTo>
                    <a:pt x="13" y="18"/>
                    <a:pt x="15" y="19"/>
                    <a:pt x="13" y="20"/>
                  </a:cubicBezTo>
                  <a:cubicBezTo>
                    <a:pt x="12" y="20"/>
                    <a:pt x="12" y="20"/>
                    <a:pt x="12" y="20"/>
                  </a:cubicBezTo>
                  <a:cubicBezTo>
                    <a:pt x="12" y="20"/>
                    <a:pt x="12" y="20"/>
                    <a:pt x="12" y="20"/>
                  </a:cubicBezTo>
                  <a:cubicBezTo>
                    <a:pt x="12" y="19"/>
                    <a:pt x="12" y="19"/>
                    <a:pt x="12" y="19"/>
                  </a:cubicBezTo>
                  <a:cubicBezTo>
                    <a:pt x="12" y="19"/>
                    <a:pt x="12" y="19"/>
                    <a:pt x="12" y="19"/>
                  </a:cubicBezTo>
                  <a:cubicBezTo>
                    <a:pt x="10" y="18"/>
                    <a:pt x="4" y="12"/>
                    <a:pt x="4" y="12"/>
                  </a:cubicBezTo>
                  <a:cubicBezTo>
                    <a:pt x="1" y="9"/>
                    <a:pt x="0" y="5"/>
                    <a:pt x="0" y="1"/>
                  </a:cubicBezTo>
                  <a:cubicBezTo>
                    <a:pt x="0" y="0"/>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0" name="Freeform 380">
              <a:extLst>
                <a:ext uri="{FF2B5EF4-FFF2-40B4-BE49-F238E27FC236}">
                  <a16:creationId xmlns:a16="http://schemas.microsoft.com/office/drawing/2014/main" id="{52DC571D-EBEB-4538-ACB0-B43857AE63E6}"/>
                </a:ext>
              </a:extLst>
            </p:cNvPr>
            <p:cNvSpPr>
              <a:spLocks/>
            </p:cNvSpPr>
            <p:nvPr/>
          </p:nvSpPr>
          <p:spPr bwMode="auto">
            <a:xfrm>
              <a:off x="5953126" y="3670300"/>
              <a:ext cx="36513" cy="15875"/>
            </a:xfrm>
            <a:custGeom>
              <a:avLst/>
              <a:gdLst>
                <a:gd name="T0" fmla="*/ 1 w 24"/>
                <a:gd name="T1" fmla="*/ 8 h 11"/>
                <a:gd name="T2" fmla="*/ 14 w 24"/>
                <a:gd name="T3" fmla="*/ 7 h 11"/>
                <a:gd name="T4" fmla="*/ 24 w 24"/>
                <a:gd name="T5" fmla="*/ 0 h 11"/>
                <a:gd name="T6" fmla="*/ 24 w 24"/>
                <a:gd name="T7" fmla="*/ 0 h 11"/>
                <a:gd name="T8" fmla="*/ 1 w 24"/>
                <a:gd name="T9" fmla="*/ 10 h 11"/>
                <a:gd name="T10" fmla="*/ 1 w 24"/>
                <a:gd name="T11" fmla="*/ 8 h 11"/>
              </a:gdLst>
              <a:ahLst/>
              <a:cxnLst>
                <a:cxn ang="0">
                  <a:pos x="T0" y="T1"/>
                </a:cxn>
                <a:cxn ang="0">
                  <a:pos x="T2" y="T3"/>
                </a:cxn>
                <a:cxn ang="0">
                  <a:pos x="T4" y="T5"/>
                </a:cxn>
                <a:cxn ang="0">
                  <a:pos x="T6" y="T7"/>
                </a:cxn>
                <a:cxn ang="0">
                  <a:pos x="T8" y="T9"/>
                </a:cxn>
                <a:cxn ang="0">
                  <a:pos x="T10" y="T11"/>
                </a:cxn>
              </a:cxnLst>
              <a:rect l="0" t="0" r="r" b="b"/>
              <a:pathLst>
                <a:path w="24" h="11">
                  <a:moveTo>
                    <a:pt x="1" y="8"/>
                  </a:moveTo>
                  <a:cubicBezTo>
                    <a:pt x="6" y="9"/>
                    <a:pt x="10" y="8"/>
                    <a:pt x="14" y="7"/>
                  </a:cubicBezTo>
                  <a:cubicBezTo>
                    <a:pt x="18" y="5"/>
                    <a:pt x="21" y="2"/>
                    <a:pt x="24" y="0"/>
                  </a:cubicBezTo>
                  <a:cubicBezTo>
                    <a:pt x="24" y="0"/>
                    <a:pt x="24" y="0"/>
                    <a:pt x="24" y="0"/>
                  </a:cubicBezTo>
                  <a:cubicBezTo>
                    <a:pt x="22" y="9"/>
                    <a:pt x="8" y="11"/>
                    <a:pt x="1" y="10"/>
                  </a:cubicBezTo>
                  <a:cubicBezTo>
                    <a:pt x="0" y="9"/>
                    <a:pt x="0" y="8"/>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1" name="Freeform 381">
              <a:extLst>
                <a:ext uri="{FF2B5EF4-FFF2-40B4-BE49-F238E27FC236}">
                  <a16:creationId xmlns:a16="http://schemas.microsoft.com/office/drawing/2014/main" id="{ED8DCCBF-97C3-42DA-ADD5-A47B2C19CA65}"/>
                </a:ext>
              </a:extLst>
            </p:cNvPr>
            <p:cNvSpPr>
              <a:spLocks/>
            </p:cNvSpPr>
            <p:nvPr/>
          </p:nvSpPr>
          <p:spPr bwMode="auto">
            <a:xfrm>
              <a:off x="6019801" y="3687762"/>
              <a:ext cx="9525" cy="34925"/>
            </a:xfrm>
            <a:custGeom>
              <a:avLst/>
              <a:gdLst>
                <a:gd name="T0" fmla="*/ 2 w 6"/>
                <a:gd name="T1" fmla="*/ 13 h 23"/>
                <a:gd name="T2" fmla="*/ 5 w 6"/>
                <a:gd name="T3" fmla="*/ 1 h 23"/>
                <a:gd name="T4" fmla="*/ 6 w 6"/>
                <a:gd name="T5" fmla="*/ 1 h 23"/>
                <a:gd name="T6" fmla="*/ 4 w 6"/>
                <a:gd name="T7" fmla="*/ 14 h 23"/>
                <a:gd name="T8" fmla="*/ 2 w 6"/>
                <a:gd name="T9" fmla="*/ 23 h 23"/>
                <a:gd name="T10" fmla="*/ 2 w 6"/>
                <a:gd name="T11" fmla="*/ 23 h 23"/>
                <a:gd name="T12" fmla="*/ 2 w 6"/>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2" y="13"/>
                  </a:moveTo>
                  <a:cubicBezTo>
                    <a:pt x="3" y="9"/>
                    <a:pt x="3" y="5"/>
                    <a:pt x="5" y="1"/>
                  </a:cubicBezTo>
                  <a:cubicBezTo>
                    <a:pt x="5" y="0"/>
                    <a:pt x="6" y="1"/>
                    <a:pt x="6" y="1"/>
                  </a:cubicBezTo>
                  <a:cubicBezTo>
                    <a:pt x="5" y="6"/>
                    <a:pt x="4" y="10"/>
                    <a:pt x="4" y="14"/>
                  </a:cubicBezTo>
                  <a:cubicBezTo>
                    <a:pt x="3" y="17"/>
                    <a:pt x="3" y="20"/>
                    <a:pt x="2" y="23"/>
                  </a:cubicBezTo>
                  <a:cubicBezTo>
                    <a:pt x="2" y="23"/>
                    <a:pt x="2" y="23"/>
                    <a:pt x="2" y="23"/>
                  </a:cubicBezTo>
                  <a:cubicBezTo>
                    <a:pt x="0" y="20"/>
                    <a:pt x="1" y="16"/>
                    <a:pt x="2"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2" name="Freeform 382">
              <a:extLst>
                <a:ext uri="{FF2B5EF4-FFF2-40B4-BE49-F238E27FC236}">
                  <a16:creationId xmlns:a16="http://schemas.microsoft.com/office/drawing/2014/main" id="{9C21DB47-704C-42E4-BCE7-920AE1A5E16F}"/>
                </a:ext>
              </a:extLst>
            </p:cNvPr>
            <p:cNvSpPr>
              <a:spLocks noEditPoints="1"/>
            </p:cNvSpPr>
            <p:nvPr/>
          </p:nvSpPr>
          <p:spPr bwMode="auto">
            <a:xfrm>
              <a:off x="6094413" y="3746500"/>
              <a:ext cx="41275" cy="17463"/>
            </a:xfrm>
            <a:custGeom>
              <a:avLst/>
              <a:gdLst>
                <a:gd name="T0" fmla="*/ 0 w 27"/>
                <a:gd name="T1" fmla="*/ 4 h 12"/>
                <a:gd name="T2" fmla="*/ 1 w 27"/>
                <a:gd name="T3" fmla="*/ 4 h 12"/>
                <a:gd name="T4" fmla="*/ 26 w 27"/>
                <a:gd name="T5" fmla="*/ 12 h 12"/>
                <a:gd name="T6" fmla="*/ 27 w 27"/>
                <a:gd name="T7" fmla="*/ 11 h 12"/>
                <a:gd name="T8" fmla="*/ 27 w 27"/>
                <a:gd name="T9" fmla="*/ 7 h 12"/>
                <a:gd name="T10" fmla="*/ 25 w 27"/>
                <a:gd name="T11" fmla="*/ 7 h 12"/>
                <a:gd name="T12" fmla="*/ 25 w 27"/>
                <a:gd name="T13" fmla="*/ 7 h 12"/>
                <a:gd name="T14" fmla="*/ 14 w 27"/>
                <a:gd name="T15" fmla="*/ 4 h 12"/>
                <a:gd name="T16" fmla="*/ 9 w 27"/>
                <a:gd name="T17" fmla="*/ 2 h 12"/>
                <a:gd name="T18" fmla="*/ 3 w 27"/>
                <a:gd name="T19" fmla="*/ 0 h 12"/>
                <a:gd name="T20" fmla="*/ 0 w 27"/>
                <a:gd name="T21" fmla="*/ 4 h 12"/>
                <a:gd name="T22" fmla="*/ 4 w 27"/>
                <a:gd name="T23" fmla="*/ 1 h 12"/>
                <a:gd name="T24" fmla="*/ 7 w 27"/>
                <a:gd name="T25" fmla="*/ 3 h 12"/>
                <a:gd name="T26" fmla="*/ 12 w 27"/>
                <a:gd name="T27" fmla="*/ 4 h 12"/>
                <a:gd name="T28" fmla="*/ 25 w 27"/>
                <a:gd name="T29" fmla="*/ 8 h 12"/>
                <a:gd name="T30" fmla="*/ 20 w 27"/>
                <a:gd name="T31" fmla="*/ 9 h 12"/>
                <a:gd name="T32" fmla="*/ 13 w 27"/>
                <a:gd name="T33" fmla="*/ 7 h 12"/>
                <a:gd name="T34" fmla="*/ 6 w 27"/>
                <a:gd name="T35" fmla="*/ 5 h 12"/>
                <a:gd name="T36" fmla="*/ 2 w 27"/>
                <a:gd name="T37" fmla="*/ 3 h 12"/>
                <a:gd name="T38" fmla="*/ 4 w 27"/>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2">
                  <a:moveTo>
                    <a:pt x="0" y="4"/>
                  </a:moveTo>
                  <a:cubicBezTo>
                    <a:pt x="1" y="4"/>
                    <a:pt x="1" y="4"/>
                    <a:pt x="1" y="4"/>
                  </a:cubicBezTo>
                  <a:cubicBezTo>
                    <a:pt x="10" y="6"/>
                    <a:pt x="17" y="11"/>
                    <a:pt x="26" y="12"/>
                  </a:cubicBezTo>
                  <a:cubicBezTo>
                    <a:pt x="27" y="12"/>
                    <a:pt x="27" y="11"/>
                    <a:pt x="27" y="11"/>
                  </a:cubicBezTo>
                  <a:cubicBezTo>
                    <a:pt x="27" y="10"/>
                    <a:pt x="27" y="9"/>
                    <a:pt x="27" y="7"/>
                  </a:cubicBezTo>
                  <a:cubicBezTo>
                    <a:pt x="27" y="6"/>
                    <a:pt x="26" y="6"/>
                    <a:pt x="25" y="7"/>
                  </a:cubicBezTo>
                  <a:cubicBezTo>
                    <a:pt x="25" y="7"/>
                    <a:pt x="25" y="7"/>
                    <a:pt x="25" y="7"/>
                  </a:cubicBezTo>
                  <a:cubicBezTo>
                    <a:pt x="22" y="6"/>
                    <a:pt x="18" y="5"/>
                    <a:pt x="14" y="4"/>
                  </a:cubicBezTo>
                  <a:cubicBezTo>
                    <a:pt x="12" y="3"/>
                    <a:pt x="11" y="3"/>
                    <a:pt x="9" y="2"/>
                  </a:cubicBezTo>
                  <a:cubicBezTo>
                    <a:pt x="7" y="2"/>
                    <a:pt x="5" y="0"/>
                    <a:pt x="3" y="0"/>
                  </a:cubicBezTo>
                  <a:cubicBezTo>
                    <a:pt x="1" y="0"/>
                    <a:pt x="0" y="2"/>
                    <a:pt x="0" y="4"/>
                  </a:cubicBezTo>
                  <a:close/>
                  <a:moveTo>
                    <a:pt x="4" y="1"/>
                  </a:moveTo>
                  <a:cubicBezTo>
                    <a:pt x="5" y="2"/>
                    <a:pt x="6" y="2"/>
                    <a:pt x="7" y="3"/>
                  </a:cubicBezTo>
                  <a:cubicBezTo>
                    <a:pt x="9" y="3"/>
                    <a:pt x="10" y="4"/>
                    <a:pt x="12" y="4"/>
                  </a:cubicBezTo>
                  <a:cubicBezTo>
                    <a:pt x="16" y="6"/>
                    <a:pt x="21" y="7"/>
                    <a:pt x="25" y="8"/>
                  </a:cubicBezTo>
                  <a:cubicBezTo>
                    <a:pt x="25" y="11"/>
                    <a:pt x="22" y="10"/>
                    <a:pt x="20" y="9"/>
                  </a:cubicBezTo>
                  <a:cubicBezTo>
                    <a:pt x="18" y="9"/>
                    <a:pt x="16" y="8"/>
                    <a:pt x="13" y="7"/>
                  </a:cubicBezTo>
                  <a:cubicBezTo>
                    <a:pt x="11" y="6"/>
                    <a:pt x="9" y="5"/>
                    <a:pt x="6" y="5"/>
                  </a:cubicBezTo>
                  <a:cubicBezTo>
                    <a:pt x="5" y="4"/>
                    <a:pt x="3" y="4"/>
                    <a:pt x="2" y="3"/>
                  </a:cubicBezTo>
                  <a:cubicBezTo>
                    <a:pt x="0" y="3"/>
                    <a:pt x="1" y="2"/>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3" name="Freeform 383">
              <a:extLst>
                <a:ext uri="{FF2B5EF4-FFF2-40B4-BE49-F238E27FC236}">
                  <a16:creationId xmlns:a16="http://schemas.microsoft.com/office/drawing/2014/main" id="{D8BF04ED-1DE9-447C-ABA3-D27D8B16F9FE}"/>
                </a:ext>
              </a:extLst>
            </p:cNvPr>
            <p:cNvSpPr>
              <a:spLocks noEditPoints="1"/>
            </p:cNvSpPr>
            <p:nvPr/>
          </p:nvSpPr>
          <p:spPr bwMode="auto">
            <a:xfrm>
              <a:off x="6019801" y="3740150"/>
              <a:ext cx="20638" cy="14288"/>
            </a:xfrm>
            <a:custGeom>
              <a:avLst/>
              <a:gdLst>
                <a:gd name="T0" fmla="*/ 0 w 13"/>
                <a:gd name="T1" fmla="*/ 4 h 9"/>
                <a:gd name="T2" fmla="*/ 1 w 13"/>
                <a:gd name="T3" fmla="*/ 8 h 9"/>
                <a:gd name="T4" fmla="*/ 2 w 13"/>
                <a:gd name="T5" fmla="*/ 9 h 9"/>
                <a:gd name="T6" fmla="*/ 13 w 13"/>
                <a:gd name="T7" fmla="*/ 6 h 9"/>
                <a:gd name="T8" fmla="*/ 13 w 13"/>
                <a:gd name="T9" fmla="*/ 5 h 9"/>
                <a:gd name="T10" fmla="*/ 11 w 13"/>
                <a:gd name="T11" fmla="*/ 1 h 9"/>
                <a:gd name="T12" fmla="*/ 9 w 13"/>
                <a:gd name="T13" fmla="*/ 1 h 9"/>
                <a:gd name="T14" fmla="*/ 0 w 13"/>
                <a:gd name="T15" fmla="*/ 3 h 9"/>
                <a:gd name="T16" fmla="*/ 0 w 13"/>
                <a:gd name="T17" fmla="*/ 4 h 9"/>
                <a:gd name="T18" fmla="*/ 11 w 13"/>
                <a:gd name="T19" fmla="*/ 5 h 9"/>
                <a:gd name="T20" fmla="*/ 2 w 13"/>
                <a:gd name="T21" fmla="*/ 7 h 9"/>
                <a:gd name="T22" fmla="*/ 2 w 13"/>
                <a:gd name="T23" fmla="*/ 5 h 9"/>
                <a:gd name="T24" fmla="*/ 10 w 13"/>
                <a:gd name="T25" fmla="*/ 2 h 9"/>
                <a:gd name="T26" fmla="*/ 11 w 13"/>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4"/>
                  </a:moveTo>
                  <a:cubicBezTo>
                    <a:pt x="0" y="6"/>
                    <a:pt x="0" y="7"/>
                    <a:pt x="1" y="8"/>
                  </a:cubicBezTo>
                  <a:cubicBezTo>
                    <a:pt x="1" y="9"/>
                    <a:pt x="1" y="9"/>
                    <a:pt x="2" y="9"/>
                  </a:cubicBezTo>
                  <a:cubicBezTo>
                    <a:pt x="5" y="9"/>
                    <a:pt x="9" y="8"/>
                    <a:pt x="13" y="6"/>
                  </a:cubicBezTo>
                  <a:cubicBezTo>
                    <a:pt x="13" y="6"/>
                    <a:pt x="13" y="5"/>
                    <a:pt x="13" y="5"/>
                  </a:cubicBezTo>
                  <a:cubicBezTo>
                    <a:pt x="12" y="4"/>
                    <a:pt x="11" y="2"/>
                    <a:pt x="11" y="1"/>
                  </a:cubicBezTo>
                  <a:cubicBezTo>
                    <a:pt x="11" y="0"/>
                    <a:pt x="9" y="0"/>
                    <a:pt x="9" y="1"/>
                  </a:cubicBezTo>
                  <a:cubicBezTo>
                    <a:pt x="6" y="1"/>
                    <a:pt x="3" y="2"/>
                    <a:pt x="0" y="3"/>
                  </a:cubicBezTo>
                  <a:cubicBezTo>
                    <a:pt x="0" y="3"/>
                    <a:pt x="0" y="4"/>
                    <a:pt x="0" y="4"/>
                  </a:cubicBezTo>
                  <a:close/>
                  <a:moveTo>
                    <a:pt x="11" y="5"/>
                  </a:moveTo>
                  <a:cubicBezTo>
                    <a:pt x="8" y="6"/>
                    <a:pt x="5" y="7"/>
                    <a:pt x="2" y="7"/>
                  </a:cubicBezTo>
                  <a:cubicBezTo>
                    <a:pt x="2" y="6"/>
                    <a:pt x="2" y="5"/>
                    <a:pt x="2" y="5"/>
                  </a:cubicBezTo>
                  <a:cubicBezTo>
                    <a:pt x="4" y="4"/>
                    <a:pt x="7" y="3"/>
                    <a:pt x="10" y="2"/>
                  </a:cubicBezTo>
                  <a:cubicBezTo>
                    <a:pt x="10" y="3"/>
                    <a:pt x="10" y="4"/>
                    <a:pt x="1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4" name="Freeform 384">
              <a:extLst>
                <a:ext uri="{FF2B5EF4-FFF2-40B4-BE49-F238E27FC236}">
                  <a16:creationId xmlns:a16="http://schemas.microsoft.com/office/drawing/2014/main" id="{DE855CFC-6783-4C3E-A49D-77D9AE943534}"/>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5" name="Freeform 385">
              <a:extLst>
                <a:ext uri="{FF2B5EF4-FFF2-40B4-BE49-F238E27FC236}">
                  <a16:creationId xmlns:a16="http://schemas.microsoft.com/office/drawing/2014/main" id="{28E01891-1A67-472C-86D9-98F88F664362}"/>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6" name="Freeform 386">
              <a:extLst>
                <a:ext uri="{FF2B5EF4-FFF2-40B4-BE49-F238E27FC236}">
                  <a16:creationId xmlns:a16="http://schemas.microsoft.com/office/drawing/2014/main" id="{32A55451-3218-4A64-B1E0-C0859F246269}"/>
                </a:ext>
              </a:extLst>
            </p:cNvPr>
            <p:cNvSpPr>
              <a:spLocks/>
            </p:cNvSpPr>
            <p:nvPr/>
          </p:nvSpPr>
          <p:spPr bwMode="auto">
            <a:xfrm>
              <a:off x="6194426" y="3549650"/>
              <a:ext cx="6350" cy="33338"/>
            </a:xfrm>
            <a:custGeom>
              <a:avLst/>
              <a:gdLst>
                <a:gd name="T0" fmla="*/ 1 w 4"/>
                <a:gd name="T1" fmla="*/ 10 h 21"/>
                <a:gd name="T2" fmla="*/ 4 w 4"/>
                <a:gd name="T3" fmla="*/ 0 h 21"/>
                <a:gd name="T4" fmla="*/ 4 w 4"/>
                <a:gd name="T5" fmla="*/ 1 h 21"/>
                <a:gd name="T6" fmla="*/ 2 w 4"/>
                <a:gd name="T7" fmla="*/ 11 h 21"/>
                <a:gd name="T8" fmla="*/ 2 w 4"/>
                <a:gd name="T9" fmla="*/ 20 h 21"/>
                <a:gd name="T10" fmla="*/ 1 w 4"/>
                <a:gd name="T11" fmla="*/ 20 h 21"/>
                <a:gd name="T12" fmla="*/ 1 w 4"/>
                <a:gd name="T13" fmla="*/ 19 h 21"/>
                <a:gd name="T14" fmla="*/ 1 w 4"/>
                <a:gd name="T15" fmla="*/ 19 h 21"/>
                <a:gd name="T16" fmla="*/ 0 w 4"/>
                <a:gd name="T17" fmla="*/ 17 h 21"/>
                <a:gd name="T18" fmla="*/ 1 w 4"/>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1" y="10"/>
                  </a:moveTo>
                  <a:cubicBezTo>
                    <a:pt x="1" y="7"/>
                    <a:pt x="2" y="3"/>
                    <a:pt x="4" y="0"/>
                  </a:cubicBezTo>
                  <a:cubicBezTo>
                    <a:pt x="4" y="1"/>
                    <a:pt x="4" y="1"/>
                    <a:pt x="4" y="1"/>
                  </a:cubicBezTo>
                  <a:cubicBezTo>
                    <a:pt x="3" y="4"/>
                    <a:pt x="2" y="7"/>
                    <a:pt x="2" y="11"/>
                  </a:cubicBezTo>
                  <a:cubicBezTo>
                    <a:pt x="1" y="14"/>
                    <a:pt x="2" y="17"/>
                    <a:pt x="2" y="20"/>
                  </a:cubicBezTo>
                  <a:cubicBezTo>
                    <a:pt x="2" y="21"/>
                    <a:pt x="1" y="21"/>
                    <a:pt x="1" y="20"/>
                  </a:cubicBezTo>
                  <a:cubicBezTo>
                    <a:pt x="1" y="20"/>
                    <a:pt x="1" y="20"/>
                    <a:pt x="1" y="19"/>
                  </a:cubicBezTo>
                  <a:cubicBezTo>
                    <a:pt x="1" y="19"/>
                    <a:pt x="1" y="19"/>
                    <a:pt x="1" y="19"/>
                  </a:cubicBezTo>
                  <a:cubicBezTo>
                    <a:pt x="0" y="17"/>
                    <a:pt x="0" y="17"/>
                    <a:pt x="0" y="17"/>
                  </a:cubicBezTo>
                  <a:cubicBezTo>
                    <a:pt x="0" y="15"/>
                    <a:pt x="0" y="13"/>
                    <a:pt x="1"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7" name="Freeform 387">
              <a:extLst>
                <a:ext uri="{FF2B5EF4-FFF2-40B4-BE49-F238E27FC236}">
                  <a16:creationId xmlns:a16="http://schemas.microsoft.com/office/drawing/2014/main" id="{75D5E2BC-B071-44A6-B410-BB7374E39CFA}"/>
                </a:ext>
              </a:extLst>
            </p:cNvPr>
            <p:cNvSpPr>
              <a:spLocks/>
            </p:cNvSpPr>
            <p:nvPr/>
          </p:nvSpPr>
          <p:spPr bwMode="auto">
            <a:xfrm>
              <a:off x="6207126" y="3552825"/>
              <a:ext cx="6350" cy="28575"/>
            </a:xfrm>
            <a:custGeom>
              <a:avLst/>
              <a:gdLst>
                <a:gd name="T0" fmla="*/ 1 w 4"/>
                <a:gd name="T1" fmla="*/ 8 h 18"/>
                <a:gd name="T2" fmla="*/ 2 w 4"/>
                <a:gd name="T3" fmla="*/ 0 h 18"/>
                <a:gd name="T4" fmla="*/ 2 w 4"/>
                <a:gd name="T5" fmla="*/ 0 h 18"/>
                <a:gd name="T6" fmla="*/ 0 w 4"/>
                <a:gd name="T7" fmla="*/ 18 h 18"/>
                <a:gd name="T8" fmla="*/ 0 w 4"/>
                <a:gd name="T9" fmla="*/ 18 h 18"/>
                <a:gd name="T10" fmla="*/ 1 w 4"/>
                <a:gd name="T11" fmla="*/ 8 h 18"/>
              </a:gdLst>
              <a:ahLst/>
              <a:cxnLst>
                <a:cxn ang="0">
                  <a:pos x="T0" y="T1"/>
                </a:cxn>
                <a:cxn ang="0">
                  <a:pos x="T2" y="T3"/>
                </a:cxn>
                <a:cxn ang="0">
                  <a:pos x="T4" y="T5"/>
                </a:cxn>
                <a:cxn ang="0">
                  <a:pos x="T6" y="T7"/>
                </a:cxn>
                <a:cxn ang="0">
                  <a:pos x="T8" y="T9"/>
                </a:cxn>
                <a:cxn ang="0">
                  <a:pos x="T10" y="T11"/>
                </a:cxn>
              </a:cxnLst>
              <a:rect l="0" t="0" r="r" b="b"/>
              <a:pathLst>
                <a:path w="4" h="18">
                  <a:moveTo>
                    <a:pt x="1" y="8"/>
                  </a:moveTo>
                  <a:cubicBezTo>
                    <a:pt x="2" y="5"/>
                    <a:pt x="1" y="2"/>
                    <a:pt x="2" y="0"/>
                  </a:cubicBezTo>
                  <a:cubicBezTo>
                    <a:pt x="2" y="0"/>
                    <a:pt x="2" y="0"/>
                    <a:pt x="2" y="0"/>
                  </a:cubicBezTo>
                  <a:cubicBezTo>
                    <a:pt x="4" y="5"/>
                    <a:pt x="2" y="13"/>
                    <a:pt x="0" y="18"/>
                  </a:cubicBezTo>
                  <a:cubicBezTo>
                    <a:pt x="0" y="18"/>
                    <a:pt x="0" y="18"/>
                    <a:pt x="0" y="18"/>
                  </a:cubicBezTo>
                  <a:cubicBezTo>
                    <a:pt x="0" y="15"/>
                    <a:pt x="1" y="11"/>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8" name="Freeform 388">
              <a:extLst>
                <a:ext uri="{FF2B5EF4-FFF2-40B4-BE49-F238E27FC236}">
                  <a16:creationId xmlns:a16="http://schemas.microsoft.com/office/drawing/2014/main" id="{9A94C43A-8849-4CE9-AE09-D2982F436C21}"/>
                </a:ext>
              </a:extLst>
            </p:cNvPr>
            <p:cNvSpPr>
              <a:spLocks/>
            </p:cNvSpPr>
            <p:nvPr/>
          </p:nvSpPr>
          <p:spPr bwMode="auto">
            <a:xfrm>
              <a:off x="6216651" y="3546475"/>
              <a:ext cx="7938" cy="25400"/>
            </a:xfrm>
            <a:custGeom>
              <a:avLst/>
              <a:gdLst>
                <a:gd name="T0" fmla="*/ 3 w 5"/>
                <a:gd name="T1" fmla="*/ 9 h 17"/>
                <a:gd name="T2" fmla="*/ 4 w 5"/>
                <a:gd name="T3" fmla="*/ 1 h 17"/>
                <a:gd name="T4" fmla="*/ 4 w 5"/>
                <a:gd name="T5" fmla="*/ 1 h 17"/>
                <a:gd name="T6" fmla="*/ 4 w 5"/>
                <a:gd name="T7" fmla="*/ 10 h 17"/>
                <a:gd name="T8" fmla="*/ 0 w 5"/>
                <a:gd name="T9" fmla="*/ 17 h 17"/>
                <a:gd name="T10" fmla="*/ 0 w 5"/>
                <a:gd name="T11" fmla="*/ 17 h 17"/>
                <a:gd name="T12" fmla="*/ 3 w 5"/>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9"/>
                  </a:moveTo>
                  <a:cubicBezTo>
                    <a:pt x="4" y="7"/>
                    <a:pt x="4" y="4"/>
                    <a:pt x="4" y="1"/>
                  </a:cubicBezTo>
                  <a:cubicBezTo>
                    <a:pt x="4" y="0"/>
                    <a:pt x="4" y="0"/>
                    <a:pt x="4" y="1"/>
                  </a:cubicBezTo>
                  <a:cubicBezTo>
                    <a:pt x="5" y="4"/>
                    <a:pt x="5" y="7"/>
                    <a:pt x="4" y="10"/>
                  </a:cubicBezTo>
                  <a:cubicBezTo>
                    <a:pt x="3" y="12"/>
                    <a:pt x="2" y="16"/>
                    <a:pt x="0" y="17"/>
                  </a:cubicBezTo>
                  <a:cubicBezTo>
                    <a:pt x="0" y="17"/>
                    <a:pt x="0" y="17"/>
                    <a:pt x="0" y="17"/>
                  </a:cubicBezTo>
                  <a:cubicBezTo>
                    <a:pt x="0" y="14"/>
                    <a:pt x="2" y="12"/>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9" name="Freeform 389">
              <a:extLst>
                <a:ext uri="{FF2B5EF4-FFF2-40B4-BE49-F238E27FC236}">
                  <a16:creationId xmlns:a16="http://schemas.microsoft.com/office/drawing/2014/main" id="{D7359705-3EA7-4F59-B244-981D16C698C4}"/>
                </a:ext>
              </a:extLst>
            </p:cNvPr>
            <p:cNvSpPr>
              <a:spLocks/>
            </p:cNvSpPr>
            <p:nvPr/>
          </p:nvSpPr>
          <p:spPr bwMode="auto">
            <a:xfrm>
              <a:off x="6184901" y="3538537"/>
              <a:ext cx="0" cy="12700"/>
            </a:xfrm>
            <a:custGeom>
              <a:avLst/>
              <a:gdLst>
                <a:gd name="T0" fmla="*/ 1 w 1"/>
                <a:gd name="T1" fmla="*/ 0 h 9"/>
                <a:gd name="T2" fmla="*/ 1 w 1"/>
                <a:gd name="T3" fmla="*/ 0 h 9"/>
                <a:gd name="T4" fmla="*/ 0 w 1"/>
                <a:gd name="T5" fmla="*/ 9 h 9"/>
                <a:gd name="T6" fmla="*/ 0 w 1"/>
                <a:gd name="T7" fmla="*/ 9 h 9"/>
                <a:gd name="T8" fmla="*/ 1 w 1"/>
                <a:gd name="T9" fmla="*/ 0 h 9"/>
              </a:gdLst>
              <a:ahLst/>
              <a:cxnLst>
                <a:cxn ang="0">
                  <a:pos x="T0" y="T1"/>
                </a:cxn>
                <a:cxn ang="0">
                  <a:pos x="T2" y="T3"/>
                </a:cxn>
                <a:cxn ang="0">
                  <a:pos x="T4" y="T5"/>
                </a:cxn>
                <a:cxn ang="0">
                  <a:pos x="T6" y="T7"/>
                </a:cxn>
                <a:cxn ang="0">
                  <a:pos x="T8" y="T9"/>
                </a:cxn>
              </a:cxnLst>
              <a:rect l="0" t="0" r="r" b="b"/>
              <a:pathLst>
                <a:path w="1" h="9">
                  <a:moveTo>
                    <a:pt x="1" y="0"/>
                  </a:moveTo>
                  <a:cubicBezTo>
                    <a:pt x="1" y="0"/>
                    <a:pt x="1" y="0"/>
                    <a:pt x="1" y="0"/>
                  </a:cubicBezTo>
                  <a:cubicBezTo>
                    <a:pt x="1" y="3"/>
                    <a:pt x="1" y="6"/>
                    <a:pt x="0" y="9"/>
                  </a:cubicBezTo>
                  <a:cubicBezTo>
                    <a:pt x="0" y="9"/>
                    <a:pt x="0" y="9"/>
                    <a:pt x="0" y="9"/>
                  </a:cubicBezTo>
                  <a:cubicBezTo>
                    <a:pt x="0" y="6"/>
                    <a:pt x="0" y="2"/>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0" name="Freeform 390">
              <a:extLst>
                <a:ext uri="{FF2B5EF4-FFF2-40B4-BE49-F238E27FC236}">
                  <a16:creationId xmlns:a16="http://schemas.microsoft.com/office/drawing/2014/main" id="{50A2E834-408A-4265-97D7-C5CBD2DAD52A}"/>
                </a:ext>
              </a:extLst>
            </p:cNvPr>
            <p:cNvSpPr>
              <a:spLocks/>
            </p:cNvSpPr>
            <p:nvPr/>
          </p:nvSpPr>
          <p:spPr bwMode="auto">
            <a:xfrm>
              <a:off x="6173788" y="3525837"/>
              <a:ext cx="4763" cy="15875"/>
            </a:xfrm>
            <a:custGeom>
              <a:avLst/>
              <a:gdLst>
                <a:gd name="T0" fmla="*/ 2 w 3"/>
                <a:gd name="T1" fmla="*/ 0 h 10"/>
                <a:gd name="T2" fmla="*/ 3 w 3"/>
                <a:gd name="T3" fmla="*/ 0 h 10"/>
                <a:gd name="T4" fmla="*/ 2 w 3"/>
                <a:gd name="T5" fmla="*/ 5 h 10"/>
                <a:gd name="T6" fmla="*/ 1 w 3"/>
                <a:gd name="T7" fmla="*/ 10 h 10"/>
                <a:gd name="T8" fmla="*/ 0 w 3"/>
                <a:gd name="T9" fmla="*/ 9 h 10"/>
                <a:gd name="T10" fmla="*/ 2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2" y="0"/>
                  </a:moveTo>
                  <a:cubicBezTo>
                    <a:pt x="3" y="0"/>
                    <a:pt x="3" y="0"/>
                    <a:pt x="3" y="0"/>
                  </a:cubicBezTo>
                  <a:cubicBezTo>
                    <a:pt x="3" y="2"/>
                    <a:pt x="2" y="3"/>
                    <a:pt x="2" y="5"/>
                  </a:cubicBezTo>
                  <a:cubicBezTo>
                    <a:pt x="2" y="6"/>
                    <a:pt x="2" y="8"/>
                    <a:pt x="1" y="10"/>
                  </a:cubicBezTo>
                  <a:cubicBezTo>
                    <a:pt x="1" y="10"/>
                    <a:pt x="0" y="10"/>
                    <a:pt x="0" y="9"/>
                  </a:cubicBezTo>
                  <a:cubicBezTo>
                    <a:pt x="0" y="6"/>
                    <a:pt x="1" y="3"/>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1" name="Freeform 391">
              <a:extLst>
                <a:ext uri="{FF2B5EF4-FFF2-40B4-BE49-F238E27FC236}">
                  <a16:creationId xmlns:a16="http://schemas.microsoft.com/office/drawing/2014/main" id="{48C067EB-F92D-4CE7-8593-85ADC9B4D8F6}"/>
                </a:ext>
              </a:extLst>
            </p:cNvPr>
            <p:cNvSpPr>
              <a:spLocks/>
            </p:cNvSpPr>
            <p:nvPr/>
          </p:nvSpPr>
          <p:spPr bwMode="auto">
            <a:xfrm>
              <a:off x="6153151" y="3511550"/>
              <a:ext cx="4763" cy="7938"/>
            </a:xfrm>
            <a:custGeom>
              <a:avLst/>
              <a:gdLst>
                <a:gd name="T0" fmla="*/ 0 w 3"/>
                <a:gd name="T1" fmla="*/ 5 h 5"/>
                <a:gd name="T2" fmla="*/ 1 w 3"/>
                <a:gd name="T3" fmla="*/ 0 h 5"/>
                <a:gd name="T4" fmla="*/ 1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1" y="3"/>
                    <a:pt x="1" y="2"/>
                    <a:pt x="1" y="0"/>
                  </a:cubicBezTo>
                  <a:cubicBezTo>
                    <a:pt x="1" y="0"/>
                    <a:pt x="1" y="0"/>
                    <a:pt x="1" y="0"/>
                  </a:cubicBezTo>
                  <a:cubicBezTo>
                    <a:pt x="3" y="2"/>
                    <a:pt x="2" y="4"/>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2" name="Freeform 392">
              <a:extLst>
                <a:ext uri="{FF2B5EF4-FFF2-40B4-BE49-F238E27FC236}">
                  <a16:creationId xmlns:a16="http://schemas.microsoft.com/office/drawing/2014/main" id="{50A00736-A361-43B1-A32A-919563045D26}"/>
                </a:ext>
              </a:extLst>
            </p:cNvPr>
            <p:cNvSpPr>
              <a:spLocks/>
            </p:cNvSpPr>
            <p:nvPr/>
          </p:nvSpPr>
          <p:spPr bwMode="auto">
            <a:xfrm>
              <a:off x="6202363" y="3535362"/>
              <a:ext cx="4763" cy="12700"/>
            </a:xfrm>
            <a:custGeom>
              <a:avLst/>
              <a:gdLst>
                <a:gd name="T0" fmla="*/ 1 w 3"/>
                <a:gd name="T1" fmla="*/ 5 h 9"/>
                <a:gd name="T2" fmla="*/ 2 w 3"/>
                <a:gd name="T3" fmla="*/ 1 h 9"/>
                <a:gd name="T4" fmla="*/ 2 w 3"/>
                <a:gd name="T5" fmla="*/ 1 h 9"/>
                <a:gd name="T6" fmla="*/ 1 w 3"/>
                <a:gd name="T7" fmla="*/ 9 h 9"/>
                <a:gd name="T8" fmla="*/ 0 w 3"/>
                <a:gd name="T9" fmla="*/ 8 h 9"/>
                <a:gd name="T10" fmla="*/ 1 w 3"/>
                <a:gd name="T11" fmla="*/ 5 h 9"/>
              </a:gdLst>
              <a:ahLst/>
              <a:cxnLst>
                <a:cxn ang="0">
                  <a:pos x="T0" y="T1"/>
                </a:cxn>
                <a:cxn ang="0">
                  <a:pos x="T2" y="T3"/>
                </a:cxn>
                <a:cxn ang="0">
                  <a:pos x="T4" y="T5"/>
                </a:cxn>
                <a:cxn ang="0">
                  <a:pos x="T6" y="T7"/>
                </a:cxn>
                <a:cxn ang="0">
                  <a:pos x="T8" y="T9"/>
                </a:cxn>
                <a:cxn ang="0">
                  <a:pos x="T10" y="T11"/>
                </a:cxn>
              </a:cxnLst>
              <a:rect l="0" t="0" r="r" b="b"/>
              <a:pathLst>
                <a:path w="3" h="9">
                  <a:moveTo>
                    <a:pt x="1" y="5"/>
                  </a:moveTo>
                  <a:cubicBezTo>
                    <a:pt x="1" y="4"/>
                    <a:pt x="1" y="2"/>
                    <a:pt x="2" y="1"/>
                  </a:cubicBezTo>
                  <a:cubicBezTo>
                    <a:pt x="2" y="0"/>
                    <a:pt x="2" y="0"/>
                    <a:pt x="2" y="1"/>
                  </a:cubicBezTo>
                  <a:cubicBezTo>
                    <a:pt x="3" y="3"/>
                    <a:pt x="3" y="7"/>
                    <a:pt x="1" y="9"/>
                  </a:cubicBezTo>
                  <a:cubicBezTo>
                    <a:pt x="0" y="8"/>
                    <a:pt x="0" y="8"/>
                    <a:pt x="0" y="8"/>
                  </a:cubicBezTo>
                  <a:cubicBezTo>
                    <a:pt x="0" y="7"/>
                    <a:pt x="1" y="6"/>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3" name="Freeform 393">
              <a:extLst>
                <a:ext uri="{FF2B5EF4-FFF2-40B4-BE49-F238E27FC236}">
                  <a16:creationId xmlns:a16="http://schemas.microsoft.com/office/drawing/2014/main" id="{A5A393B1-C72C-4E19-A364-5D25FC2B88D1}"/>
                </a:ext>
              </a:extLst>
            </p:cNvPr>
            <p:cNvSpPr>
              <a:spLocks/>
            </p:cNvSpPr>
            <p:nvPr/>
          </p:nvSpPr>
          <p:spPr bwMode="auto">
            <a:xfrm>
              <a:off x="6234113" y="3552825"/>
              <a:ext cx="6350" cy="9525"/>
            </a:xfrm>
            <a:custGeom>
              <a:avLst/>
              <a:gdLst>
                <a:gd name="T0" fmla="*/ 1 w 4"/>
                <a:gd name="T1" fmla="*/ 5 h 6"/>
                <a:gd name="T2" fmla="*/ 2 w 4"/>
                <a:gd name="T3" fmla="*/ 3 h 6"/>
                <a:gd name="T4" fmla="*/ 3 w 4"/>
                <a:gd name="T5" fmla="*/ 0 h 6"/>
                <a:gd name="T6" fmla="*/ 4 w 4"/>
                <a:gd name="T7" fmla="*/ 1 h 6"/>
                <a:gd name="T8" fmla="*/ 3 w 4"/>
                <a:gd name="T9" fmla="*/ 5 h 6"/>
                <a:gd name="T10" fmla="*/ 0 w 4"/>
                <a:gd name="T11" fmla="*/ 5 h 6"/>
                <a:gd name="T12" fmla="*/ 1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5"/>
                  </a:moveTo>
                  <a:cubicBezTo>
                    <a:pt x="2" y="6"/>
                    <a:pt x="2" y="3"/>
                    <a:pt x="2" y="3"/>
                  </a:cubicBezTo>
                  <a:cubicBezTo>
                    <a:pt x="2" y="2"/>
                    <a:pt x="3" y="1"/>
                    <a:pt x="3" y="0"/>
                  </a:cubicBezTo>
                  <a:cubicBezTo>
                    <a:pt x="4" y="0"/>
                    <a:pt x="4" y="0"/>
                    <a:pt x="4" y="1"/>
                  </a:cubicBezTo>
                  <a:cubicBezTo>
                    <a:pt x="4" y="2"/>
                    <a:pt x="4" y="4"/>
                    <a:pt x="3" y="5"/>
                  </a:cubicBezTo>
                  <a:cubicBezTo>
                    <a:pt x="2" y="6"/>
                    <a:pt x="1" y="6"/>
                    <a:pt x="0" y="5"/>
                  </a:cubicBezTo>
                  <a:lnTo>
                    <a:pt x="1" y="5"/>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4" name="Freeform 394">
              <a:extLst>
                <a:ext uri="{FF2B5EF4-FFF2-40B4-BE49-F238E27FC236}">
                  <a16:creationId xmlns:a16="http://schemas.microsoft.com/office/drawing/2014/main" id="{EE1436AB-0559-44D4-839C-0D5727CB9E70}"/>
                </a:ext>
              </a:extLst>
            </p:cNvPr>
            <p:cNvSpPr>
              <a:spLocks/>
            </p:cNvSpPr>
            <p:nvPr/>
          </p:nvSpPr>
          <p:spPr bwMode="auto">
            <a:xfrm>
              <a:off x="6229351" y="3621087"/>
              <a:ext cx="4763" cy="12700"/>
            </a:xfrm>
            <a:custGeom>
              <a:avLst/>
              <a:gdLst>
                <a:gd name="T0" fmla="*/ 1 w 3"/>
                <a:gd name="T1" fmla="*/ 4 h 9"/>
                <a:gd name="T2" fmla="*/ 1 w 3"/>
                <a:gd name="T3" fmla="*/ 0 h 9"/>
                <a:gd name="T4" fmla="*/ 1 w 3"/>
                <a:gd name="T5" fmla="*/ 0 h 9"/>
                <a:gd name="T6" fmla="*/ 0 w 3"/>
                <a:gd name="T7" fmla="*/ 9 h 9"/>
                <a:gd name="T8" fmla="*/ 0 w 3"/>
                <a:gd name="T9" fmla="*/ 9 h 9"/>
                <a:gd name="T10" fmla="*/ 1 w 3"/>
                <a:gd name="T11" fmla="*/ 4 h 9"/>
              </a:gdLst>
              <a:ahLst/>
              <a:cxnLst>
                <a:cxn ang="0">
                  <a:pos x="T0" y="T1"/>
                </a:cxn>
                <a:cxn ang="0">
                  <a:pos x="T2" y="T3"/>
                </a:cxn>
                <a:cxn ang="0">
                  <a:pos x="T4" y="T5"/>
                </a:cxn>
                <a:cxn ang="0">
                  <a:pos x="T6" y="T7"/>
                </a:cxn>
                <a:cxn ang="0">
                  <a:pos x="T8" y="T9"/>
                </a:cxn>
                <a:cxn ang="0">
                  <a:pos x="T10" y="T11"/>
                </a:cxn>
              </a:cxnLst>
              <a:rect l="0" t="0" r="r" b="b"/>
              <a:pathLst>
                <a:path w="3" h="9">
                  <a:moveTo>
                    <a:pt x="1" y="4"/>
                  </a:moveTo>
                  <a:cubicBezTo>
                    <a:pt x="1" y="3"/>
                    <a:pt x="1" y="2"/>
                    <a:pt x="1" y="0"/>
                  </a:cubicBezTo>
                  <a:cubicBezTo>
                    <a:pt x="1" y="0"/>
                    <a:pt x="1" y="0"/>
                    <a:pt x="1" y="0"/>
                  </a:cubicBezTo>
                  <a:cubicBezTo>
                    <a:pt x="3" y="3"/>
                    <a:pt x="2" y="7"/>
                    <a:pt x="0" y="9"/>
                  </a:cubicBezTo>
                  <a:cubicBezTo>
                    <a:pt x="0" y="9"/>
                    <a:pt x="0" y="9"/>
                    <a:pt x="0" y="9"/>
                  </a:cubicBezTo>
                  <a:cubicBezTo>
                    <a:pt x="0" y="7"/>
                    <a:pt x="1" y="6"/>
                    <a:pt x="1"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5" name="Freeform 395">
              <a:extLst>
                <a:ext uri="{FF2B5EF4-FFF2-40B4-BE49-F238E27FC236}">
                  <a16:creationId xmlns:a16="http://schemas.microsoft.com/office/drawing/2014/main" id="{D9B6B759-498F-459B-9F1A-74D05EA2D634}"/>
                </a:ext>
              </a:extLst>
            </p:cNvPr>
            <p:cNvSpPr>
              <a:spLocks/>
            </p:cNvSpPr>
            <p:nvPr/>
          </p:nvSpPr>
          <p:spPr bwMode="auto">
            <a:xfrm>
              <a:off x="6216651" y="3624262"/>
              <a:ext cx="4763" cy="14288"/>
            </a:xfrm>
            <a:custGeom>
              <a:avLst/>
              <a:gdLst>
                <a:gd name="T0" fmla="*/ 3 w 3"/>
                <a:gd name="T1" fmla="*/ 1 h 10"/>
                <a:gd name="T2" fmla="*/ 3 w 3"/>
                <a:gd name="T3" fmla="*/ 1 h 10"/>
                <a:gd name="T4" fmla="*/ 0 w 3"/>
                <a:gd name="T5" fmla="*/ 10 h 10"/>
                <a:gd name="T6" fmla="*/ 0 w 3"/>
                <a:gd name="T7" fmla="*/ 10 h 10"/>
                <a:gd name="T8" fmla="*/ 3 w 3"/>
                <a:gd name="T9" fmla="*/ 1 h 10"/>
              </a:gdLst>
              <a:ahLst/>
              <a:cxnLst>
                <a:cxn ang="0">
                  <a:pos x="T0" y="T1"/>
                </a:cxn>
                <a:cxn ang="0">
                  <a:pos x="T2" y="T3"/>
                </a:cxn>
                <a:cxn ang="0">
                  <a:pos x="T4" y="T5"/>
                </a:cxn>
                <a:cxn ang="0">
                  <a:pos x="T6" y="T7"/>
                </a:cxn>
                <a:cxn ang="0">
                  <a:pos x="T8" y="T9"/>
                </a:cxn>
              </a:cxnLst>
              <a:rect l="0" t="0" r="r" b="b"/>
              <a:pathLst>
                <a:path w="3" h="10">
                  <a:moveTo>
                    <a:pt x="3" y="1"/>
                  </a:moveTo>
                  <a:cubicBezTo>
                    <a:pt x="3" y="0"/>
                    <a:pt x="3" y="1"/>
                    <a:pt x="3" y="1"/>
                  </a:cubicBezTo>
                  <a:cubicBezTo>
                    <a:pt x="3" y="4"/>
                    <a:pt x="2" y="7"/>
                    <a:pt x="0" y="10"/>
                  </a:cubicBezTo>
                  <a:cubicBezTo>
                    <a:pt x="0" y="10"/>
                    <a:pt x="0" y="10"/>
                    <a:pt x="0" y="10"/>
                  </a:cubicBezTo>
                  <a:cubicBezTo>
                    <a:pt x="0" y="7"/>
                    <a:pt x="1" y="4"/>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6" name="Freeform 396">
              <a:extLst>
                <a:ext uri="{FF2B5EF4-FFF2-40B4-BE49-F238E27FC236}">
                  <a16:creationId xmlns:a16="http://schemas.microsoft.com/office/drawing/2014/main" id="{326D2500-1746-4027-997B-5C1FEFBDEDC5}"/>
                </a:ext>
              </a:extLst>
            </p:cNvPr>
            <p:cNvSpPr>
              <a:spLocks/>
            </p:cNvSpPr>
            <p:nvPr/>
          </p:nvSpPr>
          <p:spPr bwMode="auto">
            <a:xfrm>
              <a:off x="6207126" y="3632200"/>
              <a:ext cx="1588" cy="9525"/>
            </a:xfrm>
            <a:custGeom>
              <a:avLst/>
              <a:gdLst>
                <a:gd name="T0" fmla="*/ 0 w 1"/>
                <a:gd name="T1" fmla="*/ 0 h 7"/>
                <a:gd name="T2" fmla="*/ 1 w 1"/>
                <a:gd name="T3" fmla="*/ 0 h 7"/>
                <a:gd name="T4" fmla="*/ 1 w 1"/>
                <a:gd name="T5" fmla="*/ 7 h 7"/>
                <a:gd name="T6" fmla="*/ 0 w 1"/>
                <a:gd name="T7" fmla="*/ 7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1" y="0"/>
                    <a:pt x="1" y="0"/>
                    <a:pt x="1" y="0"/>
                  </a:cubicBezTo>
                  <a:cubicBezTo>
                    <a:pt x="1" y="2"/>
                    <a:pt x="1" y="5"/>
                    <a:pt x="1" y="7"/>
                  </a:cubicBezTo>
                  <a:cubicBezTo>
                    <a:pt x="0" y="7"/>
                    <a:pt x="0" y="7"/>
                    <a:pt x="0" y="7"/>
                  </a:cubicBezTo>
                  <a:cubicBezTo>
                    <a:pt x="0" y="4"/>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7" name="Freeform 397">
              <a:extLst>
                <a:ext uri="{FF2B5EF4-FFF2-40B4-BE49-F238E27FC236}">
                  <a16:creationId xmlns:a16="http://schemas.microsoft.com/office/drawing/2014/main" id="{9C396796-3B91-4AD1-912D-9422A8170634}"/>
                </a:ext>
              </a:extLst>
            </p:cNvPr>
            <p:cNvSpPr>
              <a:spLocks/>
            </p:cNvSpPr>
            <p:nvPr/>
          </p:nvSpPr>
          <p:spPr bwMode="auto">
            <a:xfrm>
              <a:off x="6188076" y="3644900"/>
              <a:ext cx="3175" cy="4763"/>
            </a:xfrm>
            <a:custGeom>
              <a:avLst/>
              <a:gdLst>
                <a:gd name="T0" fmla="*/ 1 w 2"/>
                <a:gd name="T1" fmla="*/ 0 h 3"/>
                <a:gd name="T2" fmla="*/ 2 w 2"/>
                <a:gd name="T3" fmla="*/ 0 h 3"/>
                <a:gd name="T4" fmla="*/ 1 w 2"/>
                <a:gd name="T5" fmla="*/ 3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2" y="0"/>
                    <a:pt x="2" y="0"/>
                    <a:pt x="2" y="0"/>
                  </a:cubicBezTo>
                  <a:cubicBezTo>
                    <a:pt x="2" y="1"/>
                    <a:pt x="1" y="2"/>
                    <a:pt x="1" y="3"/>
                  </a:cubicBezTo>
                  <a:cubicBezTo>
                    <a:pt x="1" y="3"/>
                    <a:pt x="0" y="3"/>
                    <a:pt x="0" y="3"/>
                  </a:cubicBezTo>
                  <a:cubicBezTo>
                    <a:pt x="0" y="2"/>
                    <a:pt x="0" y="1"/>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08" name="组合 289">
            <a:extLst>
              <a:ext uri="{FF2B5EF4-FFF2-40B4-BE49-F238E27FC236}">
                <a16:creationId xmlns:a16="http://schemas.microsoft.com/office/drawing/2014/main" id="{330A6DA5-40DF-484F-A744-AF4788A34115}"/>
              </a:ext>
            </a:extLst>
          </p:cNvPr>
          <p:cNvGrpSpPr/>
          <p:nvPr/>
        </p:nvGrpSpPr>
        <p:grpSpPr>
          <a:xfrm>
            <a:off x="3259267" y="4457996"/>
            <a:ext cx="1793616" cy="2019709"/>
            <a:chOff x="7899401" y="3314700"/>
            <a:chExt cx="525463" cy="601663"/>
          </a:xfrm>
        </p:grpSpPr>
        <p:sp>
          <p:nvSpPr>
            <p:cNvPr id="109" name="Freeform 850">
              <a:extLst>
                <a:ext uri="{FF2B5EF4-FFF2-40B4-BE49-F238E27FC236}">
                  <a16:creationId xmlns:a16="http://schemas.microsoft.com/office/drawing/2014/main" id="{F2412406-B8EB-4327-8F86-162D58237BB3}"/>
                </a:ext>
              </a:extLst>
            </p:cNvPr>
            <p:cNvSpPr>
              <a:spLocks/>
            </p:cNvSpPr>
            <p:nvPr/>
          </p:nvSpPr>
          <p:spPr bwMode="auto">
            <a:xfrm flipH="1">
              <a:off x="7960021" y="3482975"/>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110" name="组合 220">
              <a:extLst>
                <a:ext uri="{FF2B5EF4-FFF2-40B4-BE49-F238E27FC236}">
                  <a16:creationId xmlns:a16="http://schemas.microsoft.com/office/drawing/2014/main" id="{26A0415F-3393-456E-B92E-1E3CADB4B214}"/>
                </a:ext>
              </a:extLst>
            </p:cNvPr>
            <p:cNvGrpSpPr/>
            <p:nvPr/>
          </p:nvGrpSpPr>
          <p:grpSpPr>
            <a:xfrm>
              <a:off x="7899401" y="3314700"/>
              <a:ext cx="525463" cy="601663"/>
              <a:chOff x="7899401" y="3314700"/>
              <a:chExt cx="525463" cy="601663"/>
            </a:xfrm>
          </p:grpSpPr>
          <p:sp>
            <p:nvSpPr>
              <p:cNvPr id="111" name="Freeform 825">
                <a:extLst>
                  <a:ext uri="{FF2B5EF4-FFF2-40B4-BE49-F238E27FC236}">
                    <a16:creationId xmlns:a16="http://schemas.microsoft.com/office/drawing/2014/main" id="{708FA653-EE42-4F47-B0DE-DAAFC793B928}"/>
                  </a:ext>
                </a:extLst>
              </p:cNvPr>
              <p:cNvSpPr>
                <a:spLocks/>
              </p:cNvSpPr>
              <p:nvPr/>
            </p:nvSpPr>
            <p:spPr bwMode="auto">
              <a:xfrm>
                <a:off x="7961314" y="3848100"/>
                <a:ext cx="319088" cy="68263"/>
              </a:xfrm>
              <a:custGeom>
                <a:avLst/>
                <a:gdLst>
                  <a:gd name="T0" fmla="*/ 108 w 208"/>
                  <a:gd name="T1" fmla="*/ 0 h 45"/>
                  <a:gd name="T2" fmla="*/ 48 w 208"/>
                  <a:gd name="T3" fmla="*/ 13 h 45"/>
                  <a:gd name="T4" fmla="*/ 56 w 208"/>
                  <a:gd name="T5" fmla="*/ 20 h 45"/>
                  <a:gd name="T6" fmla="*/ 0 w 208"/>
                  <a:gd name="T7" fmla="*/ 32 h 45"/>
                  <a:gd name="T8" fmla="*/ 104 w 208"/>
                  <a:gd name="T9" fmla="*/ 45 h 45"/>
                  <a:gd name="T10" fmla="*/ 208 w 208"/>
                  <a:gd name="T11" fmla="*/ 32 h 45"/>
                  <a:gd name="T12" fmla="*/ 158 w 208"/>
                  <a:gd name="T13" fmla="*/ 20 h 45"/>
                  <a:gd name="T14" fmla="*/ 167 w 208"/>
                  <a:gd name="T15" fmla="*/ 13 h 45"/>
                  <a:gd name="T16" fmla="*/ 108 w 20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5">
                    <a:moveTo>
                      <a:pt x="108" y="0"/>
                    </a:moveTo>
                    <a:cubicBezTo>
                      <a:pt x="75" y="0"/>
                      <a:pt x="48" y="6"/>
                      <a:pt x="48" y="13"/>
                    </a:cubicBezTo>
                    <a:cubicBezTo>
                      <a:pt x="48" y="15"/>
                      <a:pt x="51" y="18"/>
                      <a:pt x="56" y="20"/>
                    </a:cubicBezTo>
                    <a:cubicBezTo>
                      <a:pt x="23" y="22"/>
                      <a:pt x="0" y="26"/>
                      <a:pt x="0" y="32"/>
                    </a:cubicBezTo>
                    <a:cubicBezTo>
                      <a:pt x="0" y="39"/>
                      <a:pt x="46" y="45"/>
                      <a:pt x="104" y="45"/>
                    </a:cubicBezTo>
                    <a:cubicBezTo>
                      <a:pt x="161" y="45"/>
                      <a:pt x="208" y="39"/>
                      <a:pt x="208" y="32"/>
                    </a:cubicBezTo>
                    <a:cubicBezTo>
                      <a:pt x="208" y="27"/>
                      <a:pt x="188" y="22"/>
                      <a:pt x="158" y="20"/>
                    </a:cubicBezTo>
                    <a:cubicBezTo>
                      <a:pt x="164" y="18"/>
                      <a:pt x="167" y="16"/>
                      <a:pt x="167" y="13"/>
                    </a:cubicBezTo>
                    <a:cubicBezTo>
                      <a:pt x="167" y="6"/>
                      <a:pt x="141" y="0"/>
                      <a:pt x="108" y="0"/>
                    </a:cubicBezTo>
                  </a:path>
                </a:pathLst>
              </a:custGeom>
              <a:solidFill>
                <a:srgbClr val="A8B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2" name="Freeform 826">
                <a:extLst>
                  <a:ext uri="{FF2B5EF4-FFF2-40B4-BE49-F238E27FC236}">
                    <a16:creationId xmlns:a16="http://schemas.microsoft.com/office/drawing/2014/main" id="{C4BF93F4-E5FE-4340-AF0C-C5BAAFC86245}"/>
                  </a:ext>
                </a:extLst>
              </p:cNvPr>
              <p:cNvSpPr>
                <a:spLocks/>
              </p:cNvSpPr>
              <p:nvPr/>
            </p:nvSpPr>
            <p:spPr bwMode="auto">
              <a:xfrm>
                <a:off x="8029576" y="3790950"/>
                <a:ext cx="87313" cy="77788"/>
              </a:xfrm>
              <a:custGeom>
                <a:avLst/>
                <a:gdLst>
                  <a:gd name="T0" fmla="*/ 19 w 57"/>
                  <a:gd name="T1" fmla="*/ 0 h 51"/>
                  <a:gd name="T2" fmla="*/ 6 w 57"/>
                  <a:gd name="T3" fmla="*/ 4 h 51"/>
                  <a:gd name="T4" fmla="*/ 29 w 57"/>
                  <a:gd name="T5" fmla="*/ 49 h 51"/>
                  <a:gd name="T6" fmla="*/ 27 w 57"/>
                  <a:gd name="T7" fmla="*/ 0 h 51"/>
                  <a:gd name="T8" fmla="*/ 19 w 57"/>
                  <a:gd name="T9" fmla="*/ 0 h 51"/>
                </a:gdLst>
                <a:ahLst/>
                <a:cxnLst>
                  <a:cxn ang="0">
                    <a:pos x="T0" y="T1"/>
                  </a:cxn>
                  <a:cxn ang="0">
                    <a:pos x="T2" y="T3"/>
                  </a:cxn>
                  <a:cxn ang="0">
                    <a:pos x="T4" y="T5"/>
                  </a:cxn>
                  <a:cxn ang="0">
                    <a:pos x="T6" y="T7"/>
                  </a:cxn>
                  <a:cxn ang="0">
                    <a:pos x="T8" y="T9"/>
                  </a:cxn>
                </a:cxnLst>
                <a:rect l="0" t="0" r="r" b="b"/>
                <a:pathLst>
                  <a:path w="57" h="51">
                    <a:moveTo>
                      <a:pt x="19" y="0"/>
                    </a:moveTo>
                    <a:cubicBezTo>
                      <a:pt x="19" y="0"/>
                      <a:pt x="7" y="0"/>
                      <a:pt x="6" y="4"/>
                    </a:cubicBezTo>
                    <a:cubicBezTo>
                      <a:pt x="5" y="8"/>
                      <a:pt x="0" y="51"/>
                      <a:pt x="29" y="49"/>
                    </a:cubicBezTo>
                    <a:cubicBezTo>
                      <a:pt x="57" y="46"/>
                      <a:pt x="27" y="0"/>
                      <a:pt x="27" y="0"/>
                    </a:cubicBezTo>
                    <a:lnTo>
                      <a:pt x="1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3" name="Freeform 827">
                <a:extLst>
                  <a:ext uri="{FF2B5EF4-FFF2-40B4-BE49-F238E27FC236}">
                    <a16:creationId xmlns:a16="http://schemas.microsoft.com/office/drawing/2014/main" id="{83DA24F7-DBD7-4E0F-A6EE-215B6B567D7A}"/>
                  </a:ext>
                </a:extLst>
              </p:cNvPr>
              <p:cNvSpPr>
                <a:spLocks/>
              </p:cNvSpPr>
              <p:nvPr/>
            </p:nvSpPr>
            <p:spPr bwMode="auto">
              <a:xfrm>
                <a:off x="8126414" y="3784600"/>
                <a:ext cx="87313" cy="77788"/>
              </a:xfrm>
              <a:custGeom>
                <a:avLst/>
                <a:gdLst>
                  <a:gd name="T0" fmla="*/ 39 w 57"/>
                  <a:gd name="T1" fmla="*/ 0 h 51"/>
                  <a:gd name="T2" fmla="*/ 53 w 57"/>
                  <a:gd name="T3" fmla="*/ 5 h 51"/>
                  <a:gd name="T4" fmla="*/ 29 w 57"/>
                  <a:gd name="T5" fmla="*/ 49 h 51"/>
                  <a:gd name="T6" fmla="*/ 31 w 57"/>
                  <a:gd name="T7" fmla="*/ 0 h 51"/>
                  <a:gd name="T8" fmla="*/ 39 w 57"/>
                  <a:gd name="T9" fmla="*/ 0 h 51"/>
                </a:gdLst>
                <a:ahLst/>
                <a:cxnLst>
                  <a:cxn ang="0">
                    <a:pos x="T0" y="T1"/>
                  </a:cxn>
                  <a:cxn ang="0">
                    <a:pos x="T2" y="T3"/>
                  </a:cxn>
                  <a:cxn ang="0">
                    <a:pos x="T4" y="T5"/>
                  </a:cxn>
                  <a:cxn ang="0">
                    <a:pos x="T6" y="T7"/>
                  </a:cxn>
                  <a:cxn ang="0">
                    <a:pos x="T8" y="T9"/>
                  </a:cxn>
                </a:cxnLst>
                <a:rect l="0" t="0" r="r" b="b"/>
                <a:pathLst>
                  <a:path w="57" h="51">
                    <a:moveTo>
                      <a:pt x="39" y="0"/>
                    </a:moveTo>
                    <a:cubicBezTo>
                      <a:pt x="39" y="0"/>
                      <a:pt x="51" y="0"/>
                      <a:pt x="53" y="5"/>
                    </a:cubicBezTo>
                    <a:cubicBezTo>
                      <a:pt x="54" y="9"/>
                      <a:pt x="57" y="51"/>
                      <a:pt x="29" y="49"/>
                    </a:cubicBezTo>
                    <a:cubicBezTo>
                      <a:pt x="0" y="47"/>
                      <a:pt x="31" y="0"/>
                      <a:pt x="31" y="0"/>
                    </a:cubicBezTo>
                    <a:lnTo>
                      <a:pt x="3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4" name="Freeform 828">
                <a:extLst>
                  <a:ext uri="{FF2B5EF4-FFF2-40B4-BE49-F238E27FC236}">
                    <a16:creationId xmlns:a16="http://schemas.microsoft.com/office/drawing/2014/main" id="{C8D61813-F0CB-4393-823D-BE26F6BE032E}"/>
                  </a:ext>
                </a:extLst>
              </p:cNvPr>
              <p:cNvSpPr>
                <a:spLocks/>
              </p:cNvSpPr>
              <p:nvPr/>
            </p:nvSpPr>
            <p:spPr bwMode="auto">
              <a:xfrm>
                <a:off x="8035926" y="3722688"/>
                <a:ext cx="84138" cy="107950"/>
              </a:xfrm>
              <a:custGeom>
                <a:avLst/>
                <a:gdLst>
                  <a:gd name="T0" fmla="*/ 55 w 55"/>
                  <a:gd name="T1" fmla="*/ 5 h 70"/>
                  <a:gd name="T2" fmla="*/ 51 w 55"/>
                  <a:gd name="T3" fmla="*/ 62 h 70"/>
                  <a:gd name="T4" fmla="*/ 18 w 55"/>
                  <a:gd name="T5" fmla="*/ 67 h 70"/>
                  <a:gd name="T6" fmla="*/ 0 w 55"/>
                  <a:gd name="T7" fmla="*/ 0 h 70"/>
                  <a:gd name="T8" fmla="*/ 55 w 55"/>
                  <a:gd name="T9" fmla="*/ 5 h 70"/>
                </a:gdLst>
                <a:ahLst/>
                <a:cxnLst>
                  <a:cxn ang="0">
                    <a:pos x="T0" y="T1"/>
                  </a:cxn>
                  <a:cxn ang="0">
                    <a:pos x="T2" y="T3"/>
                  </a:cxn>
                  <a:cxn ang="0">
                    <a:pos x="T4" y="T5"/>
                  </a:cxn>
                  <a:cxn ang="0">
                    <a:pos x="T6" y="T7"/>
                  </a:cxn>
                  <a:cxn ang="0">
                    <a:pos x="T8" y="T9"/>
                  </a:cxn>
                </a:cxnLst>
                <a:rect l="0" t="0" r="r" b="b"/>
                <a:pathLst>
                  <a:path w="55" h="70">
                    <a:moveTo>
                      <a:pt x="55" y="5"/>
                    </a:moveTo>
                    <a:cubicBezTo>
                      <a:pt x="55" y="23"/>
                      <a:pt x="53" y="56"/>
                      <a:pt x="51" y="62"/>
                    </a:cubicBezTo>
                    <a:cubicBezTo>
                      <a:pt x="48" y="70"/>
                      <a:pt x="26" y="68"/>
                      <a:pt x="18" y="67"/>
                    </a:cubicBezTo>
                    <a:cubicBezTo>
                      <a:pt x="12" y="67"/>
                      <a:pt x="3" y="21"/>
                      <a:pt x="0" y="0"/>
                    </a:cubicBezTo>
                    <a:cubicBezTo>
                      <a:pt x="9" y="2"/>
                      <a:pt x="28" y="6"/>
                      <a:pt x="55" y="5"/>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5" name="Freeform 829">
                <a:extLst>
                  <a:ext uri="{FF2B5EF4-FFF2-40B4-BE49-F238E27FC236}">
                    <a16:creationId xmlns:a16="http://schemas.microsoft.com/office/drawing/2014/main" id="{83D0B8E8-C63B-4180-A9AD-1F8ADEBB307C}"/>
                  </a:ext>
                </a:extLst>
              </p:cNvPr>
              <p:cNvSpPr>
                <a:spLocks/>
              </p:cNvSpPr>
              <p:nvPr/>
            </p:nvSpPr>
            <p:spPr bwMode="auto">
              <a:xfrm>
                <a:off x="8112126" y="3705225"/>
                <a:ext cx="88900" cy="122238"/>
              </a:xfrm>
              <a:custGeom>
                <a:avLst/>
                <a:gdLst>
                  <a:gd name="T0" fmla="*/ 54 w 58"/>
                  <a:gd name="T1" fmla="*/ 72 h 80"/>
                  <a:gd name="T2" fmla="*/ 21 w 58"/>
                  <a:gd name="T3" fmla="*/ 77 h 80"/>
                  <a:gd name="T4" fmla="*/ 0 w 58"/>
                  <a:gd name="T5" fmla="*/ 0 h 80"/>
                  <a:gd name="T6" fmla="*/ 57 w 58"/>
                  <a:gd name="T7" fmla="*/ 3 h 80"/>
                  <a:gd name="T8" fmla="*/ 58 w 58"/>
                  <a:gd name="T9" fmla="*/ 7 h 80"/>
                  <a:gd name="T10" fmla="*/ 54 w 58"/>
                  <a:gd name="T11" fmla="*/ 72 h 80"/>
                </a:gdLst>
                <a:ahLst/>
                <a:cxnLst>
                  <a:cxn ang="0">
                    <a:pos x="T0" y="T1"/>
                  </a:cxn>
                  <a:cxn ang="0">
                    <a:pos x="T2" y="T3"/>
                  </a:cxn>
                  <a:cxn ang="0">
                    <a:pos x="T4" y="T5"/>
                  </a:cxn>
                  <a:cxn ang="0">
                    <a:pos x="T6" y="T7"/>
                  </a:cxn>
                  <a:cxn ang="0">
                    <a:pos x="T8" y="T9"/>
                  </a:cxn>
                  <a:cxn ang="0">
                    <a:pos x="T10" y="T11"/>
                  </a:cxn>
                </a:cxnLst>
                <a:rect l="0" t="0" r="r" b="b"/>
                <a:pathLst>
                  <a:path w="58" h="80">
                    <a:moveTo>
                      <a:pt x="54" y="72"/>
                    </a:moveTo>
                    <a:cubicBezTo>
                      <a:pt x="51" y="80"/>
                      <a:pt x="28" y="78"/>
                      <a:pt x="21" y="77"/>
                    </a:cubicBezTo>
                    <a:cubicBezTo>
                      <a:pt x="13" y="77"/>
                      <a:pt x="0" y="0"/>
                      <a:pt x="0" y="0"/>
                    </a:cubicBezTo>
                    <a:cubicBezTo>
                      <a:pt x="0" y="0"/>
                      <a:pt x="54" y="1"/>
                      <a:pt x="57" y="3"/>
                    </a:cubicBezTo>
                    <a:cubicBezTo>
                      <a:pt x="58" y="4"/>
                      <a:pt x="58" y="5"/>
                      <a:pt x="58" y="7"/>
                    </a:cubicBezTo>
                    <a:cubicBezTo>
                      <a:pt x="56" y="55"/>
                      <a:pt x="56" y="65"/>
                      <a:pt x="54" y="72"/>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6" name="Freeform 830">
                <a:extLst>
                  <a:ext uri="{FF2B5EF4-FFF2-40B4-BE49-F238E27FC236}">
                    <a16:creationId xmlns:a16="http://schemas.microsoft.com/office/drawing/2014/main" id="{95BF9B8A-8474-4D48-A420-31B10E89C9C7}"/>
                  </a:ext>
                </a:extLst>
              </p:cNvPr>
              <p:cNvSpPr>
                <a:spLocks/>
              </p:cNvSpPr>
              <p:nvPr/>
            </p:nvSpPr>
            <p:spPr bwMode="auto">
              <a:xfrm>
                <a:off x="8034339" y="3716338"/>
                <a:ext cx="166688" cy="19050"/>
              </a:xfrm>
              <a:custGeom>
                <a:avLst/>
                <a:gdLst>
                  <a:gd name="T0" fmla="*/ 109 w 109"/>
                  <a:gd name="T1" fmla="*/ 3 h 13"/>
                  <a:gd name="T2" fmla="*/ 109 w 109"/>
                  <a:gd name="T3" fmla="*/ 0 h 13"/>
                  <a:gd name="T4" fmla="*/ 57 w 109"/>
                  <a:gd name="T5" fmla="*/ 7 h 13"/>
                  <a:gd name="T6" fmla="*/ 57 w 109"/>
                  <a:gd name="T7" fmla="*/ 7 h 13"/>
                  <a:gd name="T8" fmla="*/ 0 w 109"/>
                  <a:gd name="T9" fmla="*/ 2 h 13"/>
                  <a:gd name="T10" fmla="*/ 1 w 109"/>
                  <a:gd name="T11" fmla="*/ 5 h 13"/>
                  <a:gd name="T12" fmla="*/ 56 w 109"/>
                  <a:gd name="T13" fmla="*/ 12 h 13"/>
                  <a:gd name="T14" fmla="*/ 56 w 109"/>
                  <a:gd name="T15" fmla="*/ 12 h 13"/>
                  <a:gd name="T16" fmla="*/ 109 w 109"/>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
                    <a:moveTo>
                      <a:pt x="109" y="3"/>
                    </a:moveTo>
                    <a:cubicBezTo>
                      <a:pt x="109" y="2"/>
                      <a:pt x="109" y="1"/>
                      <a:pt x="109" y="0"/>
                    </a:cubicBezTo>
                    <a:cubicBezTo>
                      <a:pt x="101" y="4"/>
                      <a:pt x="79" y="7"/>
                      <a:pt x="57" y="7"/>
                    </a:cubicBezTo>
                    <a:cubicBezTo>
                      <a:pt x="57" y="7"/>
                      <a:pt x="57" y="7"/>
                      <a:pt x="57" y="7"/>
                    </a:cubicBezTo>
                    <a:cubicBezTo>
                      <a:pt x="35" y="7"/>
                      <a:pt x="12" y="5"/>
                      <a:pt x="0" y="2"/>
                    </a:cubicBezTo>
                    <a:cubicBezTo>
                      <a:pt x="0" y="3"/>
                      <a:pt x="0" y="4"/>
                      <a:pt x="1" y="5"/>
                    </a:cubicBezTo>
                    <a:cubicBezTo>
                      <a:pt x="9" y="8"/>
                      <a:pt x="30" y="13"/>
                      <a:pt x="56" y="12"/>
                    </a:cubicBezTo>
                    <a:cubicBezTo>
                      <a:pt x="56" y="12"/>
                      <a:pt x="56" y="12"/>
                      <a:pt x="56" y="12"/>
                    </a:cubicBezTo>
                    <a:cubicBezTo>
                      <a:pt x="72" y="11"/>
                      <a:pt x="90" y="9"/>
                      <a:pt x="109" y="3"/>
                    </a:cubicBezTo>
                    <a:close/>
                  </a:path>
                </a:pathLst>
              </a:custGeom>
              <a:solidFill>
                <a:srgbClr val="002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7" name="Freeform 831">
                <a:extLst>
                  <a:ext uri="{FF2B5EF4-FFF2-40B4-BE49-F238E27FC236}">
                    <a16:creationId xmlns:a16="http://schemas.microsoft.com/office/drawing/2014/main" id="{9E9D1071-E6B6-4231-A28B-7314D73C08B2}"/>
                  </a:ext>
                </a:extLst>
              </p:cNvPr>
              <p:cNvSpPr>
                <a:spLocks/>
              </p:cNvSpPr>
              <p:nvPr/>
            </p:nvSpPr>
            <p:spPr bwMode="auto">
              <a:xfrm>
                <a:off x="8032751" y="3708400"/>
                <a:ext cx="88900" cy="17463"/>
              </a:xfrm>
              <a:custGeom>
                <a:avLst/>
                <a:gdLst>
                  <a:gd name="T0" fmla="*/ 1 w 58"/>
                  <a:gd name="T1" fmla="*/ 7 h 12"/>
                  <a:gd name="T2" fmla="*/ 0 w 58"/>
                  <a:gd name="T3" fmla="*/ 3 h 12"/>
                  <a:gd name="T4" fmla="*/ 0 w 58"/>
                  <a:gd name="T5" fmla="*/ 0 h 12"/>
                  <a:gd name="T6" fmla="*/ 57 w 58"/>
                  <a:gd name="T7" fmla="*/ 4 h 12"/>
                  <a:gd name="T8" fmla="*/ 57 w 58"/>
                  <a:gd name="T9" fmla="*/ 5 h 12"/>
                  <a:gd name="T10" fmla="*/ 58 w 58"/>
                  <a:gd name="T11" fmla="*/ 12 h 12"/>
                  <a:gd name="T12" fmla="*/ 1 w 5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1" y="7"/>
                    </a:moveTo>
                    <a:cubicBezTo>
                      <a:pt x="1" y="6"/>
                      <a:pt x="1" y="4"/>
                      <a:pt x="0" y="3"/>
                    </a:cubicBezTo>
                    <a:cubicBezTo>
                      <a:pt x="0" y="1"/>
                      <a:pt x="0" y="0"/>
                      <a:pt x="0" y="0"/>
                    </a:cubicBezTo>
                    <a:cubicBezTo>
                      <a:pt x="0" y="0"/>
                      <a:pt x="53" y="2"/>
                      <a:pt x="57" y="4"/>
                    </a:cubicBezTo>
                    <a:cubicBezTo>
                      <a:pt x="57" y="4"/>
                      <a:pt x="57" y="4"/>
                      <a:pt x="57" y="5"/>
                    </a:cubicBezTo>
                    <a:cubicBezTo>
                      <a:pt x="58" y="6"/>
                      <a:pt x="58" y="8"/>
                      <a:pt x="58" y="12"/>
                    </a:cubicBezTo>
                    <a:cubicBezTo>
                      <a:pt x="36" y="12"/>
                      <a:pt x="13" y="10"/>
                      <a:pt x="1" y="7"/>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8" name="Freeform 832">
                <a:extLst>
                  <a:ext uri="{FF2B5EF4-FFF2-40B4-BE49-F238E27FC236}">
                    <a16:creationId xmlns:a16="http://schemas.microsoft.com/office/drawing/2014/main" id="{08FA4540-7F48-49EB-9571-362E4DE65B5C}"/>
                  </a:ext>
                </a:extLst>
              </p:cNvPr>
              <p:cNvSpPr>
                <a:spLocks/>
              </p:cNvSpPr>
              <p:nvPr/>
            </p:nvSpPr>
            <p:spPr bwMode="auto">
              <a:xfrm>
                <a:off x="8183564" y="3556000"/>
                <a:ext cx="19050" cy="49213"/>
              </a:xfrm>
              <a:custGeom>
                <a:avLst/>
                <a:gdLst>
                  <a:gd name="T0" fmla="*/ 12 w 12"/>
                  <a:gd name="T1" fmla="*/ 31 h 32"/>
                  <a:gd name="T2" fmla="*/ 10 w 12"/>
                  <a:gd name="T3" fmla="*/ 31 h 32"/>
                  <a:gd name="T4" fmla="*/ 2 w 12"/>
                  <a:gd name="T5" fmla="*/ 32 h 32"/>
                  <a:gd name="T6" fmla="*/ 1 w 12"/>
                  <a:gd name="T7" fmla="*/ 7 h 32"/>
                  <a:gd name="T8" fmla="*/ 0 w 12"/>
                  <a:gd name="T9" fmla="*/ 0 h 32"/>
                  <a:gd name="T10" fmla="*/ 2 w 12"/>
                  <a:gd name="T11" fmla="*/ 0 h 32"/>
                  <a:gd name="T12" fmla="*/ 12 w 1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12" y="31"/>
                    </a:moveTo>
                    <a:cubicBezTo>
                      <a:pt x="11" y="31"/>
                      <a:pt x="10" y="31"/>
                      <a:pt x="10" y="31"/>
                    </a:cubicBezTo>
                    <a:cubicBezTo>
                      <a:pt x="7" y="32"/>
                      <a:pt x="4" y="32"/>
                      <a:pt x="2" y="32"/>
                    </a:cubicBezTo>
                    <a:cubicBezTo>
                      <a:pt x="1" y="7"/>
                      <a:pt x="1" y="7"/>
                      <a:pt x="1" y="7"/>
                    </a:cubicBezTo>
                    <a:cubicBezTo>
                      <a:pt x="0" y="0"/>
                      <a:pt x="0" y="0"/>
                      <a:pt x="0" y="0"/>
                    </a:cubicBezTo>
                    <a:cubicBezTo>
                      <a:pt x="0" y="0"/>
                      <a:pt x="1" y="0"/>
                      <a:pt x="2" y="0"/>
                    </a:cubicBezTo>
                    <a:cubicBezTo>
                      <a:pt x="7" y="3"/>
                      <a:pt x="11" y="20"/>
                      <a:pt x="12" y="31"/>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9" name="Freeform 833">
                <a:extLst>
                  <a:ext uri="{FF2B5EF4-FFF2-40B4-BE49-F238E27FC236}">
                    <a16:creationId xmlns:a16="http://schemas.microsoft.com/office/drawing/2014/main" id="{4E78DDCD-B5CC-4261-9044-0A0F5602887A}"/>
                  </a:ext>
                </a:extLst>
              </p:cNvPr>
              <p:cNvSpPr>
                <a:spLocks/>
              </p:cNvSpPr>
              <p:nvPr/>
            </p:nvSpPr>
            <p:spPr bwMode="auto">
              <a:xfrm>
                <a:off x="8012114" y="3552825"/>
                <a:ext cx="206375" cy="173038"/>
              </a:xfrm>
              <a:custGeom>
                <a:avLst/>
                <a:gdLst>
                  <a:gd name="T0" fmla="*/ 126 w 135"/>
                  <a:gd name="T1" fmla="*/ 103 h 113"/>
                  <a:gd name="T2" fmla="*/ 125 w 135"/>
                  <a:gd name="T3" fmla="*/ 105 h 113"/>
                  <a:gd name="T4" fmla="*/ 71 w 135"/>
                  <a:gd name="T5" fmla="*/ 113 h 113"/>
                  <a:gd name="T6" fmla="*/ 14 w 135"/>
                  <a:gd name="T7" fmla="*/ 108 h 113"/>
                  <a:gd name="T8" fmla="*/ 6 w 135"/>
                  <a:gd name="T9" fmla="*/ 104 h 113"/>
                  <a:gd name="T10" fmla="*/ 6 w 135"/>
                  <a:gd name="T11" fmla="*/ 104 h 113"/>
                  <a:gd name="T12" fmla="*/ 6 w 135"/>
                  <a:gd name="T13" fmla="*/ 104 h 113"/>
                  <a:gd name="T14" fmla="*/ 6 w 135"/>
                  <a:gd name="T15" fmla="*/ 76 h 113"/>
                  <a:gd name="T16" fmla="*/ 5 w 135"/>
                  <a:gd name="T17" fmla="*/ 68 h 113"/>
                  <a:gd name="T18" fmla="*/ 14 w 135"/>
                  <a:gd name="T19" fmla="*/ 44 h 113"/>
                  <a:gd name="T20" fmla="*/ 13 w 135"/>
                  <a:gd name="T21" fmla="*/ 40 h 113"/>
                  <a:gd name="T22" fmla="*/ 10 w 135"/>
                  <a:gd name="T23" fmla="*/ 31 h 113"/>
                  <a:gd name="T24" fmla="*/ 10 w 135"/>
                  <a:gd name="T25" fmla="*/ 30 h 113"/>
                  <a:gd name="T26" fmla="*/ 24 w 135"/>
                  <a:gd name="T27" fmla="*/ 1 h 113"/>
                  <a:gd name="T28" fmla="*/ 24 w 135"/>
                  <a:gd name="T29" fmla="*/ 1 h 113"/>
                  <a:gd name="T30" fmla="*/ 25 w 135"/>
                  <a:gd name="T31" fmla="*/ 1 h 113"/>
                  <a:gd name="T32" fmla="*/ 26 w 135"/>
                  <a:gd name="T33" fmla="*/ 1 h 113"/>
                  <a:gd name="T34" fmla="*/ 46 w 135"/>
                  <a:gd name="T35" fmla="*/ 1 h 113"/>
                  <a:gd name="T36" fmla="*/ 110 w 135"/>
                  <a:gd name="T37" fmla="*/ 1 h 113"/>
                  <a:gd name="T38" fmla="*/ 111 w 135"/>
                  <a:gd name="T39" fmla="*/ 1 h 113"/>
                  <a:gd name="T40" fmla="*/ 112 w 135"/>
                  <a:gd name="T41" fmla="*/ 1 h 113"/>
                  <a:gd name="T42" fmla="*/ 114 w 135"/>
                  <a:gd name="T43" fmla="*/ 2 h 113"/>
                  <a:gd name="T44" fmla="*/ 124 w 135"/>
                  <a:gd name="T45" fmla="*/ 33 h 113"/>
                  <a:gd name="T46" fmla="*/ 124 w 135"/>
                  <a:gd name="T47" fmla="*/ 34 h 113"/>
                  <a:gd name="T48" fmla="*/ 124 w 135"/>
                  <a:gd name="T49" fmla="*/ 39 h 113"/>
                  <a:gd name="T50" fmla="*/ 121 w 135"/>
                  <a:gd name="T51" fmla="*/ 47 h 113"/>
                  <a:gd name="T52" fmla="*/ 124 w 135"/>
                  <a:gd name="T53" fmla="*/ 76 h 113"/>
                  <a:gd name="T54" fmla="*/ 126 w 135"/>
                  <a:gd name="T55"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13">
                    <a:moveTo>
                      <a:pt x="126" y="103"/>
                    </a:moveTo>
                    <a:cubicBezTo>
                      <a:pt x="126" y="104"/>
                      <a:pt x="126" y="104"/>
                      <a:pt x="125" y="105"/>
                    </a:cubicBezTo>
                    <a:cubicBezTo>
                      <a:pt x="120" y="110"/>
                      <a:pt x="96" y="113"/>
                      <a:pt x="71" y="113"/>
                    </a:cubicBezTo>
                    <a:cubicBezTo>
                      <a:pt x="49" y="113"/>
                      <a:pt x="26" y="111"/>
                      <a:pt x="14" y="108"/>
                    </a:cubicBezTo>
                    <a:cubicBezTo>
                      <a:pt x="10" y="107"/>
                      <a:pt x="7" y="105"/>
                      <a:pt x="6" y="104"/>
                    </a:cubicBezTo>
                    <a:cubicBezTo>
                      <a:pt x="6" y="104"/>
                      <a:pt x="6" y="104"/>
                      <a:pt x="6" y="104"/>
                    </a:cubicBezTo>
                    <a:cubicBezTo>
                      <a:pt x="6" y="104"/>
                      <a:pt x="6" y="104"/>
                      <a:pt x="6" y="104"/>
                    </a:cubicBezTo>
                    <a:cubicBezTo>
                      <a:pt x="0" y="94"/>
                      <a:pt x="1" y="80"/>
                      <a:pt x="6" y="76"/>
                    </a:cubicBezTo>
                    <a:cubicBezTo>
                      <a:pt x="11" y="74"/>
                      <a:pt x="7" y="72"/>
                      <a:pt x="5" y="68"/>
                    </a:cubicBezTo>
                    <a:cubicBezTo>
                      <a:pt x="0" y="53"/>
                      <a:pt x="12" y="45"/>
                      <a:pt x="14" y="44"/>
                    </a:cubicBezTo>
                    <a:cubicBezTo>
                      <a:pt x="16" y="43"/>
                      <a:pt x="13" y="40"/>
                      <a:pt x="13" y="40"/>
                    </a:cubicBezTo>
                    <a:cubicBezTo>
                      <a:pt x="11" y="37"/>
                      <a:pt x="10" y="34"/>
                      <a:pt x="10" y="31"/>
                    </a:cubicBezTo>
                    <a:cubicBezTo>
                      <a:pt x="10" y="30"/>
                      <a:pt x="10" y="30"/>
                      <a:pt x="10" y="30"/>
                    </a:cubicBezTo>
                    <a:cubicBezTo>
                      <a:pt x="9" y="17"/>
                      <a:pt x="21" y="2"/>
                      <a:pt x="24" y="1"/>
                    </a:cubicBezTo>
                    <a:cubicBezTo>
                      <a:pt x="24" y="1"/>
                      <a:pt x="24" y="1"/>
                      <a:pt x="24" y="1"/>
                    </a:cubicBezTo>
                    <a:cubicBezTo>
                      <a:pt x="25" y="1"/>
                      <a:pt x="25" y="1"/>
                      <a:pt x="25" y="1"/>
                    </a:cubicBezTo>
                    <a:cubicBezTo>
                      <a:pt x="26" y="1"/>
                      <a:pt x="26" y="1"/>
                      <a:pt x="26" y="1"/>
                    </a:cubicBezTo>
                    <a:cubicBezTo>
                      <a:pt x="32" y="1"/>
                      <a:pt x="46" y="1"/>
                      <a:pt x="46" y="1"/>
                    </a:cubicBezTo>
                    <a:cubicBezTo>
                      <a:pt x="77" y="0"/>
                      <a:pt x="100" y="0"/>
                      <a:pt x="110" y="1"/>
                    </a:cubicBezTo>
                    <a:cubicBezTo>
                      <a:pt x="110" y="1"/>
                      <a:pt x="110" y="1"/>
                      <a:pt x="111" y="1"/>
                    </a:cubicBezTo>
                    <a:cubicBezTo>
                      <a:pt x="111" y="1"/>
                      <a:pt x="112" y="1"/>
                      <a:pt x="112" y="1"/>
                    </a:cubicBezTo>
                    <a:cubicBezTo>
                      <a:pt x="113" y="1"/>
                      <a:pt x="113" y="1"/>
                      <a:pt x="114" y="2"/>
                    </a:cubicBezTo>
                    <a:cubicBezTo>
                      <a:pt x="119" y="5"/>
                      <a:pt x="123" y="22"/>
                      <a:pt x="124" y="33"/>
                    </a:cubicBezTo>
                    <a:cubicBezTo>
                      <a:pt x="124" y="33"/>
                      <a:pt x="124" y="34"/>
                      <a:pt x="124" y="34"/>
                    </a:cubicBezTo>
                    <a:cubicBezTo>
                      <a:pt x="124" y="36"/>
                      <a:pt x="124" y="38"/>
                      <a:pt x="124" y="39"/>
                    </a:cubicBezTo>
                    <a:cubicBezTo>
                      <a:pt x="123" y="44"/>
                      <a:pt x="121" y="47"/>
                      <a:pt x="121" y="47"/>
                    </a:cubicBezTo>
                    <a:cubicBezTo>
                      <a:pt x="135" y="56"/>
                      <a:pt x="127" y="73"/>
                      <a:pt x="124" y="76"/>
                    </a:cubicBezTo>
                    <a:cubicBezTo>
                      <a:pt x="122" y="77"/>
                      <a:pt x="134" y="83"/>
                      <a:pt x="126" y="103"/>
                    </a:cubicBezTo>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0" name="Freeform 834">
                <a:extLst>
                  <a:ext uri="{FF2B5EF4-FFF2-40B4-BE49-F238E27FC236}">
                    <a16:creationId xmlns:a16="http://schemas.microsoft.com/office/drawing/2014/main" id="{37C4C85D-6870-4F63-9059-5C33E6D40DDE}"/>
                  </a:ext>
                </a:extLst>
              </p:cNvPr>
              <p:cNvSpPr>
                <a:spLocks/>
              </p:cNvSpPr>
              <p:nvPr/>
            </p:nvSpPr>
            <p:spPr bwMode="auto">
              <a:xfrm>
                <a:off x="8108951" y="3567113"/>
                <a:ext cx="9525" cy="158750"/>
              </a:xfrm>
              <a:custGeom>
                <a:avLst/>
                <a:gdLst>
                  <a:gd name="T0" fmla="*/ 3 w 6"/>
                  <a:gd name="T1" fmla="*/ 0 h 104"/>
                  <a:gd name="T2" fmla="*/ 3 w 6"/>
                  <a:gd name="T3" fmla="*/ 104 h 104"/>
                  <a:gd name="T4" fmla="*/ 6 w 6"/>
                  <a:gd name="T5" fmla="*/ 0 h 104"/>
                  <a:gd name="T6" fmla="*/ 3 w 6"/>
                  <a:gd name="T7" fmla="*/ 0 h 104"/>
                </a:gdLst>
                <a:ahLst/>
                <a:cxnLst>
                  <a:cxn ang="0">
                    <a:pos x="T0" y="T1"/>
                  </a:cxn>
                  <a:cxn ang="0">
                    <a:pos x="T2" y="T3"/>
                  </a:cxn>
                  <a:cxn ang="0">
                    <a:pos x="T4" y="T5"/>
                  </a:cxn>
                  <a:cxn ang="0">
                    <a:pos x="T6" y="T7"/>
                  </a:cxn>
                </a:cxnLst>
                <a:rect l="0" t="0" r="r" b="b"/>
                <a:pathLst>
                  <a:path w="6" h="104">
                    <a:moveTo>
                      <a:pt x="3" y="0"/>
                    </a:moveTo>
                    <a:cubicBezTo>
                      <a:pt x="3" y="0"/>
                      <a:pt x="0" y="104"/>
                      <a:pt x="3" y="104"/>
                    </a:cubicBezTo>
                    <a:cubicBezTo>
                      <a:pt x="6" y="104"/>
                      <a:pt x="6" y="0"/>
                      <a:pt x="6" y="0"/>
                    </a:cubicBezTo>
                    <a:cubicBezTo>
                      <a:pt x="3" y="0"/>
                      <a:pt x="3" y="0"/>
                      <a:pt x="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835">
                <a:extLst>
                  <a:ext uri="{FF2B5EF4-FFF2-40B4-BE49-F238E27FC236}">
                    <a16:creationId xmlns:a16="http://schemas.microsoft.com/office/drawing/2014/main" id="{BF586887-0FCA-4428-81D7-CCEFFB5E0064}"/>
                  </a:ext>
                </a:extLst>
              </p:cNvPr>
              <p:cNvSpPr>
                <a:spLocks/>
              </p:cNvSpPr>
              <p:nvPr/>
            </p:nvSpPr>
            <p:spPr bwMode="auto">
              <a:xfrm>
                <a:off x="8164514" y="3622675"/>
                <a:ext cx="30163" cy="9525"/>
              </a:xfrm>
              <a:custGeom>
                <a:avLst/>
                <a:gdLst>
                  <a:gd name="T0" fmla="*/ 18 w 20"/>
                  <a:gd name="T1" fmla="*/ 1 h 6"/>
                  <a:gd name="T2" fmla="*/ 17 w 20"/>
                  <a:gd name="T3" fmla="*/ 1 h 6"/>
                  <a:gd name="T4" fmla="*/ 5 w 20"/>
                  <a:gd name="T5" fmla="*/ 2 h 6"/>
                  <a:gd name="T6" fmla="*/ 3 w 20"/>
                  <a:gd name="T7" fmla="*/ 2 h 6"/>
                  <a:gd name="T8" fmla="*/ 1 w 20"/>
                  <a:gd name="T9" fmla="*/ 4 h 6"/>
                  <a:gd name="T10" fmla="*/ 2 w 20"/>
                  <a:gd name="T11" fmla="*/ 6 h 6"/>
                  <a:gd name="T12" fmla="*/ 5 w 20"/>
                  <a:gd name="T13" fmla="*/ 6 h 6"/>
                  <a:gd name="T14" fmla="*/ 19 w 20"/>
                  <a:gd name="T15" fmla="*/ 4 h 6"/>
                  <a:gd name="T16" fmla="*/ 20 w 20"/>
                  <a:gd name="T17" fmla="*/ 2 h 6"/>
                  <a:gd name="T18" fmla="*/ 18 w 2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18" y="1"/>
                    </a:moveTo>
                    <a:cubicBezTo>
                      <a:pt x="18" y="1"/>
                      <a:pt x="17" y="1"/>
                      <a:pt x="17" y="1"/>
                    </a:cubicBezTo>
                    <a:cubicBezTo>
                      <a:pt x="14" y="1"/>
                      <a:pt x="9" y="2"/>
                      <a:pt x="5" y="2"/>
                    </a:cubicBezTo>
                    <a:cubicBezTo>
                      <a:pt x="4" y="2"/>
                      <a:pt x="3" y="2"/>
                      <a:pt x="3" y="2"/>
                    </a:cubicBezTo>
                    <a:cubicBezTo>
                      <a:pt x="2" y="2"/>
                      <a:pt x="1" y="3"/>
                      <a:pt x="1" y="4"/>
                    </a:cubicBezTo>
                    <a:cubicBezTo>
                      <a:pt x="0" y="5"/>
                      <a:pt x="1" y="6"/>
                      <a:pt x="2" y="6"/>
                    </a:cubicBezTo>
                    <a:cubicBezTo>
                      <a:pt x="3" y="6"/>
                      <a:pt x="4" y="6"/>
                      <a:pt x="5" y="6"/>
                    </a:cubicBezTo>
                    <a:cubicBezTo>
                      <a:pt x="11" y="6"/>
                      <a:pt x="18" y="5"/>
                      <a:pt x="19" y="4"/>
                    </a:cubicBezTo>
                    <a:cubicBezTo>
                      <a:pt x="20" y="4"/>
                      <a:pt x="20" y="3"/>
                      <a:pt x="20" y="2"/>
                    </a:cubicBezTo>
                    <a:cubicBezTo>
                      <a:pt x="20" y="1"/>
                      <a:pt x="19" y="0"/>
                      <a:pt x="18" y="1"/>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836">
                <a:extLst>
                  <a:ext uri="{FF2B5EF4-FFF2-40B4-BE49-F238E27FC236}">
                    <a16:creationId xmlns:a16="http://schemas.microsoft.com/office/drawing/2014/main" id="{2D07C26E-706E-4D87-94FC-9892C8EC4425}"/>
                  </a:ext>
                </a:extLst>
              </p:cNvPr>
              <p:cNvSpPr>
                <a:spLocks/>
              </p:cNvSpPr>
              <p:nvPr/>
            </p:nvSpPr>
            <p:spPr bwMode="auto">
              <a:xfrm>
                <a:off x="8026401" y="3663950"/>
                <a:ext cx="57150" cy="11113"/>
              </a:xfrm>
              <a:custGeom>
                <a:avLst/>
                <a:gdLst>
                  <a:gd name="T0" fmla="*/ 1 w 38"/>
                  <a:gd name="T1" fmla="*/ 4 h 7"/>
                  <a:gd name="T2" fmla="*/ 33 w 38"/>
                  <a:gd name="T3" fmla="*/ 7 h 7"/>
                  <a:gd name="T4" fmla="*/ 36 w 38"/>
                  <a:gd name="T5" fmla="*/ 7 h 7"/>
                  <a:gd name="T6" fmla="*/ 38 w 38"/>
                  <a:gd name="T7" fmla="*/ 5 h 7"/>
                  <a:gd name="T8" fmla="*/ 35 w 38"/>
                  <a:gd name="T9" fmla="*/ 3 h 7"/>
                  <a:gd name="T10" fmla="*/ 33 w 38"/>
                  <a:gd name="T11" fmla="*/ 3 h 7"/>
                  <a:gd name="T12" fmla="*/ 14 w 38"/>
                  <a:gd name="T13" fmla="*/ 2 h 7"/>
                  <a:gd name="T14" fmla="*/ 5 w 38"/>
                  <a:gd name="T15" fmla="*/ 1 h 7"/>
                  <a:gd name="T16" fmla="*/ 2 w 38"/>
                  <a:gd name="T17" fmla="*/ 0 h 7"/>
                  <a:gd name="T18" fmla="*/ 0 w 38"/>
                  <a:gd name="T19" fmla="*/ 2 h 7"/>
                  <a:gd name="T20" fmla="*/ 1 w 38"/>
                  <a:gd name="T21" fmla="*/ 4 h 7"/>
                  <a:gd name="T22" fmla="*/ 1 w 38"/>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
                    <a:moveTo>
                      <a:pt x="1" y="4"/>
                    </a:moveTo>
                    <a:cubicBezTo>
                      <a:pt x="2" y="4"/>
                      <a:pt x="22" y="7"/>
                      <a:pt x="33" y="7"/>
                    </a:cubicBezTo>
                    <a:cubicBezTo>
                      <a:pt x="34" y="7"/>
                      <a:pt x="35" y="7"/>
                      <a:pt x="36" y="7"/>
                    </a:cubicBezTo>
                    <a:cubicBezTo>
                      <a:pt x="37" y="7"/>
                      <a:pt x="38" y="6"/>
                      <a:pt x="38" y="5"/>
                    </a:cubicBezTo>
                    <a:cubicBezTo>
                      <a:pt x="38" y="4"/>
                      <a:pt x="37" y="3"/>
                      <a:pt x="35" y="3"/>
                    </a:cubicBezTo>
                    <a:cubicBezTo>
                      <a:pt x="35" y="3"/>
                      <a:pt x="34" y="3"/>
                      <a:pt x="33" y="3"/>
                    </a:cubicBezTo>
                    <a:cubicBezTo>
                      <a:pt x="28" y="3"/>
                      <a:pt x="20" y="3"/>
                      <a:pt x="14" y="2"/>
                    </a:cubicBezTo>
                    <a:cubicBezTo>
                      <a:pt x="10" y="1"/>
                      <a:pt x="8" y="1"/>
                      <a:pt x="5" y="1"/>
                    </a:cubicBezTo>
                    <a:cubicBezTo>
                      <a:pt x="3" y="0"/>
                      <a:pt x="2" y="0"/>
                      <a:pt x="2" y="0"/>
                    </a:cubicBezTo>
                    <a:cubicBezTo>
                      <a:pt x="1" y="0"/>
                      <a:pt x="0" y="1"/>
                      <a:pt x="0" y="2"/>
                    </a:cubicBezTo>
                    <a:cubicBezTo>
                      <a:pt x="0" y="3"/>
                      <a:pt x="0" y="4"/>
                      <a:pt x="1" y="4"/>
                    </a:cubicBezTo>
                    <a:cubicBezTo>
                      <a:pt x="1" y="4"/>
                      <a:pt x="1" y="4"/>
                      <a:pt x="1" y="4"/>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837">
                <a:extLst>
                  <a:ext uri="{FF2B5EF4-FFF2-40B4-BE49-F238E27FC236}">
                    <a16:creationId xmlns:a16="http://schemas.microsoft.com/office/drawing/2014/main" id="{D7808BE0-2392-4F03-8D84-9479BA3303B0}"/>
                  </a:ext>
                </a:extLst>
              </p:cNvPr>
              <p:cNvSpPr>
                <a:spLocks/>
              </p:cNvSpPr>
              <p:nvPr/>
            </p:nvSpPr>
            <p:spPr bwMode="auto">
              <a:xfrm>
                <a:off x="8167689" y="3667125"/>
                <a:ext cx="38100" cy="7938"/>
              </a:xfrm>
              <a:custGeom>
                <a:avLst/>
                <a:gdLst>
                  <a:gd name="T0" fmla="*/ 23 w 25"/>
                  <a:gd name="T1" fmla="*/ 0 h 5"/>
                  <a:gd name="T2" fmla="*/ 14 w 25"/>
                  <a:gd name="T3" fmla="*/ 0 h 5"/>
                  <a:gd name="T4" fmla="*/ 2 w 25"/>
                  <a:gd name="T5" fmla="*/ 1 h 5"/>
                  <a:gd name="T6" fmla="*/ 0 w 25"/>
                  <a:gd name="T7" fmla="*/ 3 h 5"/>
                  <a:gd name="T8" fmla="*/ 2 w 25"/>
                  <a:gd name="T9" fmla="*/ 5 h 5"/>
                  <a:gd name="T10" fmla="*/ 23 w 25"/>
                  <a:gd name="T11" fmla="*/ 4 h 5"/>
                  <a:gd name="T12" fmla="*/ 25 w 25"/>
                  <a:gd name="T13" fmla="*/ 2 h 5"/>
                  <a:gd name="T14" fmla="*/ 23 w 2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23" y="0"/>
                    </a:moveTo>
                    <a:cubicBezTo>
                      <a:pt x="23" y="0"/>
                      <a:pt x="19" y="0"/>
                      <a:pt x="14" y="0"/>
                    </a:cubicBezTo>
                    <a:cubicBezTo>
                      <a:pt x="10" y="1"/>
                      <a:pt x="4" y="1"/>
                      <a:pt x="2" y="1"/>
                    </a:cubicBezTo>
                    <a:cubicBezTo>
                      <a:pt x="1" y="1"/>
                      <a:pt x="0" y="2"/>
                      <a:pt x="0" y="3"/>
                    </a:cubicBezTo>
                    <a:cubicBezTo>
                      <a:pt x="0" y="5"/>
                      <a:pt x="1" y="5"/>
                      <a:pt x="2" y="5"/>
                    </a:cubicBezTo>
                    <a:cubicBezTo>
                      <a:pt x="7" y="5"/>
                      <a:pt x="23" y="4"/>
                      <a:pt x="23" y="4"/>
                    </a:cubicBezTo>
                    <a:cubicBezTo>
                      <a:pt x="24" y="4"/>
                      <a:pt x="25" y="3"/>
                      <a:pt x="25" y="2"/>
                    </a:cubicBezTo>
                    <a:cubicBezTo>
                      <a:pt x="25" y="1"/>
                      <a:pt x="24" y="0"/>
                      <a:pt x="2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838">
                <a:extLst>
                  <a:ext uri="{FF2B5EF4-FFF2-40B4-BE49-F238E27FC236}">
                    <a16:creationId xmlns:a16="http://schemas.microsoft.com/office/drawing/2014/main" id="{9E4B9081-CF91-455B-8426-14C7224328CE}"/>
                  </a:ext>
                </a:extLst>
              </p:cNvPr>
              <p:cNvSpPr>
                <a:spLocks/>
              </p:cNvSpPr>
              <p:nvPr/>
            </p:nvSpPr>
            <p:spPr bwMode="auto">
              <a:xfrm>
                <a:off x="8018464" y="3651250"/>
                <a:ext cx="6350" cy="12700"/>
              </a:xfrm>
              <a:custGeom>
                <a:avLst/>
                <a:gdLst>
                  <a:gd name="T0" fmla="*/ 0 w 4"/>
                  <a:gd name="T1" fmla="*/ 0 h 8"/>
                  <a:gd name="T2" fmla="*/ 4 w 4"/>
                  <a:gd name="T3" fmla="*/ 8 h 8"/>
                  <a:gd name="T4" fmla="*/ 1 w 4"/>
                  <a:gd name="T5" fmla="*/ 4 h 8"/>
                  <a:gd name="T6" fmla="*/ 1 w 4"/>
                  <a:gd name="T7" fmla="*/ 1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0"/>
                      <a:pt x="1" y="4"/>
                      <a:pt x="4" y="8"/>
                    </a:cubicBezTo>
                    <a:cubicBezTo>
                      <a:pt x="3" y="7"/>
                      <a:pt x="2" y="5"/>
                      <a:pt x="1" y="4"/>
                    </a:cubicBezTo>
                    <a:cubicBezTo>
                      <a:pt x="1" y="3"/>
                      <a:pt x="1" y="2"/>
                      <a:pt x="1" y="1"/>
                    </a:cubicBezTo>
                    <a:cubicBezTo>
                      <a:pt x="0" y="1"/>
                      <a:pt x="0" y="0"/>
                      <a:pt x="0"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839">
                <a:extLst>
                  <a:ext uri="{FF2B5EF4-FFF2-40B4-BE49-F238E27FC236}">
                    <a16:creationId xmlns:a16="http://schemas.microsoft.com/office/drawing/2014/main" id="{645206AB-8B66-434B-9750-52DB37AF8958}"/>
                  </a:ext>
                </a:extLst>
              </p:cNvPr>
              <p:cNvSpPr>
                <a:spLocks/>
              </p:cNvSpPr>
              <p:nvPr/>
            </p:nvSpPr>
            <p:spPr bwMode="auto">
              <a:xfrm>
                <a:off x="8020051" y="3652838"/>
                <a:ext cx="20638" cy="12700"/>
              </a:xfrm>
              <a:custGeom>
                <a:avLst/>
                <a:gdLst>
                  <a:gd name="T0" fmla="*/ 0 w 14"/>
                  <a:gd name="T1" fmla="*/ 0 h 8"/>
                  <a:gd name="T2" fmla="*/ 0 w 14"/>
                  <a:gd name="T3" fmla="*/ 3 h 8"/>
                  <a:gd name="T4" fmla="*/ 3 w 14"/>
                  <a:gd name="T5" fmla="*/ 7 h 8"/>
                  <a:gd name="T6" fmla="*/ 4 w 14"/>
                  <a:gd name="T7" fmla="*/ 8 h 8"/>
                  <a:gd name="T8" fmla="*/ 4 w 14"/>
                  <a:gd name="T9" fmla="*/ 8 h 8"/>
                  <a:gd name="T10" fmla="*/ 6 w 14"/>
                  <a:gd name="T11" fmla="*/ 7 h 8"/>
                  <a:gd name="T12" fmla="*/ 6 w 14"/>
                  <a:gd name="T13" fmla="*/ 7 h 8"/>
                  <a:gd name="T14" fmla="*/ 9 w 14"/>
                  <a:gd name="T15" fmla="*/ 8 h 8"/>
                  <a:gd name="T16" fmla="*/ 14 w 14"/>
                  <a:gd name="T17" fmla="*/ 8 h 8"/>
                  <a:gd name="T18" fmla="*/ 0 w 1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0" y="0"/>
                    </a:moveTo>
                    <a:cubicBezTo>
                      <a:pt x="0" y="1"/>
                      <a:pt x="0" y="2"/>
                      <a:pt x="0" y="3"/>
                    </a:cubicBezTo>
                    <a:cubicBezTo>
                      <a:pt x="1" y="4"/>
                      <a:pt x="2" y="6"/>
                      <a:pt x="3" y="7"/>
                    </a:cubicBezTo>
                    <a:cubicBezTo>
                      <a:pt x="3" y="7"/>
                      <a:pt x="3" y="8"/>
                      <a:pt x="4" y="8"/>
                    </a:cubicBezTo>
                    <a:cubicBezTo>
                      <a:pt x="4" y="8"/>
                      <a:pt x="4" y="8"/>
                      <a:pt x="4" y="8"/>
                    </a:cubicBezTo>
                    <a:cubicBezTo>
                      <a:pt x="4" y="8"/>
                      <a:pt x="5" y="7"/>
                      <a:pt x="6" y="7"/>
                    </a:cubicBezTo>
                    <a:cubicBezTo>
                      <a:pt x="6" y="7"/>
                      <a:pt x="6" y="7"/>
                      <a:pt x="6" y="7"/>
                    </a:cubicBezTo>
                    <a:cubicBezTo>
                      <a:pt x="6" y="7"/>
                      <a:pt x="7" y="7"/>
                      <a:pt x="9" y="8"/>
                    </a:cubicBezTo>
                    <a:cubicBezTo>
                      <a:pt x="11" y="8"/>
                      <a:pt x="12" y="8"/>
                      <a:pt x="14" y="8"/>
                    </a:cubicBezTo>
                    <a:cubicBezTo>
                      <a:pt x="4" y="5"/>
                      <a:pt x="0" y="1"/>
                      <a:pt x="0"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840">
                <a:extLst>
                  <a:ext uri="{FF2B5EF4-FFF2-40B4-BE49-F238E27FC236}">
                    <a16:creationId xmlns:a16="http://schemas.microsoft.com/office/drawing/2014/main" id="{F38D3BF6-DED5-4263-8A95-C976E5CD38C3}"/>
                  </a:ext>
                </a:extLst>
              </p:cNvPr>
              <p:cNvSpPr>
                <a:spLocks/>
              </p:cNvSpPr>
              <p:nvPr/>
            </p:nvSpPr>
            <p:spPr bwMode="auto">
              <a:xfrm>
                <a:off x="8026401" y="3663950"/>
                <a:ext cx="41275" cy="7938"/>
              </a:xfrm>
              <a:custGeom>
                <a:avLst/>
                <a:gdLst>
                  <a:gd name="T0" fmla="*/ 2 w 27"/>
                  <a:gd name="T1" fmla="*/ 0 h 5"/>
                  <a:gd name="T2" fmla="*/ 0 w 27"/>
                  <a:gd name="T3" fmla="*/ 1 h 5"/>
                  <a:gd name="T4" fmla="*/ 27 w 27"/>
                  <a:gd name="T5" fmla="*/ 5 h 5"/>
                  <a:gd name="T6" fmla="*/ 10 w 27"/>
                  <a:gd name="T7" fmla="*/ 1 h 5"/>
                  <a:gd name="T8" fmla="*/ 5 w 27"/>
                  <a:gd name="T9" fmla="*/ 1 h 5"/>
                  <a:gd name="T10" fmla="*/ 2 w 27"/>
                  <a:gd name="T11" fmla="*/ 0 h 5"/>
                  <a:gd name="T12" fmla="*/ 2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 y="0"/>
                    </a:moveTo>
                    <a:cubicBezTo>
                      <a:pt x="1" y="0"/>
                      <a:pt x="0" y="1"/>
                      <a:pt x="0" y="1"/>
                    </a:cubicBezTo>
                    <a:cubicBezTo>
                      <a:pt x="4" y="4"/>
                      <a:pt x="27" y="5"/>
                      <a:pt x="27" y="5"/>
                    </a:cubicBezTo>
                    <a:cubicBezTo>
                      <a:pt x="20" y="4"/>
                      <a:pt x="14" y="3"/>
                      <a:pt x="10" y="1"/>
                    </a:cubicBezTo>
                    <a:cubicBezTo>
                      <a:pt x="8" y="1"/>
                      <a:pt x="7" y="1"/>
                      <a:pt x="5" y="1"/>
                    </a:cubicBezTo>
                    <a:cubicBezTo>
                      <a:pt x="3" y="0"/>
                      <a:pt x="2" y="0"/>
                      <a:pt x="2" y="0"/>
                    </a:cubicBezTo>
                    <a:cubicBezTo>
                      <a:pt x="2" y="0"/>
                      <a:pt x="2" y="0"/>
                      <a:pt x="2"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841">
                <a:extLst>
                  <a:ext uri="{FF2B5EF4-FFF2-40B4-BE49-F238E27FC236}">
                    <a16:creationId xmlns:a16="http://schemas.microsoft.com/office/drawing/2014/main" id="{C70511C2-8629-4A46-AEE7-70BA58A8C073}"/>
                  </a:ext>
                </a:extLst>
              </p:cNvPr>
              <p:cNvSpPr>
                <a:spLocks/>
              </p:cNvSpPr>
              <p:nvPr/>
            </p:nvSpPr>
            <p:spPr bwMode="auto">
              <a:xfrm>
                <a:off x="8199439" y="3614738"/>
                <a:ext cx="1588" cy="7938"/>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1" y="2"/>
                      <a:pt x="0" y="3"/>
                      <a:pt x="0" y="5"/>
                    </a:cubicBezTo>
                    <a:cubicBezTo>
                      <a:pt x="1" y="3"/>
                      <a:pt x="1" y="1"/>
                      <a:pt x="1"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842">
                <a:extLst>
                  <a:ext uri="{FF2B5EF4-FFF2-40B4-BE49-F238E27FC236}">
                    <a16:creationId xmlns:a16="http://schemas.microsoft.com/office/drawing/2014/main" id="{02C2BCB0-2AC0-4568-BC8D-C0405E745579}"/>
                  </a:ext>
                </a:extLst>
              </p:cNvPr>
              <p:cNvSpPr>
                <a:spLocks/>
              </p:cNvSpPr>
              <p:nvPr/>
            </p:nvSpPr>
            <p:spPr bwMode="auto">
              <a:xfrm>
                <a:off x="8174039" y="3609975"/>
                <a:ext cx="28575" cy="17463"/>
              </a:xfrm>
              <a:custGeom>
                <a:avLst/>
                <a:gdLst>
                  <a:gd name="T0" fmla="*/ 18 w 18"/>
                  <a:gd name="T1" fmla="*/ 0 h 11"/>
                  <a:gd name="T2" fmla="*/ 0 w 18"/>
                  <a:gd name="T3" fmla="*/ 10 h 11"/>
                  <a:gd name="T4" fmla="*/ 10 w 18"/>
                  <a:gd name="T5" fmla="*/ 9 h 11"/>
                  <a:gd name="T6" fmla="*/ 11 w 18"/>
                  <a:gd name="T7" fmla="*/ 9 h 11"/>
                  <a:gd name="T8" fmla="*/ 11 w 18"/>
                  <a:gd name="T9" fmla="*/ 9 h 11"/>
                  <a:gd name="T10" fmla="*/ 13 w 18"/>
                  <a:gd name="T11" fmla="*/ 10 h 11"/>
                  <a:gd name="T12" fmla="*/ 13 w 18"/>
                  <a:gd name="T13" fmla="*/ 11 h 11"/>
                  <a:gd name="T14" fmla="*/ 15 w 18"/>
                  <a:gd name="T15" fmla="*/ 9 h 11"/>
                  <a:gd name="T16" fmla="*/ 16 w 18"/>
                  <a:gd name="T17" fmla="*/ 8 h 11"/>
                  <a:gd name="T18" fmla="*/ 17 w 18"/>
                  <a:gd name="T19" fmla="*/ 3 h 11"/>
                  <a:gd name="T20" fmla="*/ 18 w 18"/>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1">
                    <a:moveTo>
                      <a:pt x="18" y="0"/>
                    </a:moveTo>
                    <a:cubicBezTo>
                      <a:pt x="18" y="0"/>
                      <a:pt x="14" y="6"/>
                      <a:pt x="0" y="10"/>
                    </a:cubicBezTo>
                    <a:cubicBezTo>
                      <a:pt x="4" y="10"/>
                      <a:pt x="8" y="9"/>
                      <a:pt x="10" y="9"/>
                    </a:cubicBezTo>
                    <a:cubicBezTo>
                      <a:pt x="10" y="9"/>
                      <a:pt x="11" y="9"/>
                      <a:pt x="11" y="9"/>
                    </a:cubicBezTo>
                    <a:cubicBezTo>
                      <a:pt x="11" y="9"/>
                      <a:pt x="11" y="9"/>
                      <a:pt x="11" y="9"/>
                    </a:cubicBezTo>
                    <a:cubicBezTo>
                      <a:pt x="12" y="9"/>
                      <a:pt x="13" y="9"/>
                      <a:pt x="13" y="10"/>
                    </a:cubicBezTo>
                    <a:cubicBezTo>
                      <a:pt x="13" y="10"/>
                      <a:pt x="13" y="10"/>
                      <a:pt x="13" y="11"/>
                    </a:cubicBezTo>
                    <a:cubicBezTo>
                      <a:pt x="14" y="10"/>
                      <a:pt x="15" y="10"/>
                      <a:pt x="15" y="9"/>
                    </a:cubicBezTo>
                    <a:cubicBezTo>
                      <a:pt x="15" y="9"/>
                      <a:pt x="16" y="8"/>
                      <a:pt x="16" y="8"/>
                    </a:cubicBezTo>
                    <a:cubicBezTo>
                      <a:pt x="16" y="6"/>
                      <a:pt x="17" y="5"/>
                      <a:pt x="17" y="3"/>
                    </a:cubicBezTo>
                    <a:cubicBezTo>
                      <a:pt x="18" y="1"/>
                      <a:pt x="18" y="0"/>
                      <a:pt x="18"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843">
                <a:extLst>
                  <a:ext uri="{FF2B5EF4-FFF2-40B4-BE49-F238E27FC236}">
                    <a16:creationId xmlns:a16="http://schemas.microsoft.com/office/drawing/2014/main" id="{C7123755-573C-4619-9CAA-49AEF57212CD}"/>
                  </a:ext>
                </a:extLst>
              </p:cNvPr>
              <p:cNvSpPr>
                <a:spLocks/>
              </p:cNvSpPr>
              <p:nvPr/>
            </p:nvSpPr>
            <p:spPr bwMode="auto">
              <a:xfrm>
                <a:off x="8167689" y="3624263"/>
                <a:ext cx="26988" cy="4763"/>
              </a:xfrm>
              <a:custGeom>
                <a:avLst/>
                <a:gdLst>
                  <a:gd name="T0" fmla="*/ 15 w 17"/>
                  <a:gd name="T1" fmla="*/ 0 h 3"/>
                  <a:gd name="T2" fmla="*/ 15 w 17"/>
                  <a:gd name="T3" fmla="*/ 0 h 3"/>
                  <a:gd name="T4" fmla="*/ 14 w 17"/>
                  <a:gd name="T5" fmla="*/ 0 h 3"/>
                  <a:gd name="T6" fmla="*/ 4 w 17"/>
                  <a:gd name="T7" fmla="*/ 1 h 3"/>
                  <a:gd name="T8" fmla="*/ 1 w 17"/>
                  <a:gd name="T9" fmla="*/ 2 h 3"/>
                  <a:gd name="T10" fmla="*/ 1 w 17"/>
                  <a:gd name="T11" fmla="*/ 3 h 3"/>
                  <a:gd name="T12" fmla="*/ 7 w 17"/>
                  <a:gd name="T13" fmla="*/ 3 h 3"/>
                  <a:gd name="T14" fmla="*/ 17 w 17"/>
                  <a:gd name="T15" fmla="*/ 2 h 3"/>
                  <a:gd name="T16" fmla="*/ 17 w 17"/>
                  <a:gd name="T17" fmla="*/ 1 h 3"/>
                  <a:gd name="T18" fmla="*/ 15 w 1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
                    <a:moveTo>
                      <a:pt x="15" y="0"/>
                    </a:moveTo>
                    <a:cubicBezTo>
                      <a:pt x="15" y="0"/>
                      <a:pt x="15" y="0"/>
                      <a:pt x="15" y="0"/>
                    </a:cubicBezTo>
                    <a:cubicBezTo>
                      <a:pt x="15" y="0"/>
                      <a:pt x="14" y="0"/>
                      <a:pt x="14" y="0"/>
                    </a:cubicBezTo>
                    <a:cubicBezTo>
                      <a:pt x="12" y="0"/>
                      <a:pt x="8" y="1"/>
                      <a:pt x="4" y="1"/>
                    </a:cubicBezTo>
                    <a:cubicBezTo>
                      <a:pt x="3" y="1"/>
                      <a:pt x="2" y="1"/>
                      <a:pt x="1" y="2"/>
                    </a:cubicBezTo>
                    <a:cubicBezTo>
                      <a:pt x="0" y="2"/>
                      <a:pt x="0" y="3"/>
                      <a:pt x="1" y="3"/>
                    </a:cubicBezTo>
                    <a:cubicBezTo>
                      <a:pt x="3" y="3"/>
                      <a:pt x="5" y="3"/>
                      <a:pt x="7" y="3"/>
                    </a:cubicBezTo>
                    <a:cubicBezTo>
                      <a:pt x="11" y="3"/>
                      <a:pt x="15" y="2"/>
                      <a:pt x="17" y="2"/>
                    </a:cubicBezTo>
                    <a:cubicBezTo>
                      <a:pt x="17" y="1"/>
                      <a:pt x="17" y="1"/>
                      <a:pt x="17" y="1"/>
                    </a:cubicBezTo>
                    <a:cubicBezTo>
                      <a:pt x="17" y="0"/>
                      <a:pt x="16" y="0"/>
                      <a:pt x="15"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844">
                <a:extLst>
                  <a:ext uri="{FF2B5EF4-FFF2-40B4-BE49-F238E27FC236}">
                    <a16:creationId xmlns:a16="http://schemas.microsoft.com/office/drawing/2014/main" id="{14289CA8-13A9-487E-9B85-3D23DC880993}"/>
                  </a:ext>
                </a:extLst>
              </p:cNvPr>
              <p:cNvSpPr>
                <a:spLocks noEditPoints="1"/>
              </p:cNvSpPr>
              <p:nvPr/>
            </p:nvSpPr>
            <p:spPr bwMode="auto">
              <a:xfrm>
                <a:off x="8185151" y="3656013"/>
                <a:ext cx="23813" cy="12700"/>
              </a:xfrm>
              <a:custGeom>
                <a:avLst/>
                <a:gdLst>
                  <a:gd name="T0" fmla="*/ 15 w 15"/>
                  <a:gd name="T1" fmla="*/ 0 h 8"/>
                  <a:gd name="T2" fmla="*/ 0 w 15"/>
                  <a:gd name="T3" fmla="*/ 8 h 8"/>
                  <a:gd name="T4" fmla="*/ 2 w 15"/>
                  <a:gd name="T5" fmla="*/ 7 h 8"/>
                  <a:gd name="T6" fmla="*/ 11 w 15"/>
                  <a:gd name="T7" fmla="*/ 7 h 8"/>
                  <a:gd name="T8" fmla="*/ 11 w 15"/>
                  <a:gd name="T9" fmla="*/ 7 h 8"/>
                  <a:gd name="T10" fmla="*/ 12 w 15"/>
                  <a:gd name="T11" fmla="*/ 7 h 8"/>
                  <a:gd name="T12" fmla="*/ 15 w 15"/>
                  <a:gd name="T13" fmla="*/ 0 h 8"/>
                  <a:gd name="T14" fmla="*/ 15 w 15"/>
                  <a:gd name="T15" fmla="*/ 0 h 8"/>
                  <a:gd name="T16" fmla="*/ 15 w 15"/>
                  <a:gd name="T17" fmla="*/ 0 h 8"/>
                  <a:gd name="T18" fmla="*/ 15 w 1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15" y="0"/>
                    </a:moveTo>
                    <a:cubicBezTo>
                      <a:pt x="15" y="1"/>
                      <a:pt x="13" y="4"/>
                      <a:pt x="0" y="8"/>
                    </a:cubicBezTo>
                    <a:cubicBezTo>
                      <a:pt x="1" y="8"/>
                      <a:pt x="1" y="8"/>
                      <a:pt x="2" y="7"/>
                    </a:cubicBezTo>
                    <a:cubicBezTo>
                      <a:pt x="7" y="7"/>
                      <a:pt x="11" y="7"/>
                      <a:pt x="11" y="7"/>
                    </a:cubicBezTo>
                    <a:cubicBezTo>
                      <a:pt x="11" y="7"/>
                      <a:pt x="11" y="7"/>
                      <a:pt x="11" y="7"/>
                    </a:cubicBezTo>
                    <a:cubicBezTo>
                      <a:pt x="11" y="7"/>
                      <a:pt x="12" y="7"/>
                      <a:pt x="12" y="7"/>
                    </a:cubicBezTo>
                    <a:cubicBezTo>
                      <a:pt x="14" y="4"/>
                      <a:pt x="15" y="1"/>
                      <a:pt x="15" y="0"/>
                    </a:cubicBezTo>
                    <a:moveTo>
                      <a:pt x="15" y="0"/>
                    </a:moveTo>
                    <a:cubicBezTo>
                      <a:pt x="15" y="0"/>
                      <a:pt x="15" y="0"/>
                      <a:pt x="15" y="0"/>
                    </a:cubicBezTo>
                    <a:cubicBezTo>
                      <a:pt x="15" y="0"/>
                      <a:pt x="15" y="0"/>
                      <a:pt x="15"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845">
                <a:extLst>
                  <a:ext uri="{FF2B5EF4-FFF2-40B4-BE49-F238E27FC236}">
                    <a16:creationId xmlns:a16="http://schemas.microsoft.com/office/drawing/2014/main" id="{F776637C-6F9F-4E9B-BF41-1FDFC126B850}"/>
                  </a:ext>
                </a:extLst>
              </p:cNvPr>
              <p:cNvSpPr>
                <a:spLocks/>
              </p:cNvSpPr>
              <p:nvPr/>
            </p:nvSpPr>
            <p:spPr bwMode="auto">
              <a:xfrm>
                <a:off x="8172451" y="3667125"/>
                <a:ext cx="31750" cy="6350"/>
              </a:xfrm>
              <a:custGeom>
                <a:avLst/>
                <a:gdLst>
                  <a:gd name="T0" fmla="*/ 19 w 20"/>
                  <a:gd name="T1" fmla="*/ 0 h 4"/>
                  <a:gd name="T2" fmla="*/ 19 w 20"/>
                  <a:gd name="T3" fmla="*/ 0 h 4"/>
                  <a:gd name="T4" fmla="*/ 10 w 20"/>
                  <a:gd name="T5" fmla="*/ 0 h 4"/>
                  <a:gd name="T6" fmla="*/ 8 w 20"/>
                  <a:gd name="T7" fmla="*/ 1 h 4"/>
                  <a:gd name="T8" fmla="*/ 1 w 20"/>
                  <a:gd name="T9" fmla="*/ 2 h 4"/>
                  <a:gd name="T10" fmla="*/ 1 w 20"/>
                  <a:gd name="T11" fmla="*/ 3 h 4"/>
                  <a:gd name="T12" fmla="*/ 6 w 20"/>
                  <a:gd name="T13" fmla="*/ 4 h 4"/>
                  <a:gd name="T14" fmla="*/ 19 w 20"/>
                  <a:gd name="T15" fmla="*/ 1 h 4"/>
                  <a:gd name="T16" fmla="*/ 20 w 20"/>
                  <a:gd name="T17" fmla="*/ 0 h 4"/>
                  <a:gd name="T18" fmla="*/ 19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19" y="0"/>
                    </a:moveTo>
                    <a:cubicBezTo>
                      <a:pt x="19" y="0"/>
                      <a:pt x="19" y="0"/>
                      <a:pt x="19" y="0"/>
                    </a:cubicBezTo>
                    <a:cubicBezTo>
                      <a:pt x="19" y="0"/>
                      <a:pt x="15" y="0"/>
                      <a:pt x="10" y="0"/>
                    </a:cubicBezTo>
                    <a:cubicBezTo>
                      <a:pt x="9" y="1"/>
                      <a:pt x="9" y="1"/>
                      <a:pt x="8" y="1"/>
                    </a:cubicBezTo>
                    <a:cubicBezTo>
                      <a:pt x="6" y="1"/>
                      <a:pt x="3" y="2"/>
                      <a:pt x="1" y="2"/>
                    </a:cubicBezTo>
                    <a:cubicBezTo>
                      <a:pt x="0" y="2"/>
                      <a:pt x="0" y="3"/>
                      <a:pt x="1" y="3"/>
                    </a:cubicBezTo>
                    <a:cubicBezTo>
                      <a:pt x="3" y="3"/>
                      <a:pt x="4" y="4"/>
                      <a:pt x="6" y="4"/>
                    </a:cubicBezTo>
                    <a:cubicBezTo>
                      <a:pt x="12" y="4"/>
                      <a:pt x="18" y="3"/>
                      <a:pt x="19" y="1"/>
                    </a:cubicBezTo>
                    <a:cubicBezTo>
                      <a:pt x="19" y="1"/>
                      <a:pt x="20" y="1"/>
                      <a:pt x="20" y="0"/>
                    </a:cubicBezTo>
                    <a:cubicBezTo>
                      <a:pt x="20" y="0"/>
                      <a:pt x="19" y="0"/>
                      <a:pt x="19"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846">
                <a:extLst>
                  <a:ext uri="{FF2B5EF4-FFF2-40B4-BE49-F238E27FC236}">
                    <a16:creationId xmlns:a16="http://schemas.microsoft.com/office/drawing/2014/main" id="{6A84C420-5366-4B92-8C97-65FC608536C5}"/>
                  </a:ext>
                </a:extLst>
              </p:cNvPr>
              <p:cNvSpPr>
                <a:spLocks/>
              </p:cNvSpPr>
              <p:nvPr/>
            </p:nvSpPr>
            <p:spPr bwMode="auto">
              <a:xfrm>
                <a:off x="8021639" y="3551238"/>
                <a:ext cx="26988" cy="47625"/>
              </a:xfrm>
              <a:custGeom>
                <a:avLst/>
                <a:gdLst>
                  <a:gd name="T0" fmla="*/ 18 w 18"/>
                  <a:gd name="T1" fmla="*/ 2 h 31"/>
                  <a:gd name="T2" fmla="*/ 18 w 18"/>
                  <a:gd name="T3" fmla="*/ 2 h 31"/>
                  <a:gd name="T4" fmla="*/ 4 w 18"/>
                  <a:gd name="T5" fmla="*/ 31 h 31"/>
                  <a:gd name="T6" fmla="*/ 1 w 18"/>
                  <a:gd name="T7" fmla="*/ 30 h 31"/>
                  <a:gd name="T8" fmla="*/ 16 w 18"/>
                  <a:gd name="T9" fmla="*/ 0 h 31"/>
                  <a:gd name="T10" fmla="*/ 18 w 18"/>
                  <a:gd name="T11" fmla="*/ 2 h 31"/>
                </a:gdLst>
                <a:ahLst/>
                <a:cxnLst>
                  <a:cxn ang="0">
                    <a:pos x="T0" y="T1"/>
                  </a:cxn>
                  <a:cxn ang="0">
                    <a:pos x="T2" y="T3"/>
                  </a:cxn>
                  <a:cxn ang="0">
                    <a:pos x="T4" y="T5"/>
                  </a:cxn>
                  <a:cxn ang="0">
                    <a:pos x="T6" y="T7"/>
                  </a:cxn>
                  <a:cxn ang="0">
                    <a:pos x="T8" y="T9"/>
                  </a:cxn>
                  <a:cxn ang="0">
                    <a:pos x="T10" y="T11"/>
                  </a:cxn>
                </a:cxnLst>
                <a:rect l="0" t="0" r="r" b="b"/>
                <a:pathLst>
                  <a:path w="18" h="31">
                    <a:moveTo>
                      <a:pt x="18" y="2"/>
                    </a:moveTo>
                    <a:cubicBezTo>
                      <a:pt x="18" y="2"/>
                      <a:pt x="18" y="2"/>
                      <a:pt x="18" y="2"/>
                    </a:cubicBezTo>
                    <a:cubicBezTo>
                      <a:pt x="15" y="3"/>
                      <a:pt x="3" y="18"/>
                      <a:pt x="4" y="31"/>
                    </a:cubicBezTo>
                    <a:cubicBezTo>
                      <a:pt x="3" y="31"/>
                      <a:pt x="2" y="30"/>
                      <a:pt x="1" y="30"/>
                    </a:cubicBezTo>
                    <a:cubicBezTo>
                      <a:pt x="0" y="16"/>
                      <a:pt x="11" y="5"/>
                      <a:pt x="16" y="0"/>
                    </a:cubicBezTo>
                    <a:cubicBezTo>
                      <a:pt x="17" y="1"/>
                      <a:pt x="17" y="1"/>
                      <a:pt x="18" y="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847">
                <a:extLst>
                  <a:ext uri="{FF2B5EF4-FFF2-40B4-BE49-F238E27FC236}">
                    <a16:creationId xmlns:a16="http://schemas.microsoft.com/office/drawing/2014/main" id="{61B642B1-4A24-4EE8-812C-56F127782482}"/>
                  </a:ext>
                </a:extLst>
              </p:cNvPr>
              <p:cNvSpPr>
                <a:spLocks/>
              </p:cNvSpPr>
              <p:nvPr/>
            </p:nvSpPr>
            <p:spPr bwMode="auto">
              <a:xfrm>
                <a:off x="7912101" y="3427413"/>
                <a:ext cx="66675" cy="60325"/>
              </a:xfrm>
              <a:custGeom>
                <a:avLst/>
                <a:gdLst>
                  <a:gd name="T0" fmla="*/ 26 w 43"/>
                  <a:gd name="T1" fmla="*/ 39 h 39"/>
                  <a:gd name="T2" fmla="*/ 11 w 43"/>
                  <a:gd name="T3" fmla="*/ 6 h 39"/>
                  <a:gd name="T4" fmla="*/ 26 w 43"/>
                  <a:gd name="T5" fmla="*/ 9 h 39"/>
                  <a:gd name="T6" fmla="*/ 31 w 43"/>
                  <a:gd name="T7" fmla="*/ 16 h 39"/>
                  <a:gd name="T8" fmla="*/ 38 w 43"/>
                  <a:gd name="T9" fmla="*/ 6 h 39"/>
                  <a:gd name="T10" fmla="*/ 41 w 43"/>
                  <a:gd name="T11" fmla="*/ 27 h 39"/>
                  <a:gd name="T12" fmla="*/ 26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26" y="39"/>
                    </a:moveTo>
                    <a:cubicBezTo>
                      <a:pt x="26" y="39"/>
                      <a:pt x="0" y="18"/>
                      <a:pt x="11" y="6"/>
                    </a:cubicBezTo>
                    <a:cubicBezTo>
                      <a:pt x="17" y="0"/>
                      <a:pt x="22" y="5"/>
                      <a:pt x="26" y="9"/>
                    </a:cubicBezTo>
                    <a:cubicBezTo>
                      <a:pt x="28" y="13"/>
                      <a:pt x="30" y="16"/>
                      <a:pt x="31" y="16"/>
                    </a:cubicBezTo>
                    <a:cubicBezTo>
                      <a:pt x="33" y="14"/>
                      <a:pt x="33" y="6"/>
                      <a:pt x="38" y="6"/>
                    </a:cubicBezTo>
                    <a:cubicBezTo>
                      <a:pt x="43" y="5"/>
                      <a:pt x="42" y="25"/>
                      <a:pt x="41" y="27"/>
                    </a:cubicBezTo>
                    <a:cubicBezTo>
                      <a:pt x="40" y="30"/>
                      <a:pt x="26" y="39"/>
                      <a:pt x="26"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848">
                <a:extLst>
                  <a:ext uri="{FF2B5EF4-FFF2-40B4-BE49-F238E27FC236}">
                    <a16:creationId xmlns:a16="http://schemas.microsoft.com/office/drawing/2014/main" id="{8DA5EBBB-9A7A-4FC9-9B74-F971B32FD232}"/>
                  </a:ext>
                </a:extLst>
              </p:cNvPr>
              <p:cNvSpPr>
                <a:spLocks/>
              </p:cNvSpPr>
              <p:nvPr/>
            </p:nvSpPr>
            <p:spPr bwMode="auto">
              <a:xfrm>
                <a:off x="7940676" y="3459163"/>
                <a:ext cx="57150" cy="50800"/>
              </a:xfrm>
              <a:custGeom>
                <a:avLst/>
                <a:gdLst>
                  <a:gd name="T0" fmla="*/ 7 w 38"/>
                  <a:gd name="T1" fmla="*/ 13 h 33"/>
                  <a:gd name="T2" fmla="*/ 2 w 38"/>
                  <a:gd name="T3" fmla="*/ 22 h 33"/>
                  <a:gd name="T4" fmla="*/ 15 w 38"/>
                  <a:gd name="T5" fmla="*/ 28 h 33"/>
                  <a:gd name="T6" fmla="*/ 36 w 38"/>
                  <a:gd name="T7" fmla="*/ 13 h 33"/>
                  <a:gd name="T8" fmla="*/ 28 w 38"/>
                  <a:gd name="T9" fmla="*/ 2 h 33"/>
                  <a:gd name="T10" fmla="*/ 7 w 38"/>
                  <a:gd name="T11" fmla="*/ 13 h 33"/>
                </a:gdLst>
                <a:ahLst/>
                <a:cxnLst>
                  <a:cxn ang="0">
                    <a:pos x="T0" y="T1"/>
                  </a:cxn>
                  <a:cxn ang="0">
                    <a:pos x="T2" y="T3"/>
                  </a:cxn>
                  <a:cxn ang="0">
                    <a:pos x="T4" y="T5"/>
                  </a:cxn>
                  <a:cxn ang="0">
                    <a:pos x="T6" y="T7"/>
                  </a:cxn>
                  <a:cxn ang="0">
                    <a:pos x="T8" y="T9"/>
                  </a:cxn>
                  <a:cxn ang="0">
                    <a:pos x="T10" y="T11"/>
                  </a:cxn>
                </a:cxnLst>
                <a:rect l="0" t="0" r="r" b="b"/>
                <a:pathLst>
                  <a:path w="38" h="33">
                    <a:moveTo>
                      <a:pt x="7" y="13"/>
                    </a:moveTo>
                    <a:cubicBezTo>
                      <a:pt x="7" y="13"/>
                      <a:pt x="0" y="15"/>
                      <a:pt x="2" y="22"/>
                    </a:cubicBezTo>
                    <a:cubicBezTo>
                      <a:pt x="4" y="28"/>
                      <a:pt x="6" y="33"/>
                      <a:pt x="15" y="28"/>
                    </a:cubicBezTo>
                    <a:cubicBezTo>
                      <a:pt x="24" y="24"/>
                      <a:pt x="38" y="19"/>
                      <a:pt x="36" y="13"/>
                    </a:cubicBezTo>
                    <a:cubicBezTo>
                      <a:pt x="34" y="7"/>
                      <a:pt x="32" y="0"/>
                      <a:pt x="28" y="2"/>
                    </a:cubicBezTo>
                    <a:cubicBezTo>
                      <a:pt x="24" y="4"/>
                      <a:pt x="7" y="13"/>
                      <a:pt x="7" y="13"/>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849">
                <a:extLst>
                  <a:ext uri="{FF2B5EF4-FFF2-40B4-BE49-F238E27FC236}">
                    <a16:creationId xmlns:a16="http://schemas.microsoft.com/office/drawing/2014/main" id="{F788E3D7-9650-4271-BF6F-1AE5CE2091BD}"/>
                  </a:ext>
                </a:extLst>
              </p:cNvPr>
              <p:cNvSpPr>
                <a:spLocks/>
              </p:cNvSpPr>
              <p:nvPr/>
            </p:nvSpPr>
            <p:spPr bwMode="auto">
              <a:xfrm>
                <a:off x="8186739" y="3552825"/>
                <a:ext cx="23813" cy="50800"/>
              </a:xfrm>
              <a:custGeom>
                <a:avLst/>
                <a:gdLst>
                  <a:gd name="T0" fmla="*/ 13 w 15"/>
                  <a:gd name="T1" fmla="*/ 32 h 33"/>
                  <a:gd name="T2" fmla="*/ 10 w 15"/>
                  <a:gd name="T3" fmla="*/ 33 h 33"/>
                  <a:gd name="T4" fmla="*/ 0 w 15"/>
                  <a:gd name="T5" fmla="*/ 2 h 33"/>
                  <a:gd name="T6" fmla="*/ 4 w 15"/>
                  <a:gd name="T7" fmla="*/ 0 h 33"/>
                  <a:gd name="T8" fmla="*/ 13 w 15"/>
                  <a:gd name="T9" fmla="*/ 32 h 33"/>
                </a:gdLst>
                <a:ahLst/>
                <a:cxnLst>
                  <a:cxn ang="0">
                    <a:pos x="T0" y="T1"/>
                  </a:cxn>
                  <a:cxn ang="0">
                    <a:pos x="T2" y="T3"/>
                  </a:cxn>
                  <a:cxn ang="0">
                    <a:pos x="T4" y="T5"/>
                  </a:cxn>
                  <a:cxn ang="0">
                    <a:pos x="T6" y="T7"/>
                  </a:cxn>
                  <a:cxn ang="0">
                    <a:pos x="T8" y="T9"/>
                  </a:cxn>
                </a:cxnLst>
                <a:rect l="0" t="0" r="r" b="b"/>
                <a:pathLst>
                  <a:path w="15" h="33">
                    <a:moveTo>
                      <a:pt x="13" y="32"/>
                    </a:moveTo>
                    <a:cubicBezTo>
                      <a:pt x="12" y="32"/>
                      <a:pt x="11" y="32"/>
                      <a:pt x="10" y="33"/>
                    </a:cubicBezTo>
                    <a:cubicBezTo>
                      <a:pt x="9" y="22"/>
                      <a:pt x="5" y="5"/>
                      <a:pt x="0" y="2"/>
                    </a:cubicBezTo>
                    <a:cubicBezTo>
                      <a:pt x="1" y="2"/>
                      <a:pt x="2" y="1"/>
                      <a:pt x="4" y="0"/>
                    </a:cubicBezTo>
                    <a:cubicBezTo>
                      <a:pt x="7" y="5"/>
                      <a:pt x="15" y="19"/>
                      <a:pt x="13" y="3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850">
                <a:extLst>
                  <a:ext uri="{FF2B5EF4-FFF2-40B4-BE49-F238E27FC236}">
                    <a16:creationId xmlns:a16="http://schemas.microsoft.com/office/drawing/2014/main" id="{8071FABC-4544-4939-99CA-EB20EDCF5C4B}"/>
                  </a:ext>
                </a:extLst>
              </p:cNvPr>
              <p:cNvSpPr>
                <a:spLocks/>
              </p:cNvSpPr>
              <p:nvPr/>
            </p:nvSpPr>
            <p:spPr bwMode="auto">
              <a:xfrm>
                <a:off x="8193089" y="3479800"/>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851">
                <a:extLst>
                  <a:ext uri="{FF2B5EF4-FFF2-40B4-BE49-F238E27FC236}">
                    <a16:creationId xmlns:a16="http://schemas.microsoft.com/office/drawing/2014/main" id="{860B6D4F-F6CE-44E1-A913-C61D493D24AD}"/>
                  </a:ext>
                </a:extLst>
              </p:cNvPr>
              <p:cNvSpPr>
                <a:spLocks/>
              </p:cNvSpPr>
              <p:nvPr/>
            </p:nvSpPr>
            <p:spPr bwMode="auto">
              <a:xfrm>
                <a:off x="8261351" y="3433763"/>
                <a:ext cx="66675" cy="60325"/>
              </a:xfrm>
              <a:custGeom>
                <a:avLst/>
                <a:gdLst>
                  <a:gd name="T0" fmla="*/ 17 w 43"/>
                  <a:gd name="T1" fmla="*/ 39 h 39"/>
                  <a:gd name="T2" fmla="*/ 32 w 43"/>
                  <a:gd name="T3" fmla="*/ 7 h 39"/>
                  <a:gd name="T4" fmla="*/ 17 w 43"/>
                  <a:gd name="T5" fmla="*/ 10 h 39"/>
                  <a:gd name="T6" fmla="*/ 12 w 43"/>
                  <a:gd name="T7" fmla="*/ 16 h 39"/>
                  <a:gd name="T8" fmla="*/ 5 w 43"/>
                  <a:gd name="T9" fmla="*/ 6 h 39"/>
                  <a:gd name="T10" fmla="*/ 2 w 43"/>
                  <a:gd name="T11" fmla="*/ 28 h 39"/>
                  <a:gd name="T12" fmla="*/ 17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17" y="39"/>
                    </a:moveTo>
                    <a:cubicBezTo>
                      <a:pt x="17" y="39"/>
                      <a:pt x="43" y="19"/>
                      <a:pt x="32" y="7"/>
                    </a:cubicBezTo>
                    <a:cubicBezTo>
                      <a:pt x="25" y="0"/>
                      <a:pt x="20" y="5"/>
                      <a:pt x="17" y="10"/>
                    </a:cubicBezTo>
                    <a:cubicBezTo>
                      <a:pt x="14" y="13"/>
                      <a:pt x="13" y="17"/>
                      <a:pt x="12" y="16"/>
                    </a:cubicBezTo>
                    <a:cubicBezTo>
                      <a:pt x="10" y="14"/>
                      <a:pt x="10" y="7"/>
                      <a:pt x="5" y="6"/>
                    </a:cubicBezTo>
                    <a:cubicBezTo>
                      <a:pt x="0" y="6"/>
                      <a:pt x="1" y="25"/>
                      <a:pt x="2" y="28"/>
                    </a:cubicBezTo>
                    <a:cubicBezTo>
                      <a:pt x="3" y="30"/>
                      <a:pt x="17" y="39"/>
                      <a:pt x="17"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852">
                <a:extLst>
                  <a:ext uri="{FF2B5EF4-FFF2-40B4-BE49-F238E27FC236}">
                    <a16:creationId xmlns:a16="http://schemas.microsoft.com/office/drawing/2014/main" id="{BF1EE95E-580B-4787-9E0F-89110A72AFBD}"/>
                  </a:ext>
                </a:extLst>
              </p:cNvPr>
              <p:cNvSpPr>
                <a:spLocks/>
              </p:cNvSpPr>
              <p:nvPr/>
            </p:nvSpPr>
            <p:spPr bwMode="auto">
              <a:xfrm>
                <a:off x="8242301" y="3467100"/>
                <a:ext cx="57150" cy="49213"/>
              </a:xfrm>
              <a:custGeom>
                <a:avLst/>
                <a:gdLst>
                  <a:gd name="T0" fmla="*/ 31 w 38"/>
                  <a:gd name="T1" fmla="*/ 12 h 32"/>
                  <a:gd name="T2" fmla="*/ 36 w 38"/>
                  <a:gd name="T3" fmla="*/ 21 h 32"/>
                  <a:gd name="T4" fmla="*/ 22 w 38"/>
                  <a:gd name="T5" fmla="*/ 28 h 32"/>
                  <a:gd name="T6" fmla="*/ 2 w 38"/>
                  <a:gd name="T7" fmla="*/ 13 h 32"/>
                  <a:gd name="T8" fmla="*/ 10 w 38"/>
                  <a:gd name="T9" fmla="*/ 2 h 32"/>
                  <a:gd name="T10" fmla="*/ 31 w 38"/>
                  <a:gd name="T11" fmla="*/ 12 h 32"/>
                </a:gdLst>
                <a:ahLst/>
                <a:cxnLst>
                  <a:cxn ang="0">
                    <a:pos x="T0" y="T1"/>
                  </a:cxn>
                  <a:cxn ang="0">
                    <a:pos x="T2" y="T3"/>
                  </a:cxn>
                  <a:cxn ang="0">
                    <a:pos x="T4" y="T5"/>
                  </a:cxn>
                  <a:cxn ang="0">
                    <a:pos x="T6" y="T7"/>
                  </a:cxn>
                  <a:cxn ang="0">
                    <a:pos x="T8" y="T9"/>
                  </a:cxn>
                  <a:cxn ang="0">
                    <a:pos x="T10" y="T11"/>
                  </a:cxn>
                </a:cxnLst>
                <a:rect l="0" t="0" r="r" b="b"/>
                <a:pathLst>
                  <a:path w="38" h="32">
                    <a:moveTo>
                      <a:pt x="31" y="12"/>
                    </a:moveTo>
                    <a:cubicBezTo>
                      <a:pt x="31" y="12"/>
                      <a:pt x="38" y="14"/>
                      <a:pt x="36" y="21"/>
                    </a:cubicBezTo>
                    <a:cubicBezTo>
                      <a:pt x="34" y="28"/>
                      <a:pt x="31" y="32"/>
                      <a:pt x="22" y="28"/>
                    </a:cubicBezTo>
                    <a:cubicBezTo>
                      <a:pt x="13" y="23"/>
                      <a:pt x="0" y="19"/>
                      <a:pt x="2" y="13"/>
                    </a:cubicBezTo>
                    <a:cubicBezTo>
                      <a:pt x="4" y="7"/>
                      <a:pt x="5" y="0"/>
                      <a:pt x="10" y="2"/>
                    </a:cubicBezTo>
                    <a:cubicBezTo>
                      <a:pt x="14" y="4"/>
                      <a:pt x="31" y="12"/>
                      <a:pt x="31" y="12"/>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853">
                <a:extLst>
                  <a:ext uri="{FF2B5EF4-FFF2-40B4-BE49-F238E27FC236}">
                    <a16:creationId xmlns:a16="http://schemas.microsoft.com/office/drawing/2014/main" id="{F654CC7F-9002-4A7D-9FC1-4AF75CA04787}"/>
                  </a:ext>
                </a:extLst>
              </p:cNvPr>
              <p:cNvSpPr>
                <a:spLocks noEditPoints="1"/>
              </p:cNvSpPr>
              <p:nvPr/>
            </p:nvSpPr>
            <p:spPr bwMode="auto">
              <a:xfrm>
                <a:off x="8281989" y="3489325"/>
                <a:ext cx="12700" cy="19050"/>
              </a:xfrm>
              <a:custGeom>
                <a:avLst/>
                <a:gdLst>
                  <a:gd name="T0" fmla="*/ 4 w 8"/>
                  <a:gd name="T1" fmla="*/ 3 h 13"/>
                  <a:gd name="T2" fmla="*/ 4 w 8"/>
                  <a:gd name="T3" fmla="*/ 3 h 13"/>
                  <a:gd name="T4" fmla="*/ 4 w 8"/>
                  <a:gd name="T5" fmla="*/ 3 h 13"/>
                  <a:gd name="T6" fmla="*/ 4 w 8"/>
                  <a:gd name="T7" fmla="*/ 3 h 13"/>
                  <a:gd name="T8" fmla="*/ 4 w 8"/>
                  <a:gd name="T9" fmla="*/ 3 h 13"/>
                  <a:gd name="T10" fmla="*/ 4 w 8"/>
                  <a:gd name="T11" fmla="*/ 3 h 13"/>
                  <a:gd name="T12" fmla="*/ 4 w 8"/>
                  <a:gd name="T13" fmla="*/ 3 h 13"/>
                  <a:gd name="T14" fmla="*/ 4 w 8"/>
                  <a:gd name="T15" fmla="*/ 3 h 13"/>
                  <a:gd name="T16" fmla="*/ 5 w 8"/>
                  <a:gd name="T17" fmla="*/ 0 h 13"/>
                  <a:gd name="T18" fmla="*/ 4 w 8"/>
                  <a:gd name="T19" fmla="*/ 0 h 13"/>
                  <a:gd name="T20" fmla="*/ 4 w 8"/>
                  <a:gd name="T21" fmla="*/ 3 h 13"/>
                  <a:gd name="T22" fmla="*/ 4 w 8"/>
                  <a:gd name="T23" fmla="*/ 3 h 13"/>
                  <a:gd name="T24" fmla="*/ 4 w 8"/>
                  <a:gd name="T25" fmla="*/ 4 h 13"/>
                  <a:gd name="T26" fmla="*/ 4 w 8"/>
                  <a:gd name="T27" fmla="*/ 4 h 13"/>
                  <a:gd name="T28" fmla="*/ 4 w 8"/>
                  <a:gd name="T29" fmla="*/ 4 h 13"/>
                  <a:gd name="T30" fmla="*/ 1 w 8"/>
                  <a:gd name="T31" fmla="*/ 6 h 13"/>
                  <a:gd name="T32" fmla="*/ 0 w 8"/>
                  <a:gd name="T33" fmla="*/ 9 h 13"/>
                  <a:gd name="T34" fmla="*/ 2 w 8"/>
                  <a:gd name="T35" fmla="*/ 13 h 13"/>
                  <a:gd name="T36" fmla="*/ 3 w 8"/>
                  <a:gd name="T37" fmla="*/ 13 h 13"/>
                  <a:gd name="T38" fmla="*/ 4 w 8"/>
                  <a:gd name="T39" fmla="*/ 12 h 13"/>
                  <a:gd name="T40" fmla="*/ 4 w 8"/>
                  <a:gd name="T41" fmla="*/ 10 h 13"/>
                  <a:gd name="T42" fmla="*/ 4 w 8"/>
                  <a:gd name="T43" fmla="*/ 9 h 13"/>
                  <a:gd name="T44" fmla="*/ 4 w 8"/>
                  <a:gd name="T45" fmla="*/ 9 h 13"/>
                  <a:gd name="T46" fmla="*/ 5 w 8"/>
                  <a:gd name="T47" fmla="*/ 8 h 13"/>
                  <a:gd name="T48" fmla="*/ 7 w 8"/>
                  <a:gd name="T49" fmla="*/ 6 h 13"/>
                  <a:gd name="T50" fmla="*/ 8 w 8"/>
                  <a:gd name="T51" fmla="*/ 4 h 13"/>
                  <a:gd name="T52" fmla="*/ 7 w 8"/>
                  <a:gd name="T53" fmla="*/ 1 h 13"/>
                  <a:gd name="T54" fmla="*/ 5 w 8"/>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3">
                    <a:moveTo>
                      <a:pt x="4" y="3"/>
                    </a:moveTo>
                    <a:cubicBezTo>
                      <a:pt x="4" y="3"/>
                      <a:pt x="4" y="3"/>
                      <a:pt x="4" y="3"/>
                    </a:cubicBezTo>
                    <a:cubicBezTo>
                      <a:pt x="4" y="3"/>
                      <a:pt x="4" y="3"/>
                      <a:pt x="4" y="3"/>
                    </a:cubicBezTo>
                    <a:cubicBezTo>
                      <a:pt x="4" y="3"/>
                      <a:pt x="4" y="3"/>
                      <a:pt x="4" y="3"/>
                    </a:cubicBezTo>
                    <a:moveTo>
                      <a:pt x="4" y="3"/>
                    </a:moveTo>
                    <a:cubicBezTo>
                      <a:pt x="4" y="3"/>
                      <a:pt x="4" y="3"/>
                      <a:pt x="4" y="3"/>
                    </a:cubicBezTo>
                    <a:moveTo>
                      <a:pt x="4" y="3"/>
                    </a:moveTo>
                    <a:cubicBezTo>
                      <a:pt x="4" y="3"/>
                      <a:pt x="4" y="3"/>
                      <a:pt x="4" y="3"/>
                    </a:cubicBezTo>
                    <a:moveTo>
                      <a:pt x="5" y="0"/>
                    </a:moveTo>
                    <a:cubicBezTo>
                      <a:pt x="5" y="0"/>
                      <a:pt x="5" y="0"/>
                      <a:pt x="4" y="0"/>
                    </a:cubicBezTo>
                    <a:cubicBezTo>
                      <a:pt x="3"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6"/>
                      <a:pt x="1" y="6"/>
                    </a:cubicBezTo>
                    <a:cubicBezTo>
                      <a:pt x="0" y="7"/>
                      <a:pt x="0" y="8"/>
                      <a:pt x="0" y="9"/>
                    </a:cubicBezTo>
                    <a:cubicBezTo>
                      <a:pt x="0" y="11"/>
                      <a:pt x="1" y="12"/>
                      <a:pt x="2" y="13"/>
                    </a:cubicBezTo>
                    <a:cubicBezTo>
                      <a:pt x="2" y="13"/>
                      <a:pt x="2" y="13"/>
                      <a:pt x="3" y="13"/>
                    </a:cubicBezTo>
                    <a:cubicBezTo>
                      <a:pt x="3" y="13"/>
                      <a:pt x="4" y="13"/>
                      <a:pt x="4" y="12"/>
                    </a:cubicBezTo>
                    <a:cubicBezTo>
                      <a:pt x="5" y="12"/>
                      <a:pt x="5" y="10"/>
                      <a:pt x="4" y="10"/>
                    </a:cubicBezTo>
                    <a:cubicBezTo>
                      <a:pt x="4" y="9"/>
                      <a:pt x="4" y="9"/>
                      <a:pt x="4" y="9"/>
                    </a:cubicBezTo>
                    <a:cubicBezTo>
                      <a:pt x="4" y="9"/>
                      <a:pt x="4" y="9"/>
                      <a:pt x="4" y="9"/>
                    </a:cubicBezTo>
                    <a:cubicBezTo>
                      <a:pt x="4" y="9"/>
                      <a:pt x="5" y="8"/>
                      <a:pt x="5" y="8"/>
                    </a:cubicBezTo>
                    <a:cubicBezTo>
                      <a:pt x="6" y="8"/>
                      <a:pt x="7" y="7"/>
                      <a:pt x="7" y="6"/>
                    </a:cubicBezTo>
                    <a:cubicBezTo>
                      <a:pt x="8" y="6"/>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854">
                <a:extLst>
                  <a:ext uri="{FF2B5EF4-FFF2-40B4-BE49-F238E27FC236}">
                    <a16:creationId xmlns:a16="http://schemas.microsoft.com/office/drawing/2014/main" id="{566373AC-9C8E-4524-8410-9D8403BA7CE5}"/>
                  </a:ext>
                </a:extLst>
              </p:cNvPr>
              <p:cNvSpPr>
                <a:spLocks/>
              </p:cNvSpPr>
              <p:nvPr/>
            </p:nvSpPr>
            <p:spPr bwMode="auto">
              <a:xfrm>
                <a:off x="8269289" y="3484563"/>
                <a:ext cx="12700" cy="19050"/>
              </a:xfrm>
              <a:custGeom>
                <a:avLst/>
                <a:gdLst>
                  <a:gd name="T0" fmla="*/ 5 w 8"/>
                  <a:gd name="T1" fmla="*/ 0 h 13"/>
                  <a:gd name="T2" fmla="*/ 4 w 8"/>
                  <a:gd name="T3" fmla="*/ 0 h 13"/>
                  <a:gd name="T4" fmla="*/ 4 w 8"/>
                  <a:gd name="T5" fmla="*/ 3 h 13"/>
                  <a:gd name="T6" fmla="*/ 4 w 8"/>
                  <a:gd name="T7" fmla="*/ 4 h 13"/>
                  <a:gd name="T8" fmla="*/ 4 w 8"/>
                  <a:gd name="T9" fmla="*/ 4 h 13"/>
                  <a:gd name="T10" fmla="*/ 4 w 8"/>
                  <a:gd name="T11" fmla="*/ 4 h 13"/>
                  <a:gd name="T12" fmla="*/ 1 w 8"/>
                  <a:gd name="T13" fmla="*/ 6 h 13"/>
                  <a:gd name="T14" fmla="*/ 0 w 8"/>
                  <a:gd name="T15" fmla="*/ 9 h 13"/>
                  <a:gd name="T16" fmla="*/ 2 w 8"/>
                  <a:gd name="T17" fmla="*/ 12 h 13"/>
                  <a:gd name="T18" fmla="*/ 3 w 8"/>
                  <a:gd name="T19" fmla="*/ 13 h 13"/>
                  <a:gd name="T20" fmla="*/ 4 w 8"/>
                  <a:gd name="T21" fmla="*/ 12 h 13"/>
                  <a:gd name="T22" fmla="*/ 4 w 8"/>
                  <a:gd name="T23" fmla="*/ 9 h 13"/>
                  <a:gd name="T24" fmla="*/ 4 w 8"/>
                  <a:gd name="T25" fmla="*/ 9 h 13"/>
                  <a:gd name="T26" fmla="*/ 4 w 8"/>
                  <a:gd name="T27" fmla="*/ 9 h 13"/>
                  <a:gd name="T28" fmla="*/ 5 w 8"/>
                  <a:gd name="T29" fmla="*/ 8 h 13"/>
                  <a:gd name="T30" fmla="*/ 7 w 8"/>
                  <a:gd name="T31" fmla="*/ 6 h 13"/>
                  <a:gd name="T32" fmla="*/ 8 w 8"/>
                  <a:gd name="T33" fmla="*/ 4 h 13"/>
                  <a:gd name="T34" fmla="*/ 7 w 8"/>
                  <a:gd name="T35" fmla="*/ 1 h 13"/>
                  <a:gd name="T36" fmla="*/ 5 w 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5" y="0"/>
                    </a:moveTo>
                    <a:cubicBezTo>
                      <a:pt x="5" y="0"/>
                      <a:pt x="5" y="0"/>
                      <a:pt x="4" y="0"/>
                    </a:cubicBezTo>
                    <a:cubicBezTo>
                      <a:pt x="3" y="1"/>
                      <a:pt x="3" y="2"/>
                      <a:pt x="4" y="3"/>
                    </a:cubicBezTo>
                    <a:cubicBezTo>
                      <a:pt x="4" y="4"/>
                      <a:pt x="4" y="4"/>
                      <a:pt x="4" y="4"/>
                    </a:cubicBezTo>
                    <a:cubicBezTo>
                      <a:pt x="4" y="4"/>
                      <a:pt x="4" y="4"/>
                      <a:pt x="4" y="4"/>
                    </a:cubicBezTo>
                    <a:cubicBezTo>
                      <a:pt x="4" y="4"/>
                      <a:pt x="4" y="4"/>
                      <a:pt x="4" y="4"/>
                    </a:cubicBezTo>
                    <a:cubicBezTo>
                      <a:pt x="3" y="5"/>
                      <a:pt x="2" y="5"/>
                      <a:pt x="1" y="6"/>
                    </a:cubicBezTo>
                    <a:cubicBezTo>
                      <a:pt x="0" y="7"/>
                      <a:pt x="0" y="8"/>
                      <a:pt x="0" y="9"/>
                    </a:cubicBezTo>
                    <a:cubicBezTo>
                      <a:pt x="0" y="10"/>
                      <a:pt x="1" y="12"/>
                      <a:pt x="2" y="12"/>
                    </a:cubicBezTo>
                    <a:cubicBezTo>
                      <a:pt x="2" y="13"/>
                      <a:pt x="2" y="13"/>
                      <a:pt x="3" y="13"/>
                    </a:cubicBezTo>
                    <a:cubicBezTo>
                      <a:pt x="3" y="13"/>
                      <a:pt x="4" y="13"/>
                      <a:pt x="4" y="12"/>
                    </a:cubicBezTo>
                    <a:cubicBezTo>
                      <a:pt x="5" y="11"/>
                      <a:pt x="5" y="10"/>
                      <a:pt x="4" y="9"/>
                    </a:cubicBezTo>
                    <a:cubicBezTo>
                      <a:pt x="4" y="9"/>
                      <a:pt x="4" y="9"/>
                      <a:pt x="4" y="9"/>
                    </a:cubicBezTo>
                    <a:cubicBezTo>
                      <a:pt x="4" y="9"/>
                      <a:pt x="4" y="9"/>
                      <a:pt x="4" y="9"/>
                    </a:cubicBezTo>
                    <a:cubicBezTo>
                      <a:pt x="4" y="8"/>
                      <a:pt x="5" y="8"/>
                      <a:pt x="5" y="8"/>
                    </a:cubicBezTo>
                    <a:cubicBezTo>
                      <a:pt x="6" y="7"/>
                      <a:pt x="7" y="7"/>
                      <a:pt x="7" y="6"/>
                    </a:cubicBezTo>
                    <a:cubicBezTo>
                      <a:pt x="8" y="5"/>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855">
                <a:extLst>
                  <a:ext uri="{FF2B5EF4-FFF2-40B4-BE49-F238E27FC236}">
                    <a16:creationId xmlns:a16="http://schemas.microsoft.com/office/drawing/2014/main" id="{B1DA0D3A-FE79-4F79-9228-D9A6A84FC5AB}"/>
                  </a:ext>
                </a:extLst>
              </p:cNvPr>
              <p:cNvSpPr>
                <a:spLocks/>
              </p:cNvSpPr>
              <p:nvPr/>
            </p:nvSpPr>
            <p:spPr bwMode="auto">
              <a:xfrm>
                <a:off x="8258176" y="3478213"/>
                <a:ext cx="12700" cy="22225"/>
              </a:xfrm>
              <a:custGeom>
                <a:avLst/>
                <a:gdLst>
                  <a:gd name="T0" fmla="*/ 5 w 8"/>
                  <a:gd name="T1" fmla="*/ 0 h 14"/>
                  <a:gd name="T2" fmla="*/ 4 w 8"/>
                  <a:gd name="T3" fmla="*/ 1 h 14"/>
                  <a:gd name="T4" fmla="*/ 3 w 8"/>
                  <a:gd name="T5" fmla="*/ 4 h 14"/>
                  <a:gd name="T6" fmla="*/ 4 w 8"/>
                  <a:gd name="T7" fmla="*/ 5 h 14"/>
                  <a:gd name="T8" fmla="*/ 4 w 8"/>
                  <a:gd name="T9" fmla="*/ 5 h 14"/>
                  <a:gd name="T10" fmla="*/ 3 w 8"/>
                  <a:gd name="T11" fmla="*/ 5 h 14"/>
                  <a:gd name="T12" fmla="*/ 1 w 8"/>
                  <a:gd name="T13" fmla="*/ 7 h 14"/>
                  <a:gd name="T14" fmla="*/ 0 w 8"/>
                  <a:gd name="T15" fmla="*/ 10 h 14"/>
                  <a:gd name="T16" fmla="*/ 1 w 8"/>
                  <a:gd name="T17" fmla="*/ 13 h 14"/>
                  <a:gd name="T18" fmla="*/ 2 w 8"/>
                  <a:gd name="T19" fmla="*/ 14 h 14"/>
                  <a:gd name="T20" fmla="*/ 4 w 8"/>
                  <a:gd name="T21" fmla="*/ 13 h 14"/>
                  <a:gd name="T22" fmla="*/ 4 w 8"/>
                  <a:gd name="T23" fmla="*/ 10 h 14"/>
                  <a:gd name="T24" fmla="*/ 4 w 8"/>
                  <a:gd name="T25" fmla="*/ 10 h 14"/>
                  <a:gd name="T26" fmla="*/ 4 w 8"/>
                  <a:gd name="T27" fmla="*/ 9 h 14"/>
                  <a:gd name="T28" fmla="*/ 5 w 8"/>
                  <a:gd name="T29" fmla="*/ 9 h 14"/>
                  <a:gd name="T30" fmla="*/ 7 w 8"/>
                  <a:gd name="T31" fmla="*/ 7 h 14"/>
                  <a:gd name="T32" fmla="*/ 8 w 8"/>
                  <a:gd name="T33" fmla="*/ 5 h 14"/>
                  <a:gd name="T34" fmla="*/ 7 w 8"/>
                  <a:gd name="T35" fmla="*/ 1 h 14"/>
                  <a:gd name="T36" fmla="*/ 5 w 8"/>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4">
                    <a:moveTo>
                      <a:pt x="5" y="0"/>
                    </a:moveTo>
                    <a:cubicBezTo>
                      <a:pt x="5" y="0"/>
                      <a:pt x="4" y="1"/>
                      <a:pt x="4" y="1"/>
                    </a:cubicBezTo>
                    <a:cubicBezTo>
                      <a:pt x="3" y="1"/>
                      <a:pt x="3" y="3"/>
                      <a:pt x="3" y="4"/>
                    </a:cubicBezTo>
                    <a:cubicBezTo>
                      <a:pt x="4" y="5"/>
                      <a:pt x="4" y="5"/>
                      <a:pt x="4" y="5"/>
                    </a:cubicBezTo>
                    <a:cubicBezTo>
                      <a:pt x="4" y="5"/>
                      <a:pt x="4" y="5"/>
                      <a:pt x="4" y="5"/>
                    </a:cubicBezTo>
                    <a:cubicBezTo>
                      <a:pt x="3" y="5"/>
                      <a:pt x="3" y="5"/>
                      <a:pt x="3" y="5"/>
                    </a:cubicBezTo>
                    <a:cubicBezTo>
                      <a:pt x="2" y="5"/>
                      <a:pt x="1" y="6"/>
                      <a:pt x="1" y="7"/>
                    </a:cubicBezTo>
                    <a:cubicBezTo>
                      <a:pt x="0" y="8"/>
                      <a:pt x="0" y="9"/>
                      <a:pt x="0" y="10"/>
                    </a:cubicBezTo>
                    <a:cubicBezTo>
                      <a:pt x="0" y="11"/>
                      <a:pt x="0" y="12"/>
                      <a:pt x="1" y="13"/>
                    </a:cubicBezTo>
                    <a:cubicBezTo>
                      <a:pt x="2" y="13"/>
                      <a:pt x="2" y="14"/>
                      <a:pt x="2" y="14"/>
                    </a:cubicBezTo>
                    <a:cubicBezTo>
                      <a:pt x="3" y="14"/>
                      <a:pt x="4" y="13"/>
                      <a:pt x="4" y="13"/>
                    </a:cubicBezTo>
                    <a:cubicBezTo>
                      <a:pt x="5" y="12"/>
                      <a:pt x="5" y="11"/>
                      <a:pt x="4" y="10"/>
                    </a:cubicBezTo>
                    <a:cubicBezTo>
                      <a:pt x="4" y="10"/>
                      <a:pt x="4" y="10"/>
                      <a:pt x="4" y="10"/>
                    </a:cubicBezTo>
                    <a:cubicBezTo>
                      <a:pt x="4" y="9"/>
                      <a:pt x="4" y="9"/>
                      <a:pt x="4" y="9"/>
                    </a:cubicBezTo>
                    <a:cubicBezTo>
                      <a:pt x="4" y="9"/>
                      <a:pt x="4" y="9"/>
                      <a:pt x="5" y="9"/>
                    </a:cubicBezTo>
                    <a:cubicBezTo>
                      <a:pt x="6" y="8"/>
                      <a:pt x="7" y="8"/>
                      <a:pt x="7" y="7"/>
                    </a:cubicBezTo>
                    <a:cubicBezTo>
                      <a:pt x="8" y="6"/>
                      <a:pt x="8" y="5"/>
                      <a:pt x="8" y="5"/>
                    </a:cubicBezTo>
                    <a:cubicBezTo>
                      <a:pt x="8" y="3"/>
                      <a:pt x="7" y="2"/>
                      <a:pt x="7" y="1"/>
                    </a:cubicBezTo>
                    <a:cubicBezTo>
                      <a:pt x="6" y="1"/>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856">
                <a:extLst>
                  <a:ext uri="{FF2B5EF4-FFF2-40B4-BE49-F238E27FC236}">
                    <a16:creationId xmlns:a16="http://schemas.microsoft.com/office/drawing/2014/main" id="{36E6A17E-2DA9-47B7-AFFA-9F075B09BDC5}"/>
                  </a:ext>
                </a:extLst>
              </p:cNvPr>
              <p:cNvSpPr>
                <a:spLocks noEditPoints="1"/>
              </p:cNvSpPr>
              <p:nvPr/>
            </p:nvSpPr>
            <p:spPr bwMode="auto">
              <a:xfrm>
                <a:off x="8247064" y="3475038"/>
                <a:ext cx="11113" cy="20638"/>
              </a:xfrm>
              <a:custGeom>
                <a:avLst/>
                <a:gdLst>
                  <a:gd name="T0" fmla="*/ 5 w 8"/>
                  <a:gd name="T1" fmla="*/ 2 h 13"/>
                  <a:gd name="T2" fmla="*/ 5 w 8"/>
                  <a:gd name="T3" fmla="*/ 2 h 13"/>
                  <a:gd name="T4" fmla="*/ 5 w 8"/>
                  <a:gd name="T5" fmla="*/ 2 h 13"/>
                  <a:gd name="T6" fmla="*/ 5 w 8"/>
                  <a:gd name="T7" fmla="*/ 2 h 13"/>
                  <a:gd name="T8" fmla="*/ 6 w 8"/>
                  <a:gd name="T9" fmla="*/ 0 h 13"/>
                  <a:gd name="T10" fmla="*/ 5 w 8"/>
                  <a:gd name="T11" fmla="*/ 0 h 13"/>
                  <a:gd name="T12" fmla="*/ 4 w 8"/>
                  <a:gd name="T13" fmla="*/ 3 h 13"/>
                  <a:gd name="T14" fmla="*/ 4 w 8"/>
                  <a:gd name="T15" fmla="*/ 3 h 13"/>
                  <a:gd name="T16" fmla="*/ 4 w 8"/>
                  <a:gd name="T17" fmla="*/ 4 h 13"/>
                  <a:gd name="T18" fmla="*/ 4 w 8"/>
                  <a:gd name="T19" fmla="*/ 4 h 13"/>
                  <a:gd name="T20" fmla="*/ 4 w 8"/>
                  <a:gd name="T21" fmla="*/ 4 h 13"/>
                  <a:gd name="T22" fmla="*/ 1 w 8"/>
                  <a:gd name="T23" fmla="*/ 6 h 13"/>
                  <a:gd name="T24" fmla="*/ 0 w 8"/>
                  <a:gd name="T25" fmla="*/ 9 h 13"/>
                  <a:gd name="T26" fmla="*/ 2 w 8"/>
                  <a:gd name="T27" fmla="*/ 13 h 13"/>
                  <a:gd name="T28" fmla="*/ 3 w 8"/>
                  <a:gd name="T29" fmla="*/ 13 h 13"/>
                  <a:gd name="T30" fmla="*/ 5 w 8"/>
                  <a:gd name="T31" fmla="*/ 12 h 13"/>
                  <a:gd name="T32" fmla="*/ 4 w 8"/>
                  <a:gd name="T33" fmla="*/ 9 h 13"/>
                  <a:gd name="T34" fmla="*/ 4 w 8"/>
                  <a:gd name="T35" fmla="*/ 9 h 13"/>
                  <a:gd name="T36" fmla="*/ 5 w 8"/>
                  <a:gd name="T37" fmla="*/ 9 h 13"/>
                  <a:gd name="T38" fmla="*/ 6 w 8"/>
                  <a:gd name="T39" fmla="*/ 8 h 13"/>
                  <a:gd name="T40" fmla="*/ 8 w 8"/>
                  <a:gd name="T41" fmla="*/ 6 h 13"/>
                  <a:gd name="T42" fmla="*/ 8 w 8"/>
                  <a:gd name="T43" fmla="*/ 4 h 13"/>
                  <a:gd name="T44" fmla="*/ 7 w 8"/>
                  <a:gd name="T45" fmla="*/ 1 h 13"/>
                  <a:gd name="T46" fmla="*/ 6 w 8"/>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5" y="2"/>
                    </a:moveTo>
                    <a:cubicBezTo>
                      <a:pt x="5" y="2"/>
                      <a:pt x="5" y="2"/>
                      <a:pt x="5" y="2"/>
                    </a:cubicBezTo>
                    <a:moveTo>
                      <a:pt x="5" y="2"/>
                    </a:moveTo>
                    <a:cubicBezTo>
                      <a:pt x="5" y="2"/>
                      <a:pt x="5" y="2"/>
                      <a:pt x="5" y="2"/>
                    </a:cubicBezTo>
                    <a:moveTo>
                      <a:pt x="6" y="0"/>
                    </a:moveTo>
                    <a:cubicBezTo>
                      <a:pt x="5" y="0"/>
                      <a:pt x="5" y="0"/>
                      <a:pt x="5" y="0"/>
                    </a:cubicBezTo>
                    <a:cubicBezTo>
                      <a:pt x="4"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5"/>
                      <a:pt x="1" y="6"/>
                    </a:cubicBezTo>
                    <a:cubicBezTo>
                      <a:pt x="1" y="7"/>
                      <a:pt x="0" y="8"/>
                      <a:pt x="0" y="9"/>
                    </a:cubicBezTo>
                    <a:cubicBezTo>
                      <a:pt x="0" y="10"/>
                      <a:pt x="1" y="12"/>
                      <a:pt x="2" y="13"/>
                    </a:cubicBezTo>
                    <a:cubicBezTo>
                      <a:pt x="2" y="13"/>
                      <a:pt x="3" y="13"/>
                      <a:pt x="3" y="13"/>
                    </a:cubicBezTo>
                    <a:cubicBezTo>
                      <a:pt x="4" y="13"/>
                      <a:pt x="4" y="13"/>
                      <a:pt x="5" y="12"/>
                    </a:cubicBezTo>
                    <a:cubicBezTo>
                      <a:pt x="5" y="11"/>
                      <a:pt x="5" y="10"/>
                      <a:pt x="4" y="9"/>
                    </a:cubicBezTo>
                    <a:cubicBezTo>
                      <a:pt x="4" y="9"/>
                      <a:pt x="4" y="9"/>
                      <a:pt x="4" y="9"/>
                    </a:cubicBezTo>
                    <a:cubicBezTo>
                      <a:pt x="5" y="9"/>
                      <a:pt x="5" y="9"/>
                      <a:pt x="5" y="9"/>
                    </a:cubicBezTo>
                    <a:cubicBezTo>
                      <a:pt x="5" y="9"/>
                      <a:pt x="5" y="8"/>
                      <a:pt x="6" y="8"/>
                    </a:cubicBezTo>
                    <a:cubicBezTo>
                      <a:pt x="7" y="7"/>
                      <a:pt x="7" y="7"/>
                      <a:pt x="8" y="6"/>
                    </a:cubicBezTo>
                    <a:cubicBezTo>
                      <a:pt x="8" y="5"/>
                      <a:pt x="8" y="5"/>
                      <a:pt x="8" y="4"/>
                    </a:cubicBezTo>
                    <a:cubicBezTo>
                      <a:pt x="8" y="2"/>
                      <a:pt x="7" y="1"/>
                      <a:pt x="7" y="1"/>
                    </a:cubicBezTo>
                    <a:cubicBezTo>
                      <a:pt x="7" y="0"/>
                      <a:pt x="6" y="0"/>
                      <a:pt x="6"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857">
                <a:extLst>
                  <a:ext uri="{FF2B5EF4-FFF2-40B4-BE49-F238E27FC236}">
                    <a16:creationId xmlns:a16="http://schemas.microsoft.com/office/drawing/2014/main" id="{354D72D0-4E14-4596-8AB4-084263160126}"/>
                  </a:ext>
                </a:extLst>
              </p:cNvPr>
              <p:cNvSpPr>
                <a:spLocks/>
              </p:cNvSpPr>
              <p:nvPr/>
            </p:nvSpPr>
            <p:spPr bwMode="auto">
              <a:xfrm>
                <a:off x="8047039" y="3519488"/>
                <a:ext cx="134938" cy="50800"/>
              </a:xfrm>
              <a:custGeom>
                <a:avLst/>
                <a:gdLst>
                  <a:gd name="T0" fmla="*/ 80 w 88"/>
                  <a:gd name="T1" fmla="*/ 27 h 33"/>
                  <a:gd name="T2" fmla="*/ 7 w 88"/>
                  <a:gd name="T3" fmla="*/ 27 h 33"/>
                  <a:gd name="T4" fmla="*/ 3 w 88"/>
                  <a:gd name="T5" fmla="*/ 25 h 33"/>
                  <a:gd name="T6" fmla="*/ 1 w 88"/>
                  <a:gd name="T7" fmla="*/ 23 h 33"/>
                  <a:gd name="T8" fmla="*/ 1 w 88"/>
                  <a:gd name="T9" fmla="*/ 23 h 33"/>
                  <a:gd name="T10" fmla="*/ 1 w 88"/>
                  <a:gd name="T11" fmla="*/ 22 h 33"/>
                  <a:gd name="T12" fmla="*/ 2 w 88"/>
                  <a:gd name="T13" fmla="*/ 20 h 33"/>
                  <a:gd name="T14" fmla="*/ 9 w 88"/>
                  <a:gd name="T15" fmla="*/ 8 h 33"/>
                  <a:gd name="T16" fmla="*/ 53 w 88"/>
                  <a:gd name="T17" fmla="*/ 10 h 33"/>
                  <a:gd name="T18" fmla="*/ 87 w 88"/>
                  <a:gd name="T19" fmla="*/ 15 h 33"/>
                  <a:gd name="T20" fmla="*/ 88 w 88"/>
                  <a:gd name="T21" fmla="*/ 23 h 33"/>
                  <a:gd name="T22" fmla="*/ 80 w 88"/>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3">
                    <a:moveTo>
                      <a:pt x="80" y="27"/>
                    </a:moveTo>
                    <a:cubicBezTo>
                      <a:pt x="64" y="33"/>
                      <a:pt x="23" y="33"/>
                      <a:pt x="7" y="27"/>
                    </a:cubicBezTo>
                    <a:cubicBezTo>
                      <a:pt x="5" y="27"/>
                      <a:pt x="4" y="26"/>
                      <a:pt x="3" y="25"/>
                    </a:cubicBezTo>
                    <a:cubicBezTo>
                      <a:pt x="2" y="25"/>
                      <a:pt x="1" y="24"/>
                      <a:pt x="1" y="23"/>
                    </a:cubicBezTo>
                    <a:cubicBezTo>
                      <a:pt x="1" y="23"/>
                      <a:pt x="1" y="23"/>
                      <a:pt x="1" y="23"/>
                    </a:cubicBezTo>
                    <a:cubicBezTo>
                      <a:pt x="1" y="22"/>
                      <a:pt x="1" y="22"/>
                      <a:pt x="1" y="22"/>
                    </a:cubicBezTo>
                    <a:cubicBezTo>
                      <a:pt x="2" y="21"/>
                      <a:pt x="2" y="21"/>
                      <a:pt x="2" y="20"/>
                    </a:cubicBezTo>
                    <a:cubicBezTo>
                      <a:pt x="5" y="13"/>
                      <a:pt x="0" y="8"/>
                      <a:pt x="9" y="8"/>
                    </a:cubicBezTo>
                    <a:cubicBezTo>
                      <a:pt x="18" y="9"/>
                      <a:pt x="30" y="11"/>
                      <a:pt x="53" y="10"/>
                    </a:cubicBezTo>
                    <a:cubicBezTo>
                      <a:pt x="72" y="9"/>
                      <a:pt x="87" y="0"/>
                      <a:pt x="87" y="15"/>
                    </a:cubicBezTo>
                    <a:cubicBezTo>
                      <a:pt x="87" y="20"/>
                      <a:pt x="87" y="22"/>
                      <a:pt x="88" y="23"/>
                    </a:cubicBezTo>
                    <a:cubicBezTo>
                      <a:pt x="88" y="25"/>
                      <a:pt x="87" y="24"/>
                      <a:pt x="80" y="27"/>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858">
                <a:extLst>
                  <a:ext uri="{FF2B5EF4-FFF2-40B4-BE49-F238E27FC236}">
                    <a16:creationId xmlns:a16="http://schemas.microsoft.com/office/drawing/2014/main" id="{0A254019-A215-4D6D-B38C-9D61019FE26A}"/>
                  </a:ext>
                </a:extLst>
              </p:cNvPr>
              <p:cNvSpPr>
                <a:spLocks noEditPoints="1"/>
              </p:cNvSpPr>
              <p:nvPr/>
            </p:nvSpPr>
            <p:spPr bwMode="auto">
              <a:xfrm>
                <a:off x="8154989" y="3532188"/>
                <a:ext cx="12700" cy="25400"/>
              </a:xfrm>
              <a:custGeom>
                <a:avLst/>
                <a:gdLst>
                  <a:gd name="T0" fmla="*/ 4 w 9"/>
                  <a:gd name="T1" fmla="*/ 13 h 17"/>
                  <a:gd name="T2" fmla="*/ 4 w 9"/>
                  <a:gd name="T3" fmla="*/ 13 h 17"/>
                  <a:gd name="T4" fmla="*/ 4 w 9"/>
                  <a:gd name="T5" fmla="*/ 8 h 17"/>
                  <a:gd name="T6" fmla="*/ 4 w 9"/>
                  <a:gd name="T7" fmla="*/ 8 h 17"/>
                  <a:gd name="T8" fmla="*/ 4 w 9"/>
                  <a:gd name="T9" fmla="*/ 8 h 17"/>
                  <a:gd name="T10" fmla="*/ 5 w 9"/>
                  <a:gd name="T11" fmla="*/ 0 h 17"/>
                  <a:gd name="T12" fmla="*/ 3 w 9"/>
                  <a:gd name="T13" fmla="*/ 1 h 17"/>
                  <a:gd name="T14" fmla="*/ 0 w 9"/>
                  <a:gd name="T15" fmla="*/ 3 h 17"/>
                  <a:gd name="T16" fmla="*/ 0 w 9"/>
                  <a:gd name="T17" fmla="*/ 4 h 17"/>
                  <a:gd name="T18" fmla="*/ 1 w 9"/>
                  <a:gd name="T19" fmla="*/ 7 h 17"/>
                  <a:gd name="T20" fmla="*/ 3 w 9"/>
                  <a:gd name="T21" fmla="*/ 8 h 17"/>
                  <a:gd name="T22" fmla="*/ 3 w 9"/>
                  <a:gd name="T23" fmla="*/ 9 h 17"/>
                  <a:gd name="T24" fmla="*/ 3 w 9"/>
                  <a:gd name="T25" fmla="*/ 9 h 17"/>
                  <a:gd name="T26" fmla="*/ 1 w 9"/>
                  <a:gd name="T27" fmla="*/ 10 h 17"/>
                  <a:gd name="T28" fmla="*/ 0 w 9"/>
                  <a:gd name="T29" fmla="*/ 12 h 17"/>
                  <a:gd name="T30" fmla="*/ 2 w 9"/>
                  <a:gd name="T31" fmla="*/ 15 h 17"/>
                  <a:gd name="T32" fmla="*/ 5 w 9"/>
                  <a:gd name="T33" fmla="*/ 17 h 17"/>
                  <a:gd name="T34" fmla="*/ 7 w 9"/>
                  <a:gd name="T35" fmla="*/ 17 h 17"/>
                  <a:gd name="T36" fmla="*/ 7 w 9"/>
                  <a:gd name="T37" fmla="*/ 17 h 17"/>
                  <a:gd name="T38" fmla="*/ 9 w 9"/>
                  <a:gd name="T39" fmla="*/ 15 h 17"/>
                  <a:gd name="T40" fmla="*/ 7 w 9"/>
                  <a:gd name="T41" fmla="*/ 13 h 17"/>
                  <a:gd name="T42" fmla="*/ 7 w 9"/>
                  <a:gd name="T43" fmla="*/ 13 h 17"/>
                  <a:gd name="T44" fmla="*/ 5 w 9"/>
                  <a:gd name="T45" fmla="*/ 13 h 17"/>
                  <a:gd name="T46" fmla="*/ 5 w 9"/>
                  <a:gd name="T47" fmla="*/ 13 h 17"/>
                  <a:gd name="T48" fmla="*/ 6 w 9"/>
                  <a:gd name="T49" fmla="*/ 12 h 17"/>
                  <a:gd name="T50" fmla="*/ 7 w 9"/>
                  <a:gd name="T51" fmla="*/ 11 h 17"/>
                  <a:gd name="T52" fmla="*/ 8 w 9"/>
                  <a:gd name="T53" fmla="*/ 9 h 17"/>
                  <a:gd name="T54" fmla="*/ 8 w 9"/>
                  <a:gd name="T55" fmla="*/ 8 h 17"/>
                  <a:gd name="T56" fmla="*/ 6 w 9"/>
                  <a:gd name="T57" fmla="*/ 6 h 17"/>
                  <a:gd name="T58" fmla="*/ 4 w 9"/>
                  <a:gd name="T59" fmla="*/ 4 h 17"/>
                  <a:gd name="T60" fmla="*/ 5 w 9"/>
                  <a:gd name="T61" fmla="*/ 4 h 17"/>
                  <a:gd name="T62" fmla="*/ 5 w 9"/>
                  <a:gd name="T63" fmla="*/ 4 h 17"/>
                  <a:gd name="T64" fmla="*/ 5 w 9"/>
                  <a:gd name="T65" fmla="*/ 4 h 17"/>
                  <a:gd name="T66" fmla="*/ 7 w 9"/>
                  <a:gd name="T67" fmla="*/ 3 h 17"/>
                  <a:gd name="T68" fmla="*/ 5 w 9"/>
                  <a:gd name="T69" fmla="*/ 0 h 17"/>
                  <a:gd name="T70" fmla="*/ 5 w 9"/>
                  <a:gd name="T7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7">
                    <a:moveTo>
                      <a:pt x="4" y="13"/>
                    </a:moveTo>
                    <a:cubicBezTo>
                      <a:pt x="4" y="13"/>
                      <a:pt x="4" y="13"/>
                      <a:pt x="4" y="13"/>
                    </a:cubicBezTo>
                    <a:moveTo>
                      <a:pt x="4" y="8"/>
                    </a:moveTo>
                    <a:cubicBezTo>
                      <a:pt x="4" y="8"/>
                      <a:pt x="4" y="8"/>
                      <a:pt x="4" y="8"/>
                    </a:cubicBezTo>
                    <a:cubicBezTo>
                      <a:pt x="4" y="8"/>
                      <a:pt x="4" y="8"/>
                      <a:pt x="4" y="8"/>
                    </a:cubicBezTo>
                    <a:moveTo>
                      <a:pt x="5" y="0"/>
                    </a:moveTo>
                    <a:cubicBezTo>
                      <a:pt x="5" y="0"/>
                      <a:pt x="4" y="0"/>
                      <a:pt x="3" y="1"/>
                    </a:cubicBezTo>
                    <a:cubicBezTo>
                      <a:pt x="2" y="1"/>
                      <a:pt x="1" y="2"/>
                      <a:pt x="0" y="3"/>
                    </a:cubicBezTo>
                    <a:cubicBezTo>
                      <a:pt x="0" y="3"/>
                      <a:pt x="0" y="4"/>
                      <a:pt x="0" y="4"/>
                    </a:cubicBezTo>
                    <a:cubicBezTo>
                      <a:pt x="0" y="5"/>
                      <a:pt x="0" y="6"/>
                      <a:pt x="1" y="7"/>
                    </a:cubicBezTo>
                    <a:cubicBezTo>
                      <a:pt x="2" y="7"/>
                      <a:pt x="2" y="8"/>
                      <a:pt x="3" y="8"/>
                    </a:cubicBezTo>
                    <a:cubicBezTo>
                      <a:pt x="3" y="9"/>
                      <a:pt x="3" y="9"/>
                      <a:pt x="3" y="9"/>
                    </a:cubicBezTo>
                    <a:cubicBezTo>
                      <a:pt x="3" y="9"/>
                      <a:pt x="3" y="9"/>
                      <a:pt x="3" y="9"/>
                    </a:cubicBezTo>
                    <a:cubicBezTo>
                      <a:pt x="2" y="10"/>
                      <a:pt x="2" y="10"/>
                      <a:pt x="1" y="10"/>
                    </a:cubicBezTo>
                    <a:cubicBezTo>
                      <a:pt x="1" y="11"/>
                      <a:pt x="0" y="11"/>
                      <a:pt x="0" y="12"/>
                    </a:cubicBezTo>
                    <a:cubicBezTo>
                      <a:pt x="0" y="14"/>
                      <a:pt x="1" y="15"/>
                      <a:pt x="2" y="15"/>
                    </a:cubicBezTo>
                    <a:cubicBezTo>
                      <a:pt x="3" y="16"/>
                      <a:pt x="4" y="17"/>
                      <a:pt x="5" y="17"/>
                    </a:cubicBezTo>
                    <a:cubicBezTo>
                      <a:pt x="6" y="17"/>
                      <a:pt x="7" y="17"/>
                      <a:pt x="7" y="17"/>
                    </a:cubicBezTo>
                    <a:cubicBezTo>
                      <a:pt x="7" y="17"/>
                      <a:pt x="7" y="17"/>
                      <a:pt x="7" y="17"/>
                    </a:cubicBezTo>
                    <a:cubicBezTo>
                      <a:pt x="8" y="17"/>
                      <a:pt x="9" y="16"/>
                      <a:pt x="9" y="15"/>
                    </a:cubicBezTo>
                    <a:cubicBezTo>
                      <a:pt x="9" y="14"/>
                      <a:pt x="8" y="13"/>
                      <a:pt x="7" y="13"/>
                    </a:cubicBezTo>
                    <a:cubicBezTo>
                      <a:pt x="7" y="13"/>
                      <a:pt x="7" y="13"/>
                      <a:pt x="7" y="13"/>
                    </a:cubicBezTo>
                    <a:cubicBezTo>
                      <a:pt x="7" y="13"/>
                      <a:pt x="6" y="13"/>
                      <a:pt x="5" y="13"/>
                    </a:cubicBezTo>
                    <a:cubicBezTo>
                      <a:pt x="5" y="13"/>
                      <a:pt x="5" y="13"/>
                      <a:pt x="5" y="13"/>
                    </a:cubicBezTo>
                    <a:cubicBezTo>
                      <a:pt x="5" y="12"/>
                      <a:pt x="6" y="12"/>
                      <a:pt x="6" y="12"/>
                    </a:cubicBezTo>
                    <a:cubicBezTo>
                      <a:pt x="6" y="12"/>
                      <a:pt x="7" y="11"/>
                      <a:pt x="7" y="11"/>
                    </a:cubicBezTo>
                    <a:cubicBezTo>
                      <a:pt x="7" y="10"/>
                      <a:pt x="8" y="10"/>
                      <a:pt x="8" y="9"/>
                    </a:cubicBezTo>
                    <a:cubicBezTo>
                      <a:pt x="8" y="8"/>
                      <a:pt x="8" y="8"/>
                      <a:pt x="8" y="8"/>
                    </a:cubicBezTo>
                    <a:cubicBezTo>
                      <a:pt x="7" y="7"/>
                      <a:pt x="7" y="6"/>
                      <a:pt x="6" y="6"/>
                    </a:cubicBezTo>
                    <a:cubicBezTo>
                      <a:pt x="6" y="5"/>
                      <a:pt x="5" y="5"/>
                      <a:pt x="4" y="4"/>
                    </a:cubicBezTo>
                    <a:cubicBezTo>
                      <a:pt x="5" y="4"/>
                      <a:pt x="5" y="4"/>
                      <a:pt x="5" y="4"/>
                    </a:cubicBezTo>
                    <a:cubicBezTo>
                      <a:pt x="5" y="4"/>
                      <a:pt x="5" y="4"/>
                      <a:pt x="5" y="4"/>
                    </a:cubicBezTo>
                    <a:cubicBezTo>
                      <a:pt x="5" y="4"/>
                      <a:pt x="5" y="4"/>
                      <a:pt x="5" y="4"/>
                    </a:cubicBezTo>
                    <a:cubicBezTo>
                      <a:pt x="6" y="4"/>
                      <a:pt x="7" y="4"/>
                      <a:pt x="7" y="3"/>
                    </a:cubicBezTo>
                    <a:cubicBezTo>
                      <a:pt x="7" y="1"/>
                      <a:pt x="6" y="0"/>
                      <a:pt x="5" y="0"/>
                    </a:cubicBezTo>
                    <a:cubicBezTo>
                      <a:pt x="5" y="0"/>
                      <a:pt x="5"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Oval 859">
                <a:extLst>
                  <a:ext uri="{FF2B5EF4-FFF2-40B4-BE49-F238E27FC236}">
                    <a16:creationId xmlns:a16="http://schemas.microsoft.com/office/drawing/2014/main" id="{CF7CD535-8843-4926-8A80-B514E730F990}"/>
                  </a:ext>
                </a:extLst>
              </p:cNvPr>
              <p:cNvSpPr>
                <a:spLocks noChangeArrowheads="1"/>
              </p:cNvSpPr>
              <p:nvPr/>
            </p:nvSpPr>
            <p:spPr bwMode="auto">
              <a:xfrm>
                <a:off x="8035926" y="3395663"/>
                <a:ext cx="150813" cy="150813"/>
              </a:xfrm>
              <a:prstGeom prst="ellipse">
                <a:avLst/>
              </a:prstGeom>
              <a:solidFill>
                <a:srgbClr val="FFDD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860">
                <a:extLst>
                  <a:ext uri="{FF2B5EF4-FFF2-40B4-BE49-F238E27FC236}">
                    <a16:creationId xmlns:a16="http://schemas.microsoft.com/office/drawing/2014/main" id="{3663D9F2-C252-4C88-8E7F-D3F06C598FD7}"/>
                  </a:ext>
                </a:extLst>
              </p:cNvPr>
              <p:cNvSpPr>
                <a:spLocks/>
              </p:cNvSpPr>
              <p:nvPr/>
            </p:nvSpPr>
            <p:spPr bwMode="auto">
              <a:xfrm>
                <a:off x="8045451" y="3422650"/>
                <a:ext cx="14288" cy="85725"/>
              </a:xfrm>
              <a:custGeom>
                <a:avLst/>
                <a:gdLst>
                  <a:gd name="T0" fmla="*/ 9 w 9"/>
                  <a:gd name="T1" fmla="*/ 0 h 56"/>
                  <a:gd name="T2" fmla="*/ 0 w 9"/>
                  <a:gd name="T3" fmla="*/ 56 h 56"/>
                  <a:gd name="T4" fmla="*/ 3 w 9"/>
                  <a:gd name="T5" fmla="*/ 0 h 56"/>
                  <a:gd name="T6" fmla="*/ 9 w 9"/>
                  <a:gd name="T7" fmla="*/ 0 h 56"/>
                </a:gdLst>
                <a:ahLst/>
                <a:cxnLst>
                  <a:cxn ang="0">
                    <a:pos x="T0" y="T1"/>
                  </a:cxn>
                  <a:cxn ang="0">
                    <a:pos x="T2" y="T3"/>
                  </a:cxn>
                  <a:cxn ang="0">
                    <a:pos x="T4" y="T5"/>
                  </a:cxn>
                  <a:cxn ang="0">
                    <a:pos x="T6" y="T7"/>
                  </a:cxn>
                </a:cxnLst>
                <a:rect l="0" t="0" r="r" b="b"/>
                <a:pathLst>
                  <a:path w="9" h="56">
                    <a:moveTo>
                      <a:pt x="9" y="0"/>
                    </a:moveTo>
                    <a:cubicBezTo>
                      <a:pt x="9" y="0"/>
                      <a:pt x="9" y="54"/>
                      <a:pt x="0" y="56"/>
                    </a:cubicBezTo>
                    <a:cubicBezTo>
                      <a:pt x="3" y="0"/>
                      <a:pt x="3" y="0"/>
                      <a:pt x="3" y="0"/>
                    </a:cubicBezTo>
                    <a:lnTo>
                      <a:pt x="9" y="0"/>
                    </a:ln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861">
                <a:extLst>
                  <a:ext uri="{FF2B5EF4-FFF2-40B4-BE49-F238E27FC236}">
                    <a16:creationId xmlns:a16="http://schemas.microsoft.com/office/drawing/2014/main" id="{5350ABDF-51D1-461A-9024-1E18D08A1094}"/>
                  </a:ext>
                </a:extLst>
              </p:cNvPr>
              <p:cNvSpPr>
                <a:spLocks/>
              </p:cNvSpPr>
              <p:nvPr/>
            </p:nvSpPr>
            <p:spPr bwMode="auto">
              <a:xfrm>
                <a:off x="8167689" y="3424238"/>
                <a:ext cx="19050" cy="73025"/>
              </a:xfrm>
              <a:custGeom>
                <a:avLst/>
                <a:gdLst>
                  <a:gd name="T0" fmla="*/ 0 w 13"/>
                  <a:gd name="T1" fmla="*/ 0 h 47"/>
                  <a:gd name="T2" fmla="*/ 10 w 13"/>
                  <a:gd name="T3" fmla="*/ 45 h 47"/>
                  <a:gd name="T4" fmla="*/ 0 w 13"/>
                  <a:gd name="T5" fmla="*/ 0 h 47"/>
                </a:gdLst>
                <a:ahLst/>
                <a:cxnLst>
                  <a:cxn ang="0">
                    <a:pos x="T0" y="T1"/>
                  </a:cxn>
                  <a:cxn ang="0">
                    <a:pos x="T2" y="T3"/>
                  </a:cxn>
                  <a:cxn ang="0">
                    <a:pos x="T4" y="T5"/>
                  </a:cxn>
                </a:cxnLst>
                <a:rect l="0" t="0" r="r" b="b"/>
                <a:pathLst>
                  <a:path w="13" h="47">
                    <a:moveTo>
                      <a:pt x="0" y="0"/>
                    </a:moveTo>
                    <a:cubicBezTo>
                      <a:pt x="0" y="0"/>
                      <a:pt x="7" y="47"/>
                      <a:pt x="10" y="45"/>
                    </a:cubicBezTo>
                    <a:cubicBezTo>
                      <a:pt x="12" y="42"/>
                      <a:pt x="13" y="1"/>
                      <a:pt x="0" y="0"/>
                    </a:cubicBez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862">
                <a:extLst>
                  <a:ext uri="{FF2B5EF4-FFF2-40B4-BE49-F238E27FC236}">
                    <a16:creationId xmlns:a16="http://schemas.microsoft.com/office/drawing/2014/main" id="{4DC9A68C-5510-4015-84E0-F426B8FFD6D5}"/>
                  </a:ext>
                </a:extLst>
              </p:cNvPr>
              <p:cNvSpPr>
                <a:spLocks/>
              </p:cNvSpPr>
              <p:nvPr/>
            </p:nvSpPr>
            <p:spPr bwMode="auto">
              <a:xfrm>
                <a:off x="8102601" y="3448050"/>
                <a:ext cx="20638" cy="28575"/>
              </a:xfrm>
              <a:custGeom>
                <a:avLst/>
                <a:gdLst>
                  <a:gd name="T0" fmla="*/ 5 w 13"/>
                  <a:gd name="T1" fmla="*/ 0 h 19"/>
                  <a:gd name="T2" fmla="*/ 6 w 13"/>
                  <a:gd name="T3" fmla="*/ 2 h 19"/>
                  <a:gd name="T4" fmla="*/ 8 w 13"/>
                  <a:gd name="T5" fmla="*/ 11 h 19"/>
                  <a:gd name="T6" fmla="*/ 4 w 13"/>
                  <a:gd name="T7" fmla="*/ 16 h 19"/>
                  <a:gd name="T8" fmla="*/ 5 w 13"/>
                  <a:gd name="T9" fmla="*/ 0 h 19"/>
                </a:gdLst>
                <a:ahLst/>
                <a:cxnLst>
                  <a:cxn ang="0">
                    <a:pos x="T0" y="T1"/>
                  </a:cxn>
                  <a:cxn ang="0">
                    <a:pos x="T2" y="T3"/>
                  </a:cxn>
                  <a:cxn ang="0">
                    <a:pos x="T4" y="T5"/>
                  </a:cxn>
                  <a:cxn ang="0">
                    <a:pos x="T6" y="T7"/>
                  </a:cxn>
                  <a:cxn ang="0">
                    <a:pos x="T8" y="T9"/>
                  </a:cxn>
                </a:cxnLst>
                <a:rect l="0" t="0" r="r" b="b"/>
                <a:pathLst>
                  <a:path w="13" h="19">
                    <a:moveTo>
                      <a:pt x="5" y="0"/>
                    </a:moveTo>
                    <a:cubicBezTo>
                      <a:pt x="6" y="0"/>
                      <a:pt x="7" y="1"/>
                      <a:pt x="6" y="2"/>
                    </a:cubicBezTo>
                    <a:cubicBezTo>
                      <a:pt x="6" y="5"/>
                      <a:pt x="5" y="12"/>
                      <a:pt x="8" y="11"/>
                    </a:cubicBezTo>
                    <a:cubicBezTo>
                      <a:pt x="13" y="9"/>
                      <a:pt x="13" y="19"/>
                      <a:pt x="4" y="16"/>
                    </a:cubicBezTo>
                    <a:cubicBezTo>
                      <a:pt x="0" y="15"/>
                      <a:pt x="1" y="2"/>
                      <a:pt x="5" y="0"/>
                    </a:cubicBez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863">
                <a:extLst>
                  <a:ext uri="{FF2B5EF4-FFF2-40B4-BE49-F238E27FC236}">
                    <a16:creationId xmlns:a16="http://schemas.microsoft.com/office/drawing/2014/main" id="{F08CCBEB-1433-431A-90AF-1FF9E9F20F14}"/>
                  </a:ext>
                </a:extLst>
              </p:cNvPr>
              <p:cNvSpPr>
                <a:spLocks/>
              </p:cNvSpPr>
              <p:nvPr/>
            </p:nvSpPr>
            <p:spPr bwMode="auto">
              <a:xfrm>
                <a:off x="8085139" y="3441700"/>
                <a:ext cx="17463" cy="20638"/>
              </a:xfrm>
              <a:custGeom>
                <a:avLst/>
                <a:gdLst>
                  <a:gd name="T0" fmla="*/ 4 w 11"/>
                  <a:gd name="T1" fmla="*/ 12 h 14"/>
                  <a:gd name="T2" fmla="*/ 4 w 11"/>
                  <a:gd name="T3" fmla="*/ 12 h 14"/>
                  <a:gd name="T4" fmla="*/ 4 w 11"/>
                  <a:gd name="T5" fmla="*/ 10 h 14"/>
                  <a:gd name="T6" fmla="*/ 5 w 11"/>
                  <a:gd name="T7" fmla="*/ 6 h 14"/>
                  <a:gd name="T8" fmla="*/ 5 w 11"/>
                  <a:gd name="T9" fmla="*/ 4 h 14"/>
                  <a:gd name="T10" fmla="*/ 5 w 11"/>
                  <a:gd name="T11" fmla="*/ 4 h 14"/>
                  <a:gd name="T12" fmla="*/ 5 w 11"/>
                  <a:gd name="T13" fmla="*/ 4 h 14"/>
                  <a:gd name="T14" fmla="*/ 5 w 11"/>
                  <a:gd name="T15" fmla="*/ 4 h 14"/>
                  <a:gd name="T16" fmla="*/ 5 w 11"/>
                  <a:gd name="T17" fmla="*/ 4 h 14"/>
                  <a:gd name="T18" fmla="*/ 5 w 11"/>
                  <a:gd name="T19" fmla="*/ 4 h 14"/>
                  <a:gd name="T20" fmla="*/ 5 w 11"/>
                  <a:gd name="T21" fmla="*/ 4 h 14"/>
                  <a:gd name="T22" fmla="*/ 5 w 11"/>
                  <a:gd name="T23" fmla="*/ 4 h 14"/>
                  <a:gd name="T24" fmla="*/ 6 w 11"/>
                  <a:gd name="T25" fmla="*/ 4 h 14"/>
                  <a:gd name="T26" fmla="*/ 6 w 11"/>
                  <a:gd name="T27" fmla="*/ 4 h 14"/>
                  <a:gd name="T28" fmla="*/ 6 w 11"/>
                  <a:gd name="T29" fmla="*/ 4 h 14"/>
                  <a:gd name="T30" fmla="*/ 6 w 11"/>
                  <a:gd name="T31" fmla="*/ 7 h 14"/>
                  <a:gd name="T32" fmla="*/ 7 w 11"/>
                  <a:gd name="T33" fmla="*/ 12 h 14"/>
                  <a:gd name="T34" fmla="*/ 9 w 11"/>
                  <a:gd name="T35" fmla="*/ 14 h 14"/>
                  <a:gd name="T36" fmla="*/ 11 w 11"/>
                  <a:gd name="T37" fmla="*/ 12 h 14"/>
                  <a:gd name="T38" fmla="*/ 10 w 11"/>
                  <a:gd name="T39" fmla="*/ 4 h 14"/>
                  <a:gd name="T40" fmla="*/ 8 w 11"/>
                  <a:gd name="T41" fmla="*/ 1 h 14"/>
                  <a:gd name="T42" fmla="*/ 5 w 11"/>
                  <a:gd name="T43" fmla="*/ 0 h 14"/>
                  <a:gd name="T44" fmla="*/ 5 w 11"/>
                  <a:gd name="T45" fmla="*/ 0 h 14"/>
                  <a:gd name="T46" fmla="*/ 2 w 11"/>
                  <a:gd name="T47" fmla="*/ 2 h 14"/>
                  <a:gd name="T48" fmla="*/ 0 w 11"/>
                  <a:gd name="T49" fmla="*/ 6 h 14"/>
                  <a:gd name="T50" fmla="*/ 0 w 11"/>
                  <a:gd name="T51" fmla="*/ 10 h 14"/>
                  <a:gd name="T52" fmla="*/ 0 w 11"/>
                  <a:gd name="T53" fmla="*/ 12 h 14"/>
                  <a:gd name="T54" fmla="*/ 2 w 11"/>
                  <a:gd name="T55" fmla="*/ 14 h 14"/>
                  <a:gd name="T56" fmla="*/ 4 w 11"/>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4" y="12"/>
                    </a:moveTo>
                    <a:cubicBezTo>
                      <a:pt x="4" y="12"/>
                      <a:pt x="4" y="12"/>
                      <a:pt x="4" y="12"/>
                    </a:cubicBezTo>
                    <a:cubicBezTo>
                      <a:pt x="4" y="11"/>
                      <a:pt x="4" y="11"/>
                      <a:pt x="4" y="10"/>
                    </a:cubicBezTo>
                    <a:cubicBezTo>
                      <a:pt x="4" y="9"/>
                      <a:pt x="4" y="7"/>
                      <a:pt x="5" y="6"/>
                    </a:cubicBezTo>
                    <a:cubicBezTo>
                      <a:pt x="5" y="5"/>
                      <a:pt x="5" y="5"/>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5"/>
                      <a:pt x="6" y="7"/>
                    </a:cubicBezTo>
                    <a:cubicBezTo>
                      <a:pt x="7" y="8"/>
                      <a:pt x="7" y="10"/>
                      <a:pt x="7" y="12"/>
                    </a:cubicBezTo>
                    <a:cubicBezTo>
                      <a:pt x="7" y="14"/>
                      <a:pt x="8" y="14"/>
                      <a:pt x="9" y="14"/>
                    </a:cubicBezTo>
                    <a:cubicBezTo>
                      <a:pt x="10" y="14"/>
                      <a:pt x="11" y="14"/>
                      <a:pt x="11" y="12"/>
                    </a:cubicBezTo>
                    <a:cubicBezTo>
                      <a:pt x="11" y="9"/>
                      <a:pt x="11" y="6"/>
                      <a:pt x="10" y="4"/>
                    </a:cubicBezTo>
                    <a:cubicBezTo>
                      <a:pt x="10" y="3"/>
                      <a:pt x="9" y="2"/>
                      <a:pt x="8" y="1"/>
                    </a:cubicBezTo>
                    <a:cubicBezTo>
                      <a:pt x="8" y="1"/>
                      <a:pt x="6" y="0"/>
                      <a:pt x="5" y="0"/>
                    </a:cubicBezTo>
                    <a:cubicBezTo>
                      <a:pt x="5" y="0"/>
                      <a:pt x="5" y="0"/>
                      <a:pt x="5" y="0"/>
                    </a:cubicBezTo>
                    <a:cubicBezTo>
                      <a:pt x="3" y="0"/>
                      <a:pt x="2" y="1"/>
                      <a:pt x="2" y="2"/>
                    </a:cubicBezTo>
                    <a:cubicBezTo>
                      <a:pt x="1" y="3"/>
                      <a:pt x="1" y="5"/>
                      <a:pt x="0" y="6"/>
                    </a:cubicBezTo>
                    <a:cubicBezTo>
                      <a:pt x="0" y="8"/>
                      <a:pt x="0" y="9"/>
                      <a:pt x="0" y="10"/>
                    </a:cubicBezTo>
                    <a:cubicBezTo>
                      <a:pt x="0" y="11"/>
                      <a:pt x="0" y="12"/>
                      <a:pt x="0" y="12"/>
                    </a:cubicBezTo>
                    <a:cubicBezTo>
                      <a:pt x="0" y="13"/>
                      <a:pt x="1" y="14"/>
                      <a:pt x="2" y="14"/>
                    </a:cubicBezTo>
                    <a:cubicBezTo>
                      <a:pt x="3" y="14"/>
                      <a:pt x="4" y="13"/>
                      <a:pt x="4" y="12"/>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864">
                <a:extLst>
                  <a:ext uri="{FF2B5EF4-FFF2-40B4-BE49-F238E27FC236}">
                    <a16:creationId xmlns:a16="http://schemas.microsoft.com/office/drawing/2014/main" id="{1316E75E-0A37-4E2A-A915-BE16B47BD32C}"/>
                  </a:ext>
                </a:extLst>
              </p:cNvPr>
              <p:cNvSpPr>
                <a:spLocks/>
              </p:cNvSpPr>
              <p:nvPr/>
            </p:nvSpPr>
            <p:spPr bwMode="auto">
              <a:xfrm>
                <a:off x="8118476" y="3441700"/>
                <a:ext cx="14288" cy="20638"/>
              </a:xfrm>
              <a:custGeom>
                <a:avLst/>
                <a:gdLst>
                  <a:gd name="T0" fmla="*/ 4 w 10"/>
                  <a:gd name="T1" fmla="*/ 11 h 14"/>
                  <a:gd name="T2" fmla="*/ 4 w 10"/>
                  <a:gd name="T3" fmla="*/ 11 h 14"/>
                  <a:gd name="T4" fmla="*/ 4 w 10"/>
                  <a:gd name="T5" fmla="*/ 10 h 14"/>
                  <a:gd name="T6" fmla="*/ 4 w 10"/>
                  <a:gd name="T7" fmla="*/ 5 h 14"/>
                  <a:gd name="T8" fmla="*/ 5 w 10"/>
                  <a:gd name="T9" fmla="*/ 4 h 14"/>
                  <a:gd name="T10" fmla="*/ 5 w 10"/>
                  <a:gd name="T11" fmla="*/ 4 h 14"/>
                  <a:gd name="T12" fmla="*/ 5 w 10"/>
                  <a:gd name="T13" fmla="*/ 3 h 14"/>
                  <a:gd name="T14" fmla="*/ 5 w 10"/>
                  <a:gd name="T15" fmla="*/ 4 h 14"/>
                  <a:gd name="T16" fmla="*/ 5 w 10"/>
                  <a:gd name="T17" fmla="*/ 4 h 14"/>
                  <a:gd name="T18" fmla="*/ 5 w 10"/>
                  <a:gd name="T19" fmla="*/ 3 h 14"/>
                  <a:gd name="T20" fmla="*/ 5 w 10"/>
                  <a:gd name="T21" fmla="*/ 4 h 14"/>
                  <a:gd name="T22" fmla="*/ 5 w 10"/>
                  <a:gd name="T23" fmla="*/ 4 h 14"/>
                  <a:gd name="T24" fmla="*/ 5 w 10"/>
                  <a:gd name="T25" fmla="*/ 4 h 14"/>
                  <a:gd name="T26" fmla="*/ 5 w 10"/>
                  <a:gd name="T27" fmla="*/ 4 h 14"/>
                  <a:gd name="T28" fmla="*/ 5 w 10"/>
                  <a:gd name="T29" fmla="*/ 4 h 14"/>
                  <a:gd name="T30" fmla="*/ 6 w 10"/>
                  <a:gd name="T31" fmla="*/ 6 h 14"/>
                  <a:gd name="T32" fmla="*/ 6 w 10"/>
                  <a:gd name="T33" fmla="*/ 12 h 14"/>
                  <a:gd name="T34" fmla="*/ 8 w 10"/>
                  <a:gd name="T35" fmla="*/ 14 h 14"/>
                  <a:gd name="T36" fmla="*/ 10 w 10"/>
                  <a:gd name="T37" fmla="*/ 12 h 14"/>
                  <a:gd name="T38" fmla="*/ 10 w 10"/>
                  <a:gd name="T39" fmla="*/ 3 h 14"/>
                  <a:gd name="T40" fmla="*/ 8 w 10"/>
                  <a:gd name="T41" fmla="*/ 1 h 14"/>
                  <a:gd name="T42" fmla="*/ 5 w 10"/>
                  <a:gd name="T43" fmla="*/ 0 h 14"/>
                  <a:gd name="T44" fmla="*/ 4 w 10"/>
                  <a:gd name="T45" fmla="*/ 0 h 14"/>
                  <a:gd name="T46" fmla="*/ 1 w 10"/>
                  <a:gd name="T47" fmla="*/ 1 h 14"/>
                  <a:gd name="T48" fmla="*/ 0 w 10"/>
                  <a:gd name="T49" fmla="*/ 6 h 14"/>
                  <a:gd name="T50" fmla="*/ 0 w 10"/>
                  <a:gd name="T51" fmla="*/ 10 h 14"/>
                  <a:gd name="T52" fmla="*/ 0 w 10"/>
                  <a:gd name="T53" fmla="*/ 12 h 14"/>
                  <a:gd name="T54" fmla="*/ 2 w 10"/>
                  <a:gd name="T55" fmla="*/ 13 h 14"/>
                  <a:gd name="T56" fmla="*/ 4 w 10"/>
                  <a:gd name="T5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14">
                    <a:moveTo>
                      <a:pt x="4" y="11"/>
                    </a:moveTo>
                    <a:cubicBezTo>
                      <a:pt x="4" y="11"/>
                      <a:pt x="4" y="11"/>
                      <a:pt x="4" y="11"/>
                    </a:cubicBezTo>
                    <a:cubicBezTo>
                      <a:pt x="4" y="10"/>
                      <a:pt x="4" y="10"/>
                      <a:pt x="4" y="10"/>
                    </a:cubicBezTo>
                    <a:cubicBezTo>
                      <a:pt x="4" y="8"/>
                      <a:pt x="4" y="6"/>
                      <a:pt x="4" y="5"/>
                    </a:cubicBezTo>
                    <a:cubicBezTo>
                      <a:pt x="4" y="4"/>
                      <a:pt x="4" y="4"/>
                      <a:pt x="5" y="4"/>
                    </a:cubicBezTo>
                    <a:cubicBezTo>
                      <a:pt x="5" y="4"/>
                      <a:pt x="5" y="4"/>
                      <a:pt x="5" y="4"/>
                    </a:cubicBezTo>
                    <a:cubicBezTo>
                      <a:pt x="5" y="3"/>
                      <a:pt x="5" y="3"/>
                      <a:pt x="5" y="3"/>
                    </a:cubicBezTo>
                    <a:cubicBezTo>
                      <a:pt x="5" y="4"/>
                      <a:pt x="5" y="4"/>
                      <a:pt x="5" y="4"/>
                    </a:cubicBezTo>
                    <a:cubicBezTo>
                      <a:pt x="5" y="4"/>
                      <a:pt x="5" y="4"/>
                      <a:pt x="5" y="4"/>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6"/>
                    </a:cubicBezTo>
                    <a:cubicBezTo>
                      <a:pt x="6" y="7"/>
                      <a:pt x="6" y="9"/>
                      <a:pt x="6" y="12"/>
                    </a:cubicBezTo>
                    <a:cubicBezTo>
                      <a:pt x="6" y="13"/>
                      <a:pt x="7" y="14"/>
                      <a:pt x="8" y="14"/>
                    </a:cubicBezTo>
                    <a:cubicBezTo>
                      <a:pt x="9" y="14"/>
                      <a:pt x="10" y="13"/>
                      <a:pt x="10" y="12"/>
                    </a:cubicBezTo>
                    <a:cubicBezTo>
                      <a:pt x="10" y="8"/>
                      <a:pt x="10" y="5"/>
                      <a:pt x="10" y="3"/>
                    </a:cubicBezTo>
                    <a:cubicBezTo>
                      <a:pt x="9" y="2"/>
                      <a:pt x="9" y="1"/>
                      <a:pt x="8" y="1"/>
                    </a:cubicBezTo>
                    <a:cubicBezTo>
                      <a:pt x="7" y="0"/>
                      <a:pt x="6" y="0"/>
                      <a:pt x="5" y="0"/>
                    </a:cubicBezTo>
                    <a:cubicBezTo>
                      <a:pt x="4" y="0"/>
                      <a:pt x="4" y="0"/>
                      <a:pt x="4" y="0"/>
                    </a:cubicBezTo>
                    <a:cubicBezTo>
                      <a:pt x="3" y="0"/>
                      <a:pt x="2" y="1"/>
                      <a:pt x="1" y="1"/>
                    </a:cubicBezTo>
                    <a:cubicBezTo>
                      <a:pt x="0" y="3"/>
                      <a:pt x="0" y="4"/>
                      <a:pt x="0" y="6"/>
                    </a:cubicBezTo>
                    <a:cubicBezTo>
                      <a:pt x="0" y="7"/>
                      <a:pt x="0" y="8"/>
                      <a:pt x="0" y="10"/>
                    </a:cubicBezTo>
                    <a:cubicBezTo>
                      <a:pt x="0" y="11"/>
                      <a:pt x="0" y="12"/>
                      <a:pt x="0" y="12"/>
                    </a:cubicBezTo>
                    <a:cubicBezTo>
                      <a:pt x="0" y="13"/>
                      <a:pt x="1" y="13"/>
                      <a:pt x="2" y="13"/>
                    </a:cubicBezTo>
                    <a:cubicBezTo>
                      <a:pt x="3" y="13"/>
                      <a:pt x="4" y="12"/>
                      <a:pt x="4" y="11"/>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Oval 865">
                <a:extLst>
                  <a:ext uri="{FF2B5EF4-FFF2-40B4-BE49-F238E27FC236}">
                    <a16:creationId xmlns:a16="http://schemas.microsoft.com/office/drawing/2014/main" id="{8B3B5EB9-BB67-47C5-8D9A-9A0663849CF3}"/>
                  </a:ext>
                </a:extLst>
              </p:cNvPr>
              <p:cNvSpPr>
                <a:spLocks noChangeArrowheads="1"/>
              </p:cNvSpPr>
              <p:nvPr/>
            </p:nvSpPr>
            <p:spPr bwMode="auto">
              <a:xfrm>
                <a:off x="8072439" y="3459163"/>
                <a:ext cx="12700" cy="14288"/>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Oval 866">
                <a:extLst>
                  <a:ext uri="{FF2B5EF4-FFF2-40B4-BE49-F238E27FC236}">
                    <a16:creationId xmlns:a16="http://schemas.microsoft.com/office/drawing/2014/main" id="{857A27D6-4770-4402-A71C-762D967ACF14}"/>
                  </a:ext>
                </a:extLst>
              </p:cNvPr>
              <p:cNvSpPr>
                <a:spLocks noChangeArrowheads="1"/>
              </p:cNvSpPr>
              <p:nvPr/>
            </p:nvSpPr>
            <p:spPr bwMode="auto">
              <a:xfrm>
                <a:off x="8131176" y="3459163"/>
                <a:ext cx="14288" cy="12700"/>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867">
                <a:extLst>
                  <a:ext uri="{FF2B5EF4-FFF2-40B4-BE49-F238E27FC236}">
                    <a16:creationId xmlns:a16="http://schemas.microsoft.com/office/drawing/2014/main" id="{22766A51-9412-4766-86CF-D44EDBC8A7D9}"/>
                  </a:ext>
                </a:extLst>
              </p:cNvPr>
              <p:cNvSpPr>
                <a:spLocks/>
              </p:cNvSpPr>
              <p:nvPr/>
            </p:nvSpPr>
            <p:spPr bwMode="auto">
              <a:xfrm>
                <a:off x="8066089" y="3475038"/>
                <a:ext cx="84138" cy="50800"/>
              </a:xfrm>
              <a:custGeom>
                <a:avLst/>
                <a:gdLst>
                  <a:gd name="T0" fmla="*/ 24 w 55"/>
                  <a:gd name="T1" fmla="*/ 7 h 33"/>
                  <a:gd name="T2" fmla="*/ 40 w 55"/>
                  <a:gd name="T3" fmla="*/ 5 h 33"/>
                  <a:gd name="T4" fmla="*/ 55 w 55"/>
                  <a:gd name="T5" fmla="*/ 13 h 33"/>
                  <a:gd name="T6" fmla="*/ 30 w 55"/>
                  <a:gd name="T7" fmla="*/ 31 h 33"/>
                  <a:gd name="T8" fmla="*/ 8 w 55"/>
                  <a:gd name="T9" fmla="*/ 5 h 33"/>
                  <a:gd name="T10" fmla="*/ 24 w 55"/>
                  <a:gd name="T11" fmla="*/ 7 h 33"/>
                </a:gdLst>
                <a:ahLst/>
                <a:cxnLst>
                  <a:cxn ang="0">
                    <a:pos x="T0" y="T1"/>
                  </a:cxn>
                  <a:cxn ang="0">
                    <a:pos x="T2" y="T3"/>
                  </a:cxn>
                  <a:cxn ang="0">
                    <a:pos x="T4" y="T5"/>
                  </a:cxn>
                  <a:cxn ang="0">
                    <a:pos x="T6" y="T7"/>
                  </a:cxn>
                  <a:cxn ang="0">
                    <a:pos x="T8" y="T9"/>
                  </a:cxn>
                  <a:cxn ang="0">
                    <a:pos x="T10" y="T11"/>
                  </a:cxn>
                </a:cxnLst>
                <a:rect l="0" t="0" r="r" b="b"/>
                <a:pathLst>
                  <a:path w="55" h="33">
                    <a:moveTo>
                      <a:pt x="24" y="7"/>
                    </a:moveTo>
                    <a:cubicBezTo>
                      <a:pt x="27" y="9"/>
                      <a:pt x="34" y="9"/>
                      <a:pt x="40" y="5"/>
                    </a:cubicBezTo>
                    <a:cubicBezTo>
                      <a:pt x="47" y="1"/>
                      <a:pt x="55" y="4"/>
                      <a:pt x="55" y="13"/>
                    </a:cubicBezTo>
                    <a:cubicBezTo>
                      <a:pt x="55" y="21"/>
                      <a:pt x="43" y="33"/>
                      <a:pt x="30" y="31"/>
                    </a:cubicBezTo>
                    <a:cubicBezTo>
                      <a:pt x="18" y="29"/>
                      <a:pt x="0" y="16"/>
                      <a:pt x="8" y="5"/>
                    </a:cubicBezTo>
                    <a:cubicBezTo>
                      <a:pt x="12" y="0"/>
                      <a:pt x="20" y="4"/>
                      <a:pt x="24" y="7"/>
                    </a:cubicBezTo>
                    <a:close/>
                  </a:path>
                </a:pathLst>
              </a:custGeom>
              <a:solidFill>
                <a:srgbClr val="FF9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868">
                <a:extLst>
                  <a:ext uri="{FF2B5EF4-FFF2-40B4-BE49-F238E27FC236}">
                    <a16:creationId xmlns:a16="http://schemas.microsoft.com/office/drawing/2014/main" id="{815D9DDB-D758-4EF7-95CA-4C12EFF56561}"/>
                  </a:ext>
                </a:extLst>
              </p:cNvPr>
              <p:cNvSpPr>
                <a:spLocks/>
              </p:cNvSpPr>
              <p:nvPr/>
            </p:nvSpPr>
            <p:spPr bwMode="auto">
              <a:xfrm>
                <a:off x="8085139" y="3494088"/>
                <a:ext cx="55563" cy="34925"/>
              </a:xfrm>
              <a:custGeom>
                <a:avLst/>
                <a:gdLst>
                  <a:gd name="T0" fmla="*/ 0 w 36"/>
                  <a:gd name="T1" fmla="*/ 11 h 23"/>
                  <a:gd name="T2" fmla="*/ 36 w 36"/>
                  <a:gd name="T3" fmla="*/ 12 h 23"/>
                  <a:gd name="T4" fmla="*/ 12 w 36"/>
                  <a:gd name="T5" fmla="*/ 18 h 23"/>
                  <a:gd name="T6" fmla="*/ 0 w 36"/>
                  <a:gd name="T7" fmla="*/ 11 h 23"/>
                </a:gdLst>
                <a:ahLst/>
                <a:cxnLst>
                  <a:cxn ang="0">
                    <a:pos x="T0" y="T1"/>
                  </a:cxn>
                  <a:cxn ang="0">
                    <a:pos x="T2" y="T3"/>
                  </a:cxn>
                  <a:cxn ang="0">
                    <a:pos x="T4" y="T5"/>
                  </a:cxn>
                  <a:cxn ang="0">
                    <a:pos x="T6" y="T7"/>
                  </a:cxn>
                </a:cxnLst>
                <a:rect l="0" t="0" r="r" b="b"/>
                <a:pathLst>
                  <a:path w="36" h="23">
                    <a:moveTo>
                      <a:pt x="0" y="11"/>
                    </a:moveTo>
                    <a:cubicBezTo>
                      <a:pt x="0" y="11"/>
                      <a:pt x="18" y="0"/>
                      <a:pt x="36" y="12"/>
                    </a:cubicBezTo>
                    <a:cubicBezTo>
                      <a:pt x="36" y="12"/>
                      <a:pt x="26" y="23"/>
                      <a:pt x="12" y="18"/>
                    </a:cubicBezTo>
                    <a:cubicBezTo>
                      <a:pt x="1" y="14"/>
                      <a:pt x="0" y="11"/>
                      <a:pt x="0" y="11"/>
                    </a:cubicBezTo>
                    <a:close/>
                  </a:path>
                </a:pathLst>
              </a:custGeom>
              <a:solidFill>
                <a:srgbClr val="FF5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869">
                <a:extLst>
                  <a:ext uri="{FF2B5EF4-FFF2-40B4-BE49-F238E27FC236}">
                    <a16:creationId xmlns:a16="http://schemas.microsoft.com/office/drawing/2014/main" id="{8AEF8578-77BC-40B7-AFEE-42220D413245}"/>
                  </a:ext>
                </a:extLst>
              </p:cNvPr>
              <p:cNvSpPr>
                <a:spLocks/>
              </p:cNvSpPr>
              <p:nvPr/>
            </p:nvSpPr>
            <p:spPr bwMode="auto">
              <a:xfrm>
                <a:off x="8012114" y="3321050"/>
                <a:ext cx="195263" cy="211138"/>
              </a:xfrm>
              <a:custGeom>
                <a:avLst/>
                <a:gdLst>
                  <a:gd name="T0" fmla="*/ 31 w 127"/>
                  <a:gd name="T1" fmla="*/ 59 h 138"/>
                  <a:gd name="T2" fmla="*/ 29 w 127"/>
                  <a:gd name="T3" fmla="*/ 61 h 138"/>
                  <a:gd name="T4" fmla="*/ 21 w 127"/>
                  <a:gd name="T5" fmla="*/ 128 h 138"/>
                  <a:gd name="T6" fmla="*/ 7 w 127"/>
                  <a:gd name="T7" fmla="*/ 52 h 138"/>
                  <a:gd name="T8" fmla="*/ 67 w 127"/>
                  <a:gd name="T9" fmla="*/ 0 h 138"/>
                  <a:gd name="T10" fmla="*/ 127 w 127"/>
                  <a:gd name="T11" fmla="*/ 55 h 138"/>
                  <a:gd name="T12" fmla="*/ 116 w 127"/>
                  <a:gd name="T13" fmla="*/ 130 h 138"/>
                  <a:gd name="T14" fmla="*/ 106 w 127"/>
                  <a:gd name="T15" fmla="*/ 75 h 138"/>
                  <a:gd name="T16" fmla="*/ 105 w 127"/>
                  <a:gd name="T17" fmla="*/ 74 h 138"/>
                  <a:gd name="T18" fmla="*/ 31 w 127"/>
                  <a:gd name="T19"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8">
                    <a:moveTo>
                      <a:pt x="31" y="59"/>
                    </a:moveTo>
                    <a:cubicBezTo>
                      <a:pt x="30" y="59"/>
                      <a:pt x="29" y="60"/>
                      <a:pt x="29" y="61"/>
                    </a:cubicBezTo>
                    <a:cubicBezTo>
                      <a:pt x="28" y="72"/>
                      <a:pt x="26" y="119"/>
                      <a:pt x="21" y="128"/>
                    </a:cubicBezTo>
                    <a:cubicBezTo>
                      <a:pt x="16" y="138"/>
                      <a:pt x="0" y="90"/>
                      <a:pt x="7" y="52"/>
                    </a:cubicBezTo>
                    <a:cubicBezTo>
                      <a:pt x="13" y="14"/>
                      <a:pt x="37" y="0"/>
                      <a:pt x="67" y="0"/>
                    </a:cubicBezTo>
                    <a:cubicBezTo>
                      <a:pt x="97" y="0"/>
                      <a:pt x="127" y="21"/>
                      <a:pt x="127" y="55"/>
                    </a:cubicBezTo>
                    <a:cubicBezTo>
                      <a:pt x="127" y="89"/>
                      <a:pt x="125" y="131"/>
                      <a:pt x="116" y="130"/>
                    </a:cubicBezTo>
                    <a:cubicBezTo>
                      <a:pt x="113" y="129"/>
                      <a:pt x="109" y="101"/>
                      <a:pt x="106" y="75"/>
                    </a:cubicBezTo>
                    <a:cubicBezTo>
                      <a:pt x="106" y="75"/>
                      <a:pt x="106" y="74"/>
                      <a:pt x="105" y="74"/>
                    </a:cubicBezTo>
                    <a:cubicBezTo>
                      <a:pt x="102" y="70"/>
                      <a:pt x="84" y="56"/>
                      <a:pt x="31" y="59"/>
                    </a:cubicBezTo>
                    <a:close/>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870">
                <a:extLst>
                  <a:ext uri="{FF2B5EF4-FFF2-40B4-BE49-F238E27FC236}">
                    <a16:creationId xmlns:a16="http://schemas.microsoft.com/office/drawing/2014/main" id="{74C9B060-3413-4C1D-8975-0D8D9A0502DE}"/>
                  </a:ext>
                </a:extLst>
              </p:cNvPr>
              <p:cNvSpPr>
                <a:spLocks/>
              </p:cNvSpPr>
              <p:nvPr/>
            </p:nvSpPr>
            <p:spPr bwMode="auto">
              <a:xfrm>
                <a:off x="8045451" y="3330575"/>
                <a:ext cx="128588" cy="26988"/>
              </a:xfrm>
              <a:custGeom>
                <a:avLst/>
                <a:gdLst>
                  <a:gd name="T0" fmla="*/ 84 w 84"/>
                  <a:gd name="T1" fmla="*/ 6 h 17"/>
                  <a:gd name="T2" fmla="*/ 84 w 84"/>
                  <a:gd name="T3" fmla="*/ 6 h 17"/>
                  <a:gd name="T4" fmla="*/ 80 w 84"/>
                  <a:gd name="T5" fmla="*/ 14 h 17"/>
                  <a:gd name="T6" fmla="*/ 72 w 84"/>
                  <a:gd name="T7" fmla="*/ 9 h 17"/>
                  <a:gd name="T8" fmla="*/ 65 w 84"/>
                  <a:gd name="T9" fmla="*/ 17 h 17"/>
                  <a:gd name="T10" fmla="*/ 56 w 84"/>
                  <a:gd name="T11" fmla="*/ 8 h 17"/>
                  <a:gd name="T12" fmla="*/ 47 w 84"/>
                  <a:gd name="T13" fmla="*/ 16 h 17"/>
                  <a:gd name="T14" fmla="*/ 36 w 84"/>
                  <a:gd name="T15" fmla="*/ 8 h 17"/>
                  <a:gd name="T16" fmla="*/ 25 w 84"/>
                  <a:gd name="T17" fmla="*/ 15 h 17"/>
                  <a:gd name="T18" fmla="*/ 17 w 84"/>
                  <a:gd name="T19" fmla="*/ 8 h 17"/>
                  <a:gd name="T20" fmla="*/ 6 w 84"/>
                  <a:gd name="T21" fmla="*/ 15 h 17"/>
                  <a:gd name="T22" fmla="*/ 0 w 84"/>
                  <a:gd name="T23" fmla="*/ 10 h 17"/>
                  <a:gd name="T24" fmla="*/ 4 w 84"/>
                  <a:gd name="T25" fmla="*/ 7 h 17"/>
                  <a:gd name="T26" fmla="*/ 6 w 84"/>
                  <a:gd name="T27" fmla="*/ 10 h 17"/>
                  <a:gd name="T28" fmla="*/ 16 w 84"/>
                  <a:gd name="T29" fmla="*/ 3 h 17"/>
                  <a:gd name="T30" fmla="*/ 26 w 84"/>
                  <a:gd name="T31" fmla="*/ 11 h 17"/>
                  <a:gd name="T32" fmla="*/ 35 w 84"/>
                  <a:gd name="T33" fmla="*/ 2 h 17"/>
                  <a:gd name="T34" fmla="*/ 46 w 84"/>
                  <a:gd name="T35" fmla="*/ 11 h 17"/>
                  <a:gd name="T36" fmla="*/ 55 w 84"/>
                  <a:gd name="T37" fmla="*/ 1 h 17"/>
                  <a:gd name="T38" fmla="*/ 65 w 84"/>
                  <a:gd name="T39" fmla="*/ 12 h 17"/>
                  <a:gd name="T40" fmla="*/ 71 w 84"/>
                  <a:gd name="T41" fmla="*/ 1 h 17"/>
                  <a:gd name="T42" fmla="*/ 80 w 84"/>
                  <a:gd name="T43" fmla="*/ 10 h 17"/>
                  <a:gd name="T44" fmla="*/ 81 w 84"/>
                  <a:gd name="T45" fmla="*/ 4 h 17"/>
                  <a:gd name="T46" fmla="*/ 84 w 84"/>
                  <a:gd name="T4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7">
                    <a:moveTo>
                      <a:pt x="84" y="6"/>
                    </a:moveTo>
                    <a:cubicBezTo>
                      <a:pt x="84" y="6"/>
                      <a:pt x="84" y="6"/>
                      <a:pt x="84" y="6"/>
                    </a:cubicBezTo>
                    <a:cubicBezTo>
                      <a:pt x="83" y="7"/>
                      <a:pt x="84" y="14"/>
                      <a:pt x="80" y="14"/>
                    </a:cubicBezTo>
                    <a:cubicBezTo>
                      <a:pt x="76" y="15"/>
                      <a:pt x="73" y="9"/>
                      <a:pt x="72" y="9"/>
                    </a:cubicBezTo>
                    <a:cubicBezTo>
                      <a:pt x="71" y="8"/>
                      <a:pt x="70" y="17"/>
                      <a:pt x="65" y="17"/>
                    </a:cubicBezTo>
                    <a:cubicBezTo>
                      <a:pt x="60" y="17"/>
                      <a:pt x="58" y="7"/>
                      <a:pt x="56" y="8"/>
                    </a:cubicBezTo>
                    <a:cubicBezTo>
                      <a:pt x="54" y="8"/>
                      <a:pt x="51" y="16"/>
                      <a:pt x="47" y="16"/>
                    </a:cubicBezTo>
                    <a:cubicBezTo>
                      <a:pt x="43" y="15"/>
                      <a:pt x="37" y="8"/>
                      <a:pt x="36" y="8"/>
                    </a:cubicBezTo>
                    <a:cubicBezTo>
                      <a:pt x="34" y="9"/>
                      <a:pt x="29" y="16"/>
                      <a:pt x="25" y="15"/>
                    </a:cubicBezTo>
                    <a:cubicBezTo>
                      <a:pt x="22" y="15"/>
                      <a:pt x="19" y="9"/>
                      <a:pt x="17" y="8"/>
                    </a:cubicBezTo>
                    <a:cubicBezTo>
                      <a:pt x="15" y="8"/>
                      <a:pt x="9" y="16"/>
                      <a:pt x="6" y="15"/>
                    </a:cubicBezTo>
                    <a:cubicBezTo>
                      <a:pt x="4" y="14"/>
                      <a:pt x="2" y="12"/>
                      <a:pt x="0" y="10"/>
                    </a:cubicBezTo>
                    <a:cubicBezTo>
                      <a:pt x="1" y="9"/>
                      <a:pt x="3" y="8"/>
                      <a:pt x="4" y="7"/>
                    </a:cubicBezTo>
                    <a:cubicBezTo>
                      <a:pt x="5" y="8"/>
                      <a:pt x="5" y="9"/>
                      <a:pt x="6" y="10"/>
                    </a:cubicBezTo>
                    <a:cubicBezTo>
                      <a:pt x="10" y="12"/>
                      <a:pt x="13" y="3"/>
                      <a:pt x="16" y="3"/>
                    </a:cubicBezTo>
                    <a:cubicBezTo>
                      <a:pt x="20" y="3"/>
                      <a:pt x="23" y="11"/>
                      <a:pt x="26" y="11"/>
                    </a:cubicBezTo>
                    <a:cubicBezTo>
                      <a:pt x="29" y="11"/>
                      <a:pt x="32" y="2"/>
                      <a:pt x="35" y="2"/>
                    </a:cubicBezTo>
                    <a:cubicBezTo>
                      <a:pt x="39" y="1"/>
                      <a:pt x="43" y="11"/>
                      <a:pt x="46" y="11"/>
                    </a:cubicBezTo>
                    <a:cubicBezTo>
                      <a:pt x="50" y="11"/>
                      <a:pt x="52" y="1"/>
                      <a:pt x="55" y="1"/>
                    </a:cubicBezTo>
                    <a:cubicBezTo>
                      <a:pt x="59" y="1"/>
                      <a:pt x="61" y="13"/>
                      <a:pt x="65" y="12"/>
                    </a:cubicBezTo>
                    <a:cubicBezTo>
                      <a:pt x="69" y="11"/>
                      <a:pt x="69" y="2"/>
                      <a:pt x="71" y="1"/>
                    </a:cubicBezTo>
                    <a:cubicBezTo>
                      <a:pt x="73" y="0"/>
                      <a:pt x="77" y="12"/>
                      <a:pt x="80" y="10"/>
                    </a:cubicBezTo>
                    <a:cubicBezTo>
                      <a:pt x="81" y="8"/>
                      <a:pt x="81" y="6"/>
                      <a:pt x="81" y="4"/>
                    </a:cubicBezTo>
                    <a:cubicBezTo>
                      <a:pt x="82" y="4"/>
                      <a:pt x="83" y="5"/>
                      <a:pt x="8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871">
                <a:extLst>
                  <a:ext uri="{FF2B5EF4-FFF2-40B4-BE49-F238E27FC236}">
                    <a16:creationId xmlns:a16="http://schemas.microsoft.com/office/drawing/2014/main" id="{D13F33F5-B807-4E87-A554-9464F9F13775}"/>
                  </a:ext>
                </a:extLst>
              </p:cNvPr>
              <p:cNvSpPr>
                <a:spLocks/>
              </p:cNvSpPr>
              <p:nvPr/>
            </p:nvSpPr>
            <p:spPr bwMode="auto">
              <a:xfrm>
                <a:off x="8021639" y="3443288"/>
                <a:ext cx="31750" cy="19050"/>
              </a:xfrm>
              <a:custGeom>
                <a:avLst/>
                <a:gdLst>
                  <a:gd name="T0" fmla="*/ 21 w 21"/>
                  <a:gd name="T1" fmla="*/ 4 h 13"/>
                  <a:gd name="T2" fmla="*/ 21 w 21"/>
                  <a:gd name="T3" fmla="*/ 12 h 13"/>
                  <a:gd name="T4" fmla="*/ 15 w 21"/>
                  <a:gd name="T5" fmla="*/ 7 h 13"/>
                  <a:gd name="T6" fmla="*/ 7 w 21"/>
                  <a:gd name="T7" fmla="*/ 12 h 13"/>
                  <a:gd name="T8" fmla="*/ 2 w 21"/>
                  <a:gd name="T9" fmla="*/ 5 h 13"/>
                  <a:gd name="T10" fmla="*/ 0 w 21"/>
                  <a:gd name="T11" fmla="*/ 6 h 13"/>
                  <a:gd name="T12" fmla="*/ 0 w 21"/>
                  <a:gd name="T13" fmla="*/ 1 h 13"/>
                  <a:gd name="T14" fmla="*/ 3 w 21"/>
                  <a:gd name="T15" fmla="*/ 1 h 13"/>
                  <a:gd name="T16" fmla="*/ 9 w 21"/>
                  <a:gd name="T17" fmla="*/ 8 h 13"/>
                  <a:gd name="T18" fmla="*/ 18 w 21"/>
                  <a:gd name="T19" fmla="*/ 1 h 13"/>
                  <a:gd name="T20" fmla="*/ 21 w 21"/>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1" y="4"/>
                    </a:moveTo>
                    <a:cubicBezTo>
                      <a:pt x="21" y="7"/>
                      <a:pt x="21" y="9"/>
                      <a:pt x="21" y="12"/>
                    </a:cubicBezTo>
                    <a:cubicBezTo>
                      <a:pt x="19" y="9"/>
                      <a:pt x="17" y="6"/>
                      <a:pt x="15" y="7"/>
                    </a:cubicBezTo>
                    <a:cubicBezTo>
                      <a:pt x="15" y="8"/>
                      <a:pt x="10" y="13"/>
                      <a:pt x="7" y="12"/>
                    </a:cubicBezTo>
                    <a:cubicBezTo>
                      <a:pt x="5" y="11"/>
                      <a:pt x="3" y="5"/>
                      <a:pt x="2" y="5"/>
                    </a:cubicBezTo>
                    <a:cubicBezTo>
                      <a:pt x="1" y="5"/>
                      <a:pt x="1" y="5"/>
                      <a:pt x="0" y="6"/>
                    </a:cubicBezTo>
                    <a:cubicBezTo>
                      <a:pt x="0" y="4"/>
                      <a:pt x="0" y="2"/>
                      <a:pt x="0" y="1"/>
                    </a:cubicBezTo>
                    <a:cubicBezTo>
                      <a:pt x="2" y="0"/>
                      <a:pt x="3" y="0"/>
                      <a:pt x="3" y="1"/>
                    </a:cubicBezTo>
                    <a:cubicBezTo>
                      <a:pt x="4" y="3"/>
                      <a:pt x="6" y="10"/>
                      <a:pt x="9" y="8"/>
                    </a:cubicBezTo>
                    <a:cubicBezTo>
                      <a:pt x="12" y="5"/>
                      <a:pt x="15" y="1"/>
                      <a:pt x="18" y="1"/>
                    </a:cubicBezTo>
                    <a:cubicBezTo>
                      <a:pt x="19" y="1"/>
                      <a:pt x="20" y="3"/>
                      <a:pt x="21" y="4"/>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872">
                <a:extLst>
                  <a:ext uri="{FF2B5EF4-FFF2-40B4-BE49-F238E27FC236}">
                    <a16:creationId xmlns:a16="http://schemas.microsoft.com/office/drawing/2014/main" id="{CCDF4854-85BE-4717-B0F8-D4053D1408BF}"/>
                  </a:ext>
                </a:extLst>
              </p:cNvPr>
              <p:cNvSpPr>
                <a:spLocks/>
              </p:cNvSpPr>
              <p:nvPr/>
            </p:nvSpPr>
            <p:spPr bwMode="auto">
              <a:xfrm>
                <a:off x="8175626" y="3435350"/>
                <a:ext cx="30163" cy="22225"/>
              </a:xfrm>
              <a:custGeom>
                <a:avLst/>
                <a:gdLst>
                  <a:gd name="T0" fmla="*/ 19 w 19"/>
                  <a:gd name="T1" fmla="*/ 6 h 14"/>
                  <a:gd name="T2" fmla="*/ 19 w 19"/>
                  <a:gd name="T3" fmla="*/ 6 h 14"/>
                  <a:gd name="T4" fmla="*/ 19 w 19"/>
                  <a:gd name="T5" fmla="*/ 9 h 14"/>
                  <a:gd name="T6" fmla="*/ 15 w 19"/>
                  <a:gd name="T7" fmla="*/ 6 h 14"/>
                  <a:gd name="T8" fmla="*/ 9 w 19"/>
                  <a:gd name="T9" fmla="*/ 14 h 14"/>
                  <a:gd name="T10" fmla="*/ 1 w 19"/>
                  <a:gd name="T11" fmla="*/ 10 h 14"/>
                  <a:gd name="T12" fmla="*/ 1 w 19"/>
                  <a:gd name="T13" fmla="*/ 12 h 14"/>
                  <a:gd name="T14" fmla="*/ 0 w 19"/>
                  <a:gd name="T15" fmla="*/ 5 h 14"/>
                  <a:gd name="T16" fmla="*/ 0 w 19"/>
                  <a:gd name="T17" fmla="*/ 5 h 14"/>
                  <a:gd name="T18" fmla="*/ 8 w 19"/>
                  <a:gd name="T19" fmla="*/ 10 h 14"/>
                  <a:gd name="T20" fmla="*/ 13 w 19"/>
                  <a:gd name="T21" fmla="*/ 1 h 14"/>
                  <a:gd name="T22" fmla="*/ 19 w 19"/>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4">
                    <a:moveTo>
                      <a:pt x="19" y="6"/>
                    </a:moveTo>
                    <a:cubicBezTo>
                      <a:pt x="19" y="6"/>
                      <a:pt x="19" y="6"/>
                      <a:pt x="19" y="6"/>
                    </a:cubicBezTo>
                    <a:cubicBezTo>
                      <a:pt x="19" y="7"/>
                      <a:pt x="19" y="8"/>
                      <a:pt x="19" y="9"/>
                    </a:cubicBezTo>
                    <a:cubicBezTo>
                      <a:pt x="17" y="8"/>
                      <a:pt x="16" y="6"/>
                      <a:pt x="15" y="6"/>
                    </a:cubicBezTo>
                    <a:cubicBezTo>
                      <a:pt x="13" y="6"/>
                      <a:pt x="12" y="14"/>
                      <a:pt x="9" y="14"/>
                    </a:cubicBezTo>
                    <a:cubicBezTo>
                      <a:pt x="6" y="14"/>
                      <a:pt x="3" y="9"/>
                      <a:pt x="1" y="10"/>
                    </a:cubicBezTo>
                    <a:cubicBezTo>
                      <a:pt x="1" y="10"/>
                      <a:pt x="1" y="11"/>
                      <a:pt x="1" y="12"/>
                    </a:cubicBezTo>
                    <a:cubicBezTo>
                      <a:pt x="0" y="10"/>
                      <a:pt x="0" y="7"/>
                      <a:pt x="0" y="5"/>
                    </a:cubicBezTo>
                    <a:cubicBezTo>
                      <a:pt x="0" y="5"/>
                      <a:pt x="0" y="5"/>
                      <a:pt x="0" y="5"/>
                    </a:cubicBezTo>
                    <a:cubicBezTo>
                      <a:pt x="3" y="4"/>
                      <a:pt x="5" y="10"/>
                      <a:pt x="8" y="10"/>
                    </a:cubicBezTo>
                    <a:cubicBezTo>
                      <a:pt x="11" y="9"/>
                      <a:pt x="10" y="2"/>
                      <a:pt x="13" y="1"/>
                    </a:cubicBezTo>
                    <a:cubicBezTo>
                      <a:pt x="15" y="0"/>
                      <a:pt x="17" y="5"/>
                      <a:pt x="19"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873">
                <a:extLst>
                  <a:ext uri="{FF2B5EF4-FFF2-40B4-BE49-F238E27FC236}">
                    <a16:creationId xmlns:a16="http://schemas.microsoft.com/office/drawing/2014/main" id="{D388E116-2FA5-4398-9A64-48F0AE8BA08F}"/>
                  </a:ext>
                </a:extLst>
              </p:cNvPr>
              <p:cNvSpPr>
                <a:spLocks/>
              </p:cNvSpPr>
              <p:nvPr/>
            </p:nvSpPr>
            <p:spPr bwMode="auto">
              <a:xfrm>
                <a:off x="8031164" y="3486150"/>
                <a:ext cx="19050" cy="15875"/>
              </a:xfrm>
              <a:custGeom>
                <a:avLst/>
                <a:gdLst>
                  <a:gd name="T0" fmla="*/ 13 w 13"/>
                  <a:gd name="T1" fmla="*/ 2 h 10"/>
                  <a:gd name="T2" fmla="*/ 12 w 13"/>
                  <a:gd name="T3" fmla="*/ 9 h 10"/>
                  <a:gd name="T4" fmla="*/ 8 w 13"/>
                  <a:gd name="T5" fmla="*/ 6 h 10"/>
                  <a:gd name="T6" fmla="*/ 1 w 13"/>
                  <a:gd name="T7" fmla="*/ 10 h 10"/>
                  <a:gd name="T8" fmla="*/ 0 w 13"/>
                  <a:gd name="T9" fmla="*/ 7 h 10"/>
                  <a:gd name="T10" fmla="*/ 1 w 13"/>
                  <a:gd name="T11" fmla="*/ 6 h 10"/>
                  <a:gd name="T12" fmla="*/ 10 w 13"/>
                  <a:gd name="T13" fmla="*/ 0 h 10"/>
                  <a:gd name="T14" fmla="*/ 13 w 13"/>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2"/>
                    </a:moveTo>
                    <a:cubicBezTo>
                      <a:pt x="13" y="4"/>
                      <a:pt x="12" y="6"/>
                      <a:pt x="12" y="9"/>
                    </a:cubicBezTo>
                    <a:cubicBezTo>
                      <a:pt x="10" y="7"/>
                      <a:pt x="9" y="5"/>
                      <a:pt x="8" y="6"/>
                    </a:cubicBezTo>
                    <a:cubicBezTo>
                      <a:pt x="7" y="6"/>
                      <a:pt x="4" y="10"/>
                      <a:pt x="1" y="10"/>
                    </a:cubicBezTo>
                    <a:cubicBezTo>
                      <a:pt x="1" y="9"/>
                      <a:pt x="0" y="8"/>
                      <a:pt x="0" y="7"/>
                    </a:cubicBezTo>
                    <a:cubicBezTo>
                      <a:pt x="0" y="7"/>
                      <a:pt x="1" y="7"/>
                      <a:pt x="1" y="6"/>
                    </a:cubicBezTo>
                    <a:cubicBezTo>
                      <a:pt x="4" y="4"/>
                      <a:pt x="7" y="0"/>
                      <a:pt x="10" y="0"/>
                    </a:cubicBezTo>
                    <a:cubicBezTo>
                      <a:pt x="11" y="0"/>
                      <a:pt x="12" y="0"/>
                      <a:pt x="13" y="2"/>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874">
                <a:extLst>
                  <a:ext uri="{FF2B5EF4-FFF2-40B4-BE49-F238E27FC236}">
                    <a16:creationId xmlns:a16="http://schemas.microsoft.com/office/drawing/2014/main" id="{A902E194-44D7-4057-8F7C-CC185E5A956F}"/>
                  </a:ext>
                </a:extLst>
              </p:cNvPr>
              <p:cNvSpPr>
                <a:spLocks/>
              </p:cNvSpPr>
              <p:nvPr/>
            </p:nvSpPr>
            <p:spPr bwMode="auto">
              <a:xfrm>
                <a:off x="8181976" y="3476625"/>
                <a:ext cx="22225" cy="20638"/>
              </a:xfrm>
              <a:custGeom>
                <a:avLst/>
                <a:gdLst>
                  <a:gd name="T0" fmla="*/ 14 w 14"/>
                  <a:gd name="T1" fmla="*/ 6 h 13"/>
                  <a:gd name="T2" fmla="*/ 13 w 14"/>
                  <a:gd name="T3" fmla="*/ 8 h 13"/>
                  <a:gd name="T4" fmla="*/ 9 w 14"/>
                  <a:gd name="T5" fmla="*/ 5 h 13"/>
                  <a:gd name="T6" fmla="*/ 3 w 14"/>
                  <a:gd name="T7" fmla="*/ 13 h 13"/>
                  <a:gd name="T8" fmla="*/ 1 w 14"/>
                  <a:gd name="T9" fmla="*/ 13 h 13"/>
                  <a:gd name="T10" fmla="*/ 1 w 14"/>
                  <a:gd name="T11" fmla="*/ 13 h 13"/>
                  <a:gd name="T12" fmla="*/ 0 w 14"/>
                  <a:gd name="T13" fmla="*/ 9 h 13"/>
                  <a:gd name="T14" fmla="*/ 2 w 14"/>
                  <a:gd name="T15" fmla="*/ 9 h 13"/>
                  <a:gd name="T16" fmla="*/ 7 w 14"/>
                  <a:gd name="T17" fmla="*/ 0 h 13"/>
                  <a:gd name="T18" fmla="*/ 14 w 14"/>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4" y="6"/>
                    </a:moveTo>
                    <a:cubicBezTo>
                      <a:pt x="13" y="7"/>
                      <a:pt x="13" y="7"/>
                      <a:pt x="13" y="8"/>
                    </a:cubicBezTo>
                    <a:cubicBezTo>
                      <a:pt x="11" y="7"/>
                      <a:pt x="10" y="6"/>
                      <a:pt x="9" y="5"/>
                    </a:cubicBezTo>
                    <a:cubicBezTo>
                      <a:pt x="7" y="5"/>
                      <a:pt x="6" y="13"/>
                      <a:pt x="3" y="13"/>
                    </a:cubicBezTo>
                    <a:cubicBezTo>
                      <a:pt x="2" y="13"/>
                      <a:pt x="2" y="13"/>
                      <a:pt x="1" y="13"/>
                    </a:cubicBezTo>
                    <a:cubicBezTo>
                      <a:pt x="1" y="13"/>
                      <a:pt x="1" y="13"/>
                      <a:pt x="1" y="13"/>
                    </a:cubicBezTo>
                    <a:cubicBezTo>
                      <a:pt x="1" y="12"/>
                      <a:pt x="1" y="10"/>
                      <a:pt x="0" y="9"/>
                    </a:cubicBezTo>
                    <a:cubicBezTo>
                      <a:pt x="1" y="9"/>
                      <a:pt x="1" y="9"/>
                      <a:pt x="2" y="9"/>
                    </a:cubicBezTo>
                    <a:cubicBezTo>
                      <a:pt x="5" y="9"/>
                      <a:pt x="5" y="1"/>
                      <a:pt x="7" y="0"/>
                    </a:cubicBezTo>
                    <a:cubicBezTo>
                      <a:pt x="9" y="0"/>
                      <a:pt x="11" y="4"/>
                      <a:pt x="1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875">
                <a:extLst>
                  <a:ext uri="{FF2B5EF4-FFF2-40B4-BE49-F238E27FC236}">
                    <a16:creationId xmlns:a16="http://schemas.microsoft.com/office/drawing/2014/main" id="{D4F65C30-0814-4DBC-9B05-63FD256CA11F}"/>
                  </a:ext>
                </a:extLst>
              </p:cNvPr>
              <p:cNvSpPr>
                <a:spLocks/>
              </p:cNvSpPr>
              <p:nvPr/>
            </p:nvSpPr>
            <p:spPr bwMode="auto">
              <a:xfrm>
                <a:off x="8123239" y="3395663"/>
                <a:ext cx="20638" cy="15875"/>
              </a:xfrm>
              <a:custGeom>
                <a:avLst/>
                <a:gdLst>
                  <a:gd name="T0" fmla="*/ 13 w 13"/>
                  <a:gd name="T1" fmla="*/ 10 h 10"/>
                  <a:gd name="T2" fmla="*/ 8 w 13"/>
                  <a:gd name="T3" fmla="*/ 10 h 10"/>
                  <a:gd name="T4" fmla="*/ 5 w 13"/>
                  <a:gd name="T5" fmla="*/ 6 h 10"/>
                  <a:gd name="T6" fmla="*/ 4 w 13"/>
                  <a:gd name="T7" fmla="*/ 8 h 10"/>
                  <a:gd name="T8" fmla="*/ 0 w 13"/>
                  <a:gd name="T9" fmla="*/ 5 h 10"/>
                  <a:gd name="T10" fmla="*/ 5 w 13"/>
                  <a:gd name="T11" fmla="*/ 0 h 10"/>
                  <a:gd name="T12" fmla="*/ 13 w 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10"/>
                    </a:moveTo>
                    <a:cubicBezTo>
                      <a:pt x="11" y="10"/>
                      <a:pt x="9" y="10"/>
                      <a:pt x="8" y="10"/>
                    </a:cubicBezTo>
                    <a:cubicBezTo>
                      <a:pt x="7" y="8"/>
                      <a:pt x="6" y="6"/>
                      <a:pt x="5" y="6"/>
                    </a:cubicBezTo>
                    <a:cubicBezTo>
                      <a:pt x="5" y="7"/>
                      <a:pt x="4" y="7"/>
                      <a:pt x="4" y="8"/>
                    </a:cubicBezTo>
                    <a:cubicBezTo>
                      <a:pt x="2" y="7"/>
                      <a:pt x="1" y="6"/>
                      <a:pt x="0" y="5"/>
                    </a:cubicBezTo>
                    <a:cubicBezTo>
                      <a:pt x="2" y="2"/>
                      <a:pt x="3" y="0"/>
                      <a:pt x="5" y="0"/>
                    </a:cubicBezTo>
                    <a:cubicBezTo>
                      <a:pt x="8" y="0"/>
                      <a:pt x="10" y="9"/>
                      <a:pt x="13" y="10"/>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876">
                <a:extLst>
                  <a:ext uri="{FF2B5EF4-FFF2-40B4-BE49-F238E27FC236}">
                    <a16:creationId xmlns:a16="http://schemas.microsoft.com/office/drawing/2014/main" id="{1B6DA5D1-A60E-4D06-8734-6693A5F4FBC8}"/>
                  </a:ext>
                </a:extLst>
              </p:cNvPr>
              <p:cNvSpPr>
                <a:spLocks/>
              </p:cNvSpPr>
              <p:nvPr/>
            </p:nvSpPr>
            <p:spPr bwMode="auto">
              <a:xfrm>
                <a:off x="8147051" y="3387725"/>
                <a:ext cx="60325" cy="28575"/>
              </a:xfrm>
              <a:custGeom>
                <a:avLst/>
                <a:gdLst>
                  <a:gd name="T0" fmla="*/ 39 w 39"/>
                  <a:gd name="T1" fmla="*/ 9 h 18"/>
                  <a:gd name="T2" fmla="*/ 39 w 39"/>
                  <a:gd name="T3" fmla="*/ 9 h 18"/>
                  <a:gd name="T4" fmla="*/ 39 w 39"/>
                  <a:gd name="T5" fmla="*/ 9 h 18"/>
                  <a:gd name="T6" fmla="*/ 32 w 39"/>
                  <a:gd name="T7" fmla="*/ 5 h 18"/>
                  <a:gd name="T8" fmla="*/ 26 w 39"/>
                  <a:gd name="T9" fmla="*/ 13 h 18"/>
                  <a:gd name="T10" fmla="*/ 18 w 39"/>
                  <a:gd name="T11" fmla="*/ 9 h 18"/>
                  <a:gd name="T12" fmla="*/ 14 w 39"/>
                  <a:gd name="T13" fmla="*/ 18 h 18"/>
                  <a:gd name="T14" fmla="*/ 6 w 39"/>
                  <a:gd name="T15" fmla="*/ 12 h 18"/>
                  <a:gd name="T16" fmla="*/ 4 w 39"/>
                  <a:gd name="T17" fmla="*/ 16 h 18"/>
                  <a:gd name="T18" fmla="*/ 4 w 39"/>
                  <a:gd name="T19" fmla="*/ 16 h 18"/>
                  <a:gd name="T20" fmla="*/ 0 w 39"/>
                  <a:gd name="T21" fmla="*/ 15 h 18"/>
                  <a:gd name="T22" fmla="*/ 0 w 39"/>
                  <a:gd name="T23" fmla="*/ 15 h 18"/>
                  <a:gd name="T24" fmla="*/ 5 w 39"/>
                  <a:gd name="T25" fmla="*/ 5 h 18"/>
                  <a:gd name="T26" fmla="*/ 14 w 39"/>
                  <a:gd name="T27" fmla="*/ 13 h 18"/>
                  <a:gd name="T28" fmla="*/ 17 w 39"/>
                  <a:gd name="T29" fmla="*/ 4 h 18"/>
                  <a:gd name="T30" fmla="*/ 25 w 39"/>
                  <a:gd name="T31" fmla="*/ 9 h 18"/>
                  <a:gd name="T32" fmla="*/ 30 w 39"/>
                  <a:gd name="T33" fmla="*/ 0 h 18"/>
                  <a:gd name="T34" fmla="*/ 39 w 39"/>
                  <a:gd name="T35" fmla="*/ 6 h 18"/>
                  <a:gd name="T36" fmla="*/ 39 w 39"/>
                  <a:gd name="T37" fmla="*/ 6 h 18"/>
                  <a:gd name="T38" fmla="*/ 39 w 39"/>
                  <a:gd name="T3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8">
                    <a:moveTo>
                      <a:pt x="39" y="9"/>
                    </a:moveTo>
                    <a:cubicBezTo>
                      <a:pt x="39" y="9"/>
                      <a:pt x="39" y="9"/>
                      <a:pt x="39" y="9"/>
                    </a:cubicBezTo>
                    <a:cubicBezTo>
                      <a:pt x="39" y="9"/>
                      <a:pt x="39" y="9"/>
                      <a:pt x="39" y="9"/>
                    </a:cubicBezTo>
                    <a:cubicBezTo>
                      <a:pt x="36" y="9"/>
                      <a:pt x="33" y="6"/>
                      <a:pt x="32" y="5"/>
                    </a:cubicBezTo>
                    <a:cubicBezTo>
                      <a:pt x="30" y="5"/>
                      <a:pt x="29" y="13"/>
                      <a:pt x="26" y="13"/>
                    </a:cubicBezTo>
                    <a:cubicBezTo>
                      <a:pt x="23" y="14"/>
                      <a:pt x="20" y="9"/>
                      <a:pt x="18" y="9"/>
                    </a:cubicBezTo>
                    <a:cubicBezTo>
                      <a:pt x="17" y="10"/>
                      <a:pt x="18" y="17"/>
                      <a:pt x="14" y="18"/>
                    </a:cubicBezTo>
                    <a:cubicBezTo>
                      <a:pt x="10" y="18"/>
                      <a:pt x="8" y="12"/>
                      <a:pt x="6" y="12"/>
                    </a:cubicBezTo>
                    <a:cubicBezTo>
                      <a:pt x="6" y="12"/>
                      <a:pt x="5" y="14"/>
                      <a:pt x="4" y="16"/>
                    </a:cubicBezTo>
                    <a:cubicBezTo>
                      <a:pt x="4" y="16"/>
                      <a:pt x="4" y="16"/>
                      <a:pt x="4" y="16"/>
                    </a:cubicBezTo>
                    <a:cubicBezTo>
                      <a:pt x="3" y="16"/>
                      <a:pt x="1" y="15"/>
                      <a:pt x="0" y="15"/>
                    </a:cubicBezTo>
                    <a:cubicBezTo>
                      <a:pt x="0" y="15"/>
                      <a:pt x="0" y="15"/>
                      <a:pt x="0" y="15"/>
                    </a:cubicBezTo>
                    <a:cubicBezTo>
                      <a:pt x="3" y="14"/>
                      <a:pt x="3" y="6"/>
                      <a:pt x="5" y="5"/>
                    </a:cubicBezTo>
                    <a:cubicBezTo>
                      <a:pt x="7" y="4"/>
                      <a:pt x="11" y="15"/>
                      <a:pt x="14" y="13"/>
                    </a:cubicBezTo>
                    <a:cubicBezTo>
                      <a:pt x="16" y="11"/>
                      <a:pt x="15" y="6"/>
                      <a:pt x="17" y="4"/>
                    </a:cubicBezTo>
                    <a:cubicBezTo>
                      <a:pt x="20" y="3"/>
                      <a:pt x="22" y="10"/>
                      <a:pt x="25" y="9"/>
                    </a:cubicBezTo>
                    <a:cubicBezTo>
                      <a:pt x="28" y="9"/>
                      <a:pt x="27" y="1"/>
                      <a:pt x="30" y="0"/>
                    </a:cubicBezTo>
                    <a:cubicBezTo>
                      <a:pt x="33" y="0"/>
                      <a:pt x="35" y="7"/>
                      <a:pt x="39" y="6"/>
                    </a:cubicBezTo>
                    <a:cubicBezTo>
                      <a:pt x="39" y="6"/>
                      <a:pt x="39" y="6"/>
                      <a:pt x="39" y="6"/>
                    </a:cubicBezTo>
                    <a:cubicBezTo>
                      <a:pt x="39" y="7"/>
                      <a:pt x="39" y="8"/>
                      <a:pt x="39"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877">
                <a:extLst>
                  <a:ext uri="{FF2B5EF4-FFF2-40B4-BE49-F238E27FC236}">
                    <a16:creationId xmlns:a16="http://schemas.microsoft.com/office/drawing/2014/main" id="{687020F5-4CA9-47E6-AD4C-A38050AD8935}"/>
                  </a:ext>
                </a:extLst>
              </p:cNvPr>
              <p:cNvSpPr>
                <a:spLocks/>
              </p:cNvSpPr>
              <p:nvPr/>
            </p:nvSpPr>
            <p:spPr bwMode="auto">
              <a:xfrm>
                <a:off x="8021639" y="3397250"/>
                <a:ext cx="17463" cy="19050"/>
              </a:xfrm>
              <a:custGeom>
                <a:avLst/>
                <a:gdLst>
                  <a:gd name="T0" fmla="*/ 12 w 12"/>
                  <a:gd name="T1" fmla="*/ 9 h 12"/>
                  <a:gd name="T2" fmla="*/ 6 w 12"/>
                  <a:gd name="T3" fmla="*/ 12 h 12"/>
                  <a:gd name="T4" fmla="*/ 1 w 12"/>
                  <a:gd name="T5" fmla="*/ 5 h 12"/>
                  <a:gd name="T6" fmla="*/ 0 w 12"/>
                  <a:gd name="T7" fmla="*/ 5 h 12"/>
                  <a:gd name="T8" fmla="*/ 1 w 12"/>
                  <a:gd name="T9" fmla="*/ 3 h 12"/>
                  <a:gd name="T10" fmla="*/ 1 w 12"/>
                  <a:gd name="T11" fmla="*/ 1 h 12"/>
                  <a:gd name="T12" fmla="*/ 1 w 12"/>
                  <a:gd name="T13" fmla="*/ 0 h 12"/>
                  <a:gd name="T14" fmla="*/ 7 w 12"/>
                  <a:gd name="T15" fmla="*/ 7 h 12"/>
                  <a:gd name="T16" fmla="*/ 11 w 12"/>
                  <a:gd name="T17" fmla="*/ 4 h 12"/>
                  <a:gd name="T18" fmla="*/ 12 w 12"/>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9"/>
                    </a:moveTo>
                    <a:cubicBezTo>
                      <a:pt x="10" y="10"/>
                      <a:pt x="7" y="12"/>
                      <a:pt x="6" y="12"/>
                    </a:cubicBezTo>
                    <a:cubicBezTo>
                      <a:pt x="3" y="11"/>
                      <a:pt x="2" y="6"/>
                      <a:pt x="1" y="5"/>
                    </a:cubicBezTo>
                    <a:cubicBezTo>
                      <a:pt x="0" y="5"/>
                      <a:pt x="0" y="5"/>
                      <a:pt x="0" y="5"/>
                    </a:cubicBezTo>
                    <a:cubicBezTo>
                      <a:pt x="0" y="4"/>
                      <a:pt x="1" y="4"/>
                      <a:pt x="1" y="3"/>
                    </a:cubicBezTo>
                    <a:cubicBezTo>
                      <a:pt x="1" y="2"/>
                      <a:pt x="1" y="2"/>
                      <a:pt x="1" y="1"/>
                    </a:cubicBezTo>
                    <a:cubicBezTo>
                      <a:pt x="1" y="0"/>
                      <a:pt x="1" y="0"/>
                      <a:pt x="1" y="0"/>
                    </a:cubicBezTo>
                    <a:cubicBezTo>
                      <a:pt x="2" y="2"/>
                      <a:pt x="4" y="10"/>
                      <a:pt x="7" y="7"/>
                    </a:cubicBezTo>
                    <a:cubicBezTo>
                      <a:pt x="8" y="7"/>
                      <a:pt x="11" y="5"/>
                      <a:pt x="11" y="4"/>
                    </a:cubicBezTo>
                    <a:cubicBezTo>
                      <a:pt x="12" y="5"/>
                      <a:pt x="11" y="8"/>
                      <a:pt x="12"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878">
                <a:extLst>
                  <a:ext uri="{FF2B5EF4-FFF2-40B4-BE49-F238E27FC236}">
                    <a16:creationId xmlns:a16="http://schemas.microsoft.com/office/drawing/2014/main" id="{67C8DBC8-8D1C-4374-9B92-0AD0B60A8587}"/>
                  </a:ext>
                </a:extLst>
              </p:cNvPr>
              <p:cNvSpPr>
                <a:spLocks/>
              </p:cNvSpPr>
              <p:nvPr/>
            </p:nvSpPr>
            <p:spPr bwMode="auto">
              <a:xfrm>
                <a:off x="8032751" y="3513138"/>
                <a:ext cx="20638" cy="17463"/>
              </a:xfrm>
              <a:custGeom>
                <a:avLst/>
                <a:gdLst>
                  <a:gd name="T0" fmla="*/ 4 w 14"/>
                  <a:gd name="T1" fmla="*/ 4 h 11"/>
                  <a:gd name="T2" fmla="*/ 5 w 14"/>
                  <a:gd name="T3" fmla="*/ 0 h 11"/>
                  <a:gd name="T4" fmla="*/ 8 w 14"/>
                  <a:gd name="T5" fmla="*/ 3 h 11"/>
                  <a:gd name="T6" fmla="*/ 9 w 14"/>
                  <a:gd name="T7" fmla="*/ 4 h 11"/>
                  <a:gd name="T8" fmla="*/ 11 w 14"/>
                  <a:gd name="T9" fmla="*/ 9 h 11"/>
                  <a:gd name="T10" fmla="*/ 6 w 14"/>
                  <a:gd name="T11" fmla="*/ 7 h 11"/>
                  <a:gd name="T12" fmla="*/ 4 w 14"/>
                  <a:gd name="T13" fmla="*/ 7 h 11"/>
                  <a:gd name="T14" fmla="*/ 1 w 14"/>
                  <a:gd name="T15" fmla="*/ 5 h 11"/>
                  <a:gd name="T16" fmla="*/ 4 w 14"/>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4" y="4"/>
                    </a:moveTo>
                    <a:cubicBezTo>
                      <a:pt x="6" y="3"/>
                      <a:pt x="3" y="0"/>
                      <a:pt x="5" y="0"/>
                    </a:cubicBezTo>
                    <a:cubicBezTo>
                      <a:pt x="8" y="0"/>
                      <a:pt x="6" y="3"/>
                      <a:pt x="8" y="3"/>
                    </a:cubicBezTo>
                    <a:cubicBezTo>
                      <a:pt x="11" y="2"/>
                      <a:pt x="13" y="4"/>
                      <a:pt x="9" y="4"/>
                    </a:cubicBezTo>
                    <a:cubicBezTo>
                      <a:pt x="6" y="5"/>
                      <a:pt x="14" y="7"/>
                      <a:pt x="11" y="9"/>
                    </a:cubicBezTo>
                    <a:cubicBezTo>
                      <a:pt x="9" y="10"/>
                      <a:pt x="7" y="5"/>
                      <a:pt x="6" y="7"/>
                    </a:cubicBezTo>
                    <a:cubicBezTo>
                      <a:pt x="5" y="11"/>
                      <a:pt x="3" y="9"/>
                      <a:pt x="4" y="7"/>
                    </a:cubicBezTo>
                    <a:cubicBezTo>
                      <a:pt x="5" y="5"/>
                      <a:pt x="1" y="5"/>
                      <a:pt x="1" y="5"/>
                    </a:cubicBezTo>
                    <a:cubicBezTo>
                      <a:pt x="0" y="4"/>
                      <a:pt x="2"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879">
                <a:extLst>
                  <a:ext uri="{FF2B5EF4-FFF2-40B4-BE49-F238E27FC236}">
                    <a16:creationId xmlns:a16="http://schemas.microsoft.com/office/drawing/2014/main" id="{7F0F75D4-6194-4C2E-8F75-2704EB4390CF}"/>
                  </a:ext>
                </a:extLst>
              </p:cNvPr>
              <p:cNvSpPr>
                <a:spLocks/>
              </p:cNvSpPr>
              <p:nvPr/>
            </p:nvSpPr>
            <p:spPr bwMode="auto">
              <a:xfrm>
                <a:off x="8183564" y="3514725"/>
                <a:ext cx="22225" cy="15875"/>
              </a:xfrm>
              <a:custGeom>
                <a:avLst/>
                <a:gdLst>
                  <a:gd name="T0" fmla="*/ 4 w 14"/>
                  <a:gd name="T1" fmla="*/ 3 h 10"/>
                  <a:gd name="T2" fmla="*/ 5 w 14"/>
                  <a:gd name="T3" fmla="*/ 0 h 10"/>
                  <a:gd name="T4" fmla="*/ 8 w 14"/>
                  <a:gd name="T5" fmla="*/ 3 h 10"/>
                  <a:gd name="T6" fmla="*/ 9 w 14"/>
                  <a:gd name="T7" fmla="*/ 4 h 10"/>
                  <a:gd name="T8" fmla="*/ 11 w 14"/>
                  <a:gd name="T9" fmla="*/ 8 h 10"/>
                  <a:gd name="T10" fmla="*/ 6 w 14"/>
                  <a:gd name="T11" fmla="*/ 7 h 10"/>
                  <a:gd name="T12" fmla="*/ 4 w 14"/>
                  <a:gd name="T13" fmla="*/ 6 h 10"/>
                  <a:gd name="T14" fmla="*/ 0 w 14"/>
                  <a:gd name="T15" fmla="*/ 4 h 10"/>
                  <a:gd name="T16" fmla="*/ 4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4" y="3"/>
                    </a:moveTo>
                    <a:cubicBezTo>
                      <a:pt x="6" y="3"/>
                      <a:pt x="3" y="0"/>
                      <a:pt x="5" y="0"/>
                    </a:cubicBezTo>
                    <a:cubicBezTo>
                      <a:pt x="7" y="0"/>
                      <a:pt x="6" y="3"/>
                      <a:pt x="8" y="3"/>
                    </a:cubicBezTo>
                    <a:cubicBezTo>
                      <a:pt x="11" y="2"/>
                      <a:pt x="13" y="3"/>
                      <a:pt x="9" y="4"/>
                    </a:cubicBezTo>
                    <a:cubicBezTo>
                      <a:pt x="5" y="5"/>
                      <a:pt x="14" y="7"/>
                      <a:pt x="11" y="8"/>
                    </a:cubicBezTo>
                    <a:cubicBezTo>
                      <a:pt x="9" y="9"/>
                      <a:pt x="7" y="5"/>
                      <a:pt x="6" y="7"/>
                    </a:cubicBezTo>
                    <a:cubicBezTo>
                      <a:pt x="5" y="10"/>
                      <a:pt x="3" y="9"/>
                      <a:pt x="4" y="6"/>
                    </a:cubicBezTo>
                    <a:cubicBezTo>
                      <a:pt x="4" y="5"/>
                      <a:pt x="1" y="5"/>
                      <a:pt x="0" y="4"/>
                    </a:cubicBezTo>
                    <a:cubicBezTo>
                      <a:pt x="0" y="3"/>
                      <a:pt x="2"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880">
                <a:extLst>
                  <a:ext uri="{FF2B5EF4-FFF2-40B4-BE49-F238E27FC236}">
                    <a16:creationId xmlns:a16="http://schemas.microsoft.com/office/drawing/2014/main" id="{72518E3A-E37F-4823-BFFA-F1B92E2D340F}"/>
                  </a:ext>
                </a:extLst>
              </p:cNvPr>
              <p:cNvSpPr>
                <a:spLocks/>
              </p:cNvSpPr>
              <p:nvPr/>
            </p:nvSpPr>
            <p:spPr bwMode="auto">
              <a:xfrm>
                <a:off x="8034339" y="3363913"/>
                <a:ext cx="141288" cy="71438"/>
              </a:xfrm>
              <a:custGeom>
                <a:avLst/>
                <a:gdLst>
                  <a:gd name="T0" fmla="*/ 92 w 93"/>
                  <a:gd name="T1" fmla="*/ 47 h 47"/>
                  <a:gd name="T2" fmla="*/ 72 w 93"/>
                  <a:gd name="T3" fmla="*/ 31 h 47"/>
                  <a:gd name="T4" fmla="*/ 31 w 93"/>
                  <a:gd name="T5" fmla="*/ 1 h 47"/>
                  <a:gd name="T6" fmla="*/ 6 w 93"/>
                  <a:gd name="T7" fmla="*/ 34 h 47"/>
                  <a:gd name="T8" fmla="*/ 79 w 93"/>
                  <a:gd name="T9" fmla="*/ 43 h 47"/>
                  <a:gd name="T10" fmla="*/ 92 w 93"/>
                  <a:gd name="T11" fmla="*/ 47 h 47"/>
                </a:gdLst>
                <a:ahLst/>
                <a:cxnLst>
                  <a:cxn ang="0">
                    <a:pos x="T0" y="T1"/>
                  </a:cxn>
                  <a:cxn ang="0">
                    <a:pos x="T2" y="T3"/>
                  </a:cxn>
                  <a:cxn ang="0">
                    <a:pos x="T4" y="T5"/>
                  </a:cxn>
                  <a:cxn ang="0">
                    <a:pos x="T6" y="T7"/>
                  </a:cxn>
                  <a:cxn ang="0">
                    <a:pos x="T8" y="T9"/>
                  </a:cxn>
                  <a:cxn ang="0">
                    <a:pos x="T10" y="T11"/>
                  </a:cxn>
                </a:cxnLst>
                <a:rect l="0" t="0" r="r" b="b"/>
                <a:pathLst>
                  <a:path w="93" h="47">
                    <a:moveTo>
                      <a:pt x="92" y="47"/>
                    </a:moveTo>
                    <a:cubicBezTo>
                      <a:pt x="92" y="47"/>
                      <a:pt x="93" y="31"/>
                      <a:pt x="72" y="31"/>
                    </a:cubicBezTo>
                    <a:cubicBezTo>
                      <a:pt x="50" y="32"/>
                      <a:pt x="58" y="2"/>
                      <a:pt x="31" y="1"/>
                    </a:cubicBezTo>
                    <a:cubicBezTo>
                      <a:pt x="4" y="0"/>
                      <a:pt x="0" y="22"/>
                      <a:pt x="6" y="34"/>
                    </a:cubicBezTo>
                    <a:cubicBezTo>
                      <a:pt x="13" y="47"/>
                      <a:pt x="25" y="47"/>
                      <a:pt x="79" y="43"/>
                    </a:cubicBezTo>
                    <a:cubicBezTo>
                      <a:pt x="84" y="42"/>
                      <a:pt x="87" y="42"/>
                      <a:pt x="92" y="47"/>
                    </a:cubicBezTo>
                    <a:close/>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881">
                <a:extLst>
                  <a:ext uri="{FF2B5EF4-FFF2-40B4-BE49-F238E27FC236}">
                    <a16:creationId xmlns:a16="http://schemas.microsoft.com/office/drawing/2014/main" id="{3D5B7878-1BB3-4C9C-9E68-D49F7DA4A59A}"/>
                  </a:ext>
                </a:extLst>
              </p:cNvPr>
              <p:cNvSpPr>
                <a:spLocks/>
              </p:cNvSpPr>
              <p:nvPr/>
            </p:nvSpPr>
            <p:spPr bwMode="auto">
              <a:xfrm>
                <a:off x="8032751" y="3402013"/>
                <a:ext cx="22225" cy="33338"/>
              </a:xfrm>
              <a:custGeom>
                <a:avLst/>
                <a:gdLst>
                  <a:gd name="T0" fmla="*/ 5 w 15"/>
                  <a:gd name="T1" fmla="*/ 0 h 22"/>
                  <a:gd name="T2" fmla="*/ 15 w 15"/>
                  <a:gd name="T3" fmla="*/ 22 h 22"/>
                  <a:gd name="T4" fmla="*/ 15 w 15"/>
                  <a:gd name="T5" fmla="*/ 17 h 22"/>
                  <a:gd name="T6" fmla="*/ 8 w 15"/>
                  <a:gd name="T7" fmla="*/ 11 h 22"/>
                  <a:gd name="T8" fmla="*/ 5 w 15"/>
                  <a:gd name="T9" fmla="*/ 0 h 22"/>
                </a:gdLst>
                <a:ahLst/>
                <a:cxnLst>
                  <a:cxn ang="0">
                    <a:pos x="T0" y="T1"/>
                  </a:cxn>
                  <a:cxn ang="0">
                    <a:pos x="T2" y="T3"/>
                  </a:cxn>
                  <a:cxn ang="0">
                    <a:pos x="T4" y="T5"/>
                  </a:cxn>
                  <a:cxn ang="0">
                    <a:pos x="T6" y="T7"/>
                  </a:cxn>
                  <a:cxn ang="0">
                    <a:pos x="T8" y="T9"/>
                  </a:cxn>
                </a:cxnLst>
                <a:rect l="0" t="0" r="r" b="b"/>
                <a:pathLst>
                  <a:path w="15" h="22">
                    <a:moveTo>
                      <a:pt x="5" y="0"/>
                    </a:moveTo>
                    <a:cubicBezTo>
                      <a:pt x="5" y="0"/>
                      <a:pt x="0" y="11"/>
                      <a:pt x="15" y="22"/>
                    </a:cubicBezTo>
                    <a:cubicBezTo>
                      <a:pt x="15" y="17"/>
                      <a:pt x="15" y="17"/>
                      <a:pt x="15" y="17"/>
                    </a:cubicBezTo>
                    <a:cubicBezTo>
                      <a:pt x="15" y="17"/>
                      <a:pt x="11" y="15"/>
                      <a:pt x="8" y="11"/>
                    </a:cubicBezTo>
                    <a:cubicBezTo>
                      <a:pt x="5" y="6"/>
                      <a:pt x="5" y="0"/>
                      <a:pt x="5" y="0"/>
                    </a:cubicBezTo>
                    <a:close/>
                  </a:path>
                </a:pathLst>
              </a:custGeom>
              <a:solidFill>
                <a:srgbClr val="00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Oval 882">
                <a:extLst>
                  <a:ext uri="{FF2B5EF4-FFF2-40B4-BE49-F238E27FC236}">
                    <a16:creationId xmlns:a16="http://schemas.microsoft.com/office/drawing/2014/main" id="{9572FD44-7476-4DB1-A8AE-2CAD00E46F82}"/>
                  </a:ext>
                </a:extLst>
              </p:cNvPr>
              <p:cNvSpPr>
                <a:spLocks noChangeArrowheads="1"/>
              </p:cNvSpPr>
              <p:nvPr/>
            </p:nvSpPr>
            <p:spPr bwMode="auto">
              <a:xfrm>
                <a:off x="7924801" y="3332163"/>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883">
                <a:extLst>
                  <a:ext uri="{FF2B5EF4-FFF2-40B4-BE49-F238E27FC236}">
                    <a16:creationId xmlns:a16="http://schemas.microsoft.com/office/drawing/2014/main" id="{C6D5CA57-D759-41C7-A66F-D9744061A7B2}"/>
                  </a:ext>
                </a:extLst>
              </p:cNvPr>
              <p:cNvSpPr>
                <a:spLocks/>
              </p:cNvSpPr>
              <p:nvPr/>
            </p:nvSpPr>
            <p:spPr bwMode="auto">
              <a:xfrm>
                <a:off x="7967664" y="3392488"/>
                <a:ext cx="12700" cy="36513"/>
              </a:xfrm>
              <a:custGeom>
                <a:avLst/>
                <a:gdLst>
                  <a:gd name="T0" fmla="*/ 0 w 8"/>
                  <a:gd name="T1" fmla="*/ 3 h 24"/>
                  <a:gd name="T2" fmla="*/ 4 w 8"/>
                  <a:gd name="T3" fmla="*/ 23 h 24"/>
                  <a:gd name="T4" fmla="*/ 0 w 8"/>
                  <a:gd name="T5" fmla="*/ 3 h 24"/>
                </a:gdLst>
                <a:ahLst/>
                <a:cxnLst>
                  <a:cxn ang="0">
                    <a:pos x="T0" y="T1"/>
                  </a:cxn>
                  <a:cxn ang="0">
                    <a:pos x="T2" y="T3"/>
                  </a:cxn>
                  <a:cxn ang="0">
                    <a:pos x="T4" y="T5"/>
                  </a:cxn>
                </a:cxnLst>
                <a:rect l="0" t="0" r="r" b="b"/>
                <a:pathLst>
                  <a:path w="8" h="24">
                    <a:moveTo>
                      <a:pt x="0" y="3"/>
                    </a:moveTo>
                    <a:cubicBezTo>
                      <a:pt x="0" y="3"/>
                      <a:pt x="0" y="24"/>
                      <a:pt x="4" y="23"/>
                    </a:cubicBezTo>
                    <a:cubicBezTo>
                      <a:pt x="8" y="22"/>
                      <a:pt x="5"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884">
                <a:extLst>
                  <a:ext uri="{FF2B5EF4-FFF2-40B4-BE49-F238E27FC236}">
                    <a16:creationId xmlns:a16="http://schemas.microsoft.com/office/drawing/2014/main" id="{74CE6B93-A8E3-47D1-BB19-8D4CBB0907EB}"/>
                  </a:ext>
                </a:extLst>
              </p:cNvPr>
              <p:cNvSpPr>
                <a:spLocks/>
              </p:cNvSpPr>
              <p:nvPr/>
            </p:nvSpPr>
            <p:spPr bwMode="auto">
              <a:xfrm>
                <a:off x="7939089" y="3398838"/>
                <a:ext cx="14288" cy="33338"/>
              </a:xfrm>
              <a:custGeom>
                <a:avLst/>
                <a:gdLst>
                  <a:gd name="T0" fmla="*/ 6 w 10"/>
                  <a:gd name="T1" fmla="*/ 2 h 22"/>
                  <a:gd name="T2" fmla="*/ 6 w 10"/>
                  <a:gd name="T3" fmla="*/ 22 h 22"/>
                  <a:gd name="T4" fmla="*/ 6 w 10"/>
                  <a:gd name="T5" fmla="*/ 2 h 22"/>
                </a:gdLst>
                <a:ahLst/>
                <a:cxnLst>
                  <a:cxn ang="0">
                    <a:pos x="T0" y="T1"/>
                  </a:cxn>
                  <a:cxn ang="0">
                    <a:pos x="T2" y="T3"/>
                  </a:cxn>
                  <a:cxn ang="0">
                    <a:pos x="T4" y="T5"/>
                  </a:cxn>
                </a:cxnLst>
                <a:rect l="0" t="0" r="r" b="b"/>
                <a:pathLst>
                  <a:path w="10" h="22">
                    <a:moveTo>
                      <a:pt x="6" y="2"/>
                    </a:moveTo>
                    <a:cubicBezTo>
                      <a:pt x="6" y="2"/>
                      <a:pt x="10" y="22"/>
                      <a:pt x="6" y="22"/>
                    </a:cubicBezTo>
                    <a:cubicBezTo>
                      <a:pt x="2" y="22"/>
                      <a:pt x="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885">
                <a:extLst>
                  <a:ext uri="{FF2B5EF4-FFF2-40B4-BE49-F238E27FC236}">
                    <a16:creationId xmlns:a16="http://schemas.microsoft.com/office/drawing/2014/main" id="{7AC82B28-EE68-4DDA-9DF3-D48471D65761}"/>
                  </a:ext>
                </a:extLst>
              </p:cNvPr>
              <p:cNvSpPr>
                <a:spLocks/>
              </p:cNvSpPr>
              <p:nvPr/>
            </p:nvSpPr>
            <p:spPr bwMode="auto">
              <a:xfrm>
                <a:off x="8332789" y="3590925"/>
                <a:ext cx="92075" cy="92075"/>
              </a:xfrm>
              <a:custGeom>
                <a:avLst/>
                <a:gdLst>
                  <a:gd name="T0" fmla="*/ 56 w 60"/>
                  <a:gd name="T1" fmla="*/ 28 h 60"/>
                  <a:gd name="T2" fmla="*/ 54 w 60"/>
                  <a:gd name="T3" fmla="*/ 23 h 60"/>
                  <a:gd name="T4" fmla="*/ 46 w 60"/>
                  <a:gd name="T5" fmla="*/ 25 h 60"/>
                  <a:gd name="T6" fmla="*/ 39 w 60"/>
                  <a:gd name="T7" fmla="*/ 23 h 60"/>
                  <a:gd name="T8" fmla="*/ 42 w 60"/>
                  <a:gd name="T9" fmla="*/ 19 h 60"/>
                  <a:gd name="T10" fmla="*/ 47 w 60"/>
                  <a:gd name="T11" fmla="*/ 14 h 60"/>
                  <a:gd name="T12" fmla="*/ 52 w 60"/>
                  <a:gd name="T13" fmla="*/ 8 h 60"/>
                  <a:gd name="T14" fmla="*/ 43 w 60"/>
                  <a:gd name="T15" fmla="*/ 7 h 60"/>
                  <a:gd name="T16" fmla="*/ 38 w 60"/>
                  <a:gd name="T17" fmla="*/ 7 h 60"/>
                  <a:gd name="T18" fmla="*/ 35 w 60"/>
                  <a:gd name="T19" fmla="*/ 14 h 60"/>
                  <a:gd name="T20" fmla="*/ 30 w 60"/>
                  <a:gd name="T21" fmla="*/ 26 h 60"/>
                  <a:gd name="T22" fmla="*/ 27 w 60"/>
                  <a:gd name="T23" fmla="*/ 17 h 60"/>
                  <a:gd name="T24" fmla="*/ 26 w 60"/>
                  <a:gd name="T25" fmla="*/ 12 h 60"/>
                  <a:gd name="T26" fmla="*/ 24 w 60"/>
                  <a:gd name="T27" fmla="*/ 6 h 60"/>
                  <a:gd name="T28" fmla="*/ 17 w 60"/>
                  <a:gd name="T29" fmla="*/ 6 h 60"/>
                  <a:gd name="T30" fmla="*/ 15 w 60"/>
                  <a:gd name="T31" fmla="*/ 11 h 60"/>
                  <a:gd name="T32" fmla="*/ 19 w 60"/>
                  <a:gd name="T33" fmla="*/ 17 h 60"/>
                  <a:gd name="T34" fmla="*/ 27 w 60"/>
                  <a:gd name="T35" fmla="*/ 29 h 60"/>
                  <a:gd name="T36" fmla="*/ 18 w 60"/>
                  <a:gd name="T37" fmla="*/ 27 h 60"/>
                  <a:gd name="T38" fmla="*/ 13 w 60"/>
                  <a:gd name="T39" fmla="*/ 26 h 60"/>
                  <a:gd name="T40" fmla="*/ 6 w 60"/>
                  <a:gd name="T41" fmla="*/ 25 h 60"/>
                  <a:gd name="T42" fmla="*/ 3 w 60"/>
                  <a:gd name="T43" fmla="*/ 31 h 60"/>
                  <a:gd name="T44" fmla="*/ 6 w 60"/>
                  <a:gd name="T45" fmla="*/ 35 h 60"/>
                  <a:gd name="T46" fmla="*/ 14 w 60"/>
                  <a:gd name="T47" fmla="*/ 34 h 60"/>
                  <a:gd name="T48" fmla="*/ 28 w 60"/>
                  <a:gd name="T49" fmla="*/ 32 h 60"/>
                  <a:gd name="T50" fmla="*/ 21 w 60"/>
                  <a:gd name="T51" fmla="*/ 39 h 60"/>
                  <a:gd name="T52" fmla="*/ 18 w 60"/>
                  <a:gd name="T53" fmla="*/ 43 h 60"/>
                  <a:gd name="T54" fmla="*/ 13 w 60"/>
                  <a:gd name="T55" fmla="*/ 48 h 60"/>
                  <a:gd name="T56" fmla="*/ 17 w 60"/>
                  <a:gd name="T57" fmla="*/ 53 h 60"/>
                  <a:gd name="T58" fmla="*/ 22 w 60"/>
                  <a:gd name="T59" fmla="*/ 53 h 60"/>
                  <a:gd name="T60" fmla="*/ 25 w 60"/>
                  <a:gd name="T61" fmla="*/ 46 h 60"/>
                  <a:gd name="T62" fmla="*/ 31 w 60"/>
                  <a:gd name="T63" fmla="*/ 34 h 60"/>
                  <a:gd name="T64" fmla="*/ 28 w 60"/>
                  <a:gd name="T65" fmla="*/ 46 h 60"/>
                  <a:gd name="T66" fmla="*/ 33 w 60"/>
                  <a:gd name="T67" fmla="*/ 43 h 60"/>
                  <a:gd name="T68" fmla="*/ 29 w 60"/>
                  <a:gd name="T69" fmla="*/ 54 h 60"/>
                  <a:gd name="T70" fmla="*/ 35 w 60"/>
                  <a:gd name="T71" fmla="*/ 48 h 60"/>
                  <a:gd name="T72" fmla="*/ 33 w 60"/>
                  <a:gd name="T73" fmla="*/ 56 h 60"/>
                  <a:gd name="T74" fmla="*/ 37 w 60"/>
                  <a:gd name="T75" fmla="*/ 54 h 60"/>
                  <a:gd name="T76" fmla="*/ 41 w 60"/>
                  <a:gd name="T77" fmla="*/ 59 h 60"/>
                  <a:gd name="T78" fmla="*/ 44 w 60"/>
                  <a:gd name="T79" fmla="*/ 53 h 60"/>
                  <a:gd name="T80" fmla="*/ 39 w 60"/>
                  <a:gd name="T81" fmla="*/ 51 h 60"/>
                  <a:gd name="T82" fmla="*/ 46 w 60"/>
                  <a:gd name="T83" fmla="*/ 49 h 60"/>
                  <a:gd name="T84" fmla="*/ 37 w 60"/>
                  <a:gd name="T85" fmla="*/ 45 h 60"/>
                  <a:gd name="T86" fmla="*/ 41 w 60"/>
                  <a:gd name="T87" fmla="*/ 42 h 60"/>
                  <a:gd name="T88" fmla="*/ 34 w 60"/>
                  <a:gd name="T89" fmla="*/ 32 h 60"/>
                  <a:gd name="T90" fmla="*/ 43 w 60"/>
                  <a:gd name="T91" fmla="*/ 33 h 60"/>
                  <a:gd name="T92" fmla="*/ 48 w 60"/>
                  <a:gd name="T93" fmla="*/ 34 h 60"/>
                  <a:gd name="T94" fmla="*/ 54 w 60"/>
                  <a:gd name="T9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60">
                    <a:moveTo>
                      <a:pt x="60" y="34"/>
                    </a:moveTo>
                    <a:cubicBezTo>
                      <a:pt x="55" y="33"/>
                      <a:pt x="55" y="33"/>
                      <a:pt x="55" y="33"/>
                    </a:cubicBezTo>
                    <a:cubicBezTo>
                      <a:pt x="57" y="29"/>
                      <a:pt x="57" y="29"/>
                      <a:pt x="57" y="29"/>
                    </a:cubicBezTo>
                    <a:cubicBezTo>
                      <a:pt x="56" y="28"/>
                      <a:pt x="56" y="28"/>
                      <a:pt x="56" y="28"/>
                    </a:cubicBezTo>
                    <a:cubicBezTo>
                      <a:pt x="53" y="33"/>
                      <a:pt x="53" y="33"/>
                      <a:pt x="53" y="33"/>
                    </a:cubicBezTo>
                    <a:cubicBezTo>
                      <a:pt x="48" y="32"/>
                      <a:pt x="48" y="32"/>
                      <a:pt x="48" y="32"/>
                    </a:cubicBezTo>
                    <a:cubicBezTo>
                      <a:pt x="54" y="25"/>
                      <a:pt x="54" y="25"/>
                      <a:pt x="54" y="25"/>
                    </a:cubicBezTo>
                    <a:cubicBezTo>
                      <a:pt x="54" y="23"/>
                      <a:pt x="54" y="23"/>
                      <a:pt x="54" y="23"/>
                    </a:cubicBezTo>
                    <a:cubicBezTo>
                      <a:pt x="46" y="32"/>
                      <a:pt x="46" y="32"/>
                      <a:pt x="46" y="32"/>
                    </a:cubicBezTo>
                    <a:cubicBezTo>
                      <a:pt x="43" y="31"/>
                      <a:pt x="43" y="31"/>
                      <a:pt x="43" y="31"/>
                    </a:cubicBezTo>
                    <a:cubicBezTo>
                      <a:pt x="47" y="26"/>
                      <a:pt x="47" y="26"/>
                      <a:pt x="47" y="26"/>
                    </a:cubicBezTo>
                    <a:cubicBezTo>
                      <a:pt x="46" y="25"/>
                      <a:pt x="46" y="25"/>
                      <a:pt x="46" y="25"/>
                    </a:cubicBezTo>
                    <a:cubicBezTo>
                      <a:pt x="41" y="31"/>
                      <a:pt x="41" y="31"/>
                      <a:pt x="41" y="31"/>
                    </a:cubicBezTo>
                    <a:cubicBezTo>
                      <a:pt x="34" y="30"/>
                      <a:pt x="34" y="30"/>
                      <a:pt x="34" y="30"/>
                    </a:cubicBezTo>
                    <a:cubicBezTo>
                      <a:pt x="34" y="29"/>
                      <a:pt x="34" y="29"/>
                      <a:pt x="34" y="28"/>
                    </a:cubicBezTo>
                    <a:cubicBezTo>
                      <a:pt x="39" y="23"/>
                      <a:pt x="39" y="23"/>
                      <a:pt x="39" y="23"/>
                    </a:cubicBezTo>
                    <a:cubicBezTo>
                      <a:pt x="46" y="24"/>
                      <a:pt x="46" y="24"/>
                      <a:pt x="46" y="24"/>
                    </a:cubicBezTo>
                    <a:cubicBezTo>
                      <a:pt x="46" y="23"/>
                      <a:pt x="46" y="23"/>
                      <a:pt x="46" y="23"/>
                    </a:cubicBezTo>
                    <a:cubicBezTo>
                      <a:pt x="40" y="21"/>
                      <a:pt x="40" y="21"/>
                      <a:pt x="40" y="21"/>
                    </a:cubicBezTo>
                    <a:cubicBezTo>
                      <a:pt x="42" y="19"/>
                      <a:pt x="42" y="19"/>
                      <a:pt x="42" y="19"/>
                    </a:cubicBezTo>
                    <a:cubicBezTo>
                      <a:pt x="53" y="21"/>
                      <a:pt x="53" y="21"/>
                      <a:pt x="53" y="21"/>
                    </a:cubicBezTo>
                    <a:cubicBezTo>
                      <a:pt x="53" y="18"/>
                      <a:pt x="53" y="18"/>
                      <a:pt x="53" y="18"/>
                    </a:cubicBezTo>
                    <a:cubicBezTo>
                      <a:pt x="53" y="18"/>
                      <a:pt x="46" y="18"/>
                      <a:pt x="44" y="18"/>
                    </a:cubicBezTo>
                    <a:cubicBezTo>
                      <a:pt x="47" y="14"/>
                      <a:pt x="47" y="14"/>
                      <a:pt x="47" y="14"/>
                    </a:cubicBezTo>
                    <a:cubicBezTo>
                      <a:pt x="53" y="16"/>
                      <a:pt x="53" y="16"/>
                      <a:pt x="53" y="16"/>
                    </a:cubicBezTo>
                    <a:cubicBezTo>
                      <a:pt x="53" y="14"/>
                      <a:pt x="53" y="14"/>
                      <a:pt x="53" y="14"/>
                    </a:cubicBezTo>
                    <a:cubicBezTo>
                      <a:pt x="48" y="13"/>
                      <a:pt x="48" y="13"/>
                      <a:pt x="48" y="13"/>
                    </a:cubicBezTo>
                    <a:cubicBezTo>
                      <a:pt x="52" y="8"/>
                      <a:pt x="52" y="8"/>
                      <a:pt x="52" y="8"/>
                    </a:cubicBezTo>
                    <a:cubicBezTo>
                      <a:pt x="51" y="7"/>
                      <a:pt x="51" y="7"/>
                      <a:pt x="51" y="7"/>
                    </a:cubicBezTo>
                    <a:cubicBezTo>
                      <a:pt x="47" y="11"/>
                      <a:pt x="47" y="11"/>
                      <a:pt x="47" y="11"/>
                    </a:cubicBezTo>
                    <a:cubicBezTo>
                      <a:pt x="45" y="7"/>
                      <a:pt x="45" y="7"/>
                      <a:pt x="45" y="7"/>
                    </a:cubicBezTo>
                    <a:cubicBezTo>
                      <a:pt x="43" y="7"/>
                      <a:pt x="43" y="7"/>
                      <a:pt x="43" y="7"/>
                    </a:cubicBezTo>
                    <a:cubicBezTo>
                      <a:pt x="45" y="13"/>
                      <a:pt x="45" y="13"/>
                      <a:pt x="45" y="13"/>
                    </a:cubicBezTo>
                    <a:cubicBezTo>
                      <a:pt x="42" y="16"/>
                      <a:pt x="42" y="16"/>
                      <a:pt x="42" y="16"/>
                    </a:cubicBezTo>
                    <a:cubicBezTo>
                      <a:pt x="40" y="7"/>
                      <a:pt x="40" y="7"/>
                      <a:pt x="40" y="7"/>
                    </a:cubicBezTo>
                    <a:cubicBezTo>
                      <a:pt x="38" y="7"/>
                      <a:pt x="38" y="7"/>
                      <a:pt x="38" y="7"/>
                    </a:cubicBezTo>
                    <a:cubicBezTo>
                      <a:pt x="41" y="18"/>
                      <a:pt x="41" y="18"/>
                      <a:pt x="41" y="18"/>
                    </a:cubicBezTo>
                    <a:cubicBezTo>
                      <a:pt x="39" y="20"/>
                      <a:pt x="39" y="20"/>
                      <a:pt x="39" y="20"/>
                    </a:cubicBezTo>
                    <a:cubicBezTo>
                      <a:pt x="37" y="14"/>
                      <a:pt x="37" y="14"/>
                      <a:pt x="37" y="14"/>
                    </a:cubicBezTo>
                    <a:cubicBezTo>
                      <a:pt x="35" y="14"/>
                      <a:pt x="35" y="14"/>
                      <a:pt x="35" y="14"/>
                    </a:cubicBezTo>
                    <a:cubicBezTo>
                      <a:pt x="37" y="21"/>
                      <a:pt x="37" y="21"/>
                      <a:pt x="37" y="21"/>
                    </a:cubicBezTo>
                    <a:cubicBezTo>
                      <a:pt x="32" y="27"/>
                      <a:pt x="32" y="27"/>
                      <a:pt x="32" y="27"/>
                    </a:cubicBezTo>
                    <a:cubicBezTo>
                      <a:pt x="32" y="26"/>
                      <a:pt x="31" y="26"/>
                      <a:pt x="31" y="26"/>
                    </a:cubicBezTo>
                    <a:cubicBezTo>
                      <a:pt x="30" y="26"/>
                      <a:pt x="30" y="26"/>
                      <a:pt x="30" y="26"/>
                    </a:cubicBezTo>
                    <a:cubicBezTo>
                      <a:pt x="28" y="19"/>
                      <a:pt x="28" y="19"/>
                      <a:pt x="28" y="19"/>
                    </a:cubicBezTo>
                    <a:cubicBezTo>
                      <a:pt x="33" y="14"/>
                      <a:pt x="33" y="14"/>
                      <a:pt x="33" y="14"/>
                    </a:cubicBezTo>
                    <a:cubicBezTo>
                      <a:pt x="31" y="13"/>
                      <a:pt x="31" y="13"/>
                      <a:pt x="31" y="13"/>
                    </a:cubicBezTo>
                    <a:cubicBezTo>
                      <a:pt x="27" y="17"/>
                      <a:pt x="27" y="17"/>
                      <a:pt x="27" y="17"/>
                    </a:cubicBezTo>
                    <a:cubicBezTo>
                      <a:pt x="26" y="14"/>
                      <a:pt x="26" y="14"/>
                      <a:pt x="26" y="14"/>
                    </a:cubicBezTo>
                    <a:cubicBezTo>
                      <a:pt x="33" y="6"/>
                      <a:pt x="33" y="6"/>
                      <a:pt x="33" y="6"/>
                    </a:cubicBezTo>
                    <a:cubicBezTo>
                      <a:pt x="31" y="5"/>
                      <a:pt x="31" y="5"/>
                      <a:pt x="31" y="5"/>
                    </a:cubicBezTo>
                    <a:cubicBezTo>
                      <a:pt x="31" y="5"/>
                      <a:pt x="27" y="10"/>
                      <a:pt x="26" y="12"/>
                    </a:cubicBezTo>
                    <a:cubicBezTo>
                      <a:pt x="24" y="8"/>
                      <a:pt x="24" y="8"/>
                      <a:pt x="24" y="8"/>
                    </a:cubicBezTo>
                    <a:cubicBezTo>
                      <a:pt x="28" y="4"/>
                      <a:pt x="28" y="4"/>
                      <a:pt x="28" y="4"/>
                    </a:cubicBezTo>
                    <a:cubicBezTo>
                      <a:pt x="27" y="3"/>
                      <a:pt x="27" y="3"/>
                      <a:pt x="27" y="3"/>
                    </a:cubicBezTo>
                    <a:cubicBezTo>
                      <a:pt x="24" y="6"/>
                      <a:pt x="24" y="6"/>
                      <a:pt x="24" y="6"/>
                    </a:cubicBezTo>
                    <a:cubicBezTo>
                      <a:pt x="22" y="0"/>
                      <a:pt x="22" y="0"/>
                      <a:pt x="22" y="0"/>
                    </a:cubicBezTo>
                    <a:cubicBezTo>
                      <a:pt x="20" y="1"/>
                      <a:pt x="20" y="1"/>
                      <a:pt x="20" y="1"/>
                    </a:cubicBezTo>
                    <a:cubicBezTo>
                      <a:pt x="22" y="7"/>
                      <a:pt x="22" y="7"/>
                      <a:pt x="22" y="7"/>
                    </a:cubicBezTo>
                    <a:cubicBezTo>
                      <a:pt x="17" y="6"/>
                      <a:pt x="17" y="6"/>
                      <a:pt x="17" y="6"/>
                    </a:cubicBezTo>
                    <a:cubicBezTo>
                      <a:pt x="16" y="8"/>
                      <a:pt x="16" y="8"/>
                      <a:pt x="16" y="8"/>
                    </a:cubicBezTo>
                    <a:cubicBezTo>
                      <a:pt x="22" y="9"/>
                      <a:pt x="22" y="9"/>
                      <a:pt x="22" y="9"/>
                    </a:cubicBezTo>
                    <a:cubicBezTo>
                      <a:pt x="24" y="13"/>
                      <a:pt x="24" y="13"/>
                      <a:pt x="24" y="13"/>
                    </a:cubicBezTo>
                    <a:cubicBezTo>
                      <a:pt x="15" y="11"/>
                      <a:pt x="15" y="11"/>
                      <a:pt x="15" y="11"/>
                    </a:cubicBezTo>
                    <a:cubicBezTo>
                      <a:pt x="14" y="12"/>
                      <a:pt x="14" y="12"/>
                      <a:pt x="14" y="12"/>
                    </a:cubicBezTo>
                    <a:cubicBezTo>
                      <a:pt x="24" y="15"/>
                      <a:pt x="24" y="15"/>
                      <a:pt x="24" y="15"/>
                    </a:cubicBezTo>
                    <a:cubicBezTo>
                      <a:pt x="26" y="18"/>
                      <a:pt x="26" y="18"/>
                      <a:pt x="26" y="18"/>
                    </a:cubicBezTo>
                    <a:cubicBezTo>
                      <a:pt x="19" y="17"/>
                      <a:pt x="19" y="17"/>
                      <a:pt x="19" y="17"/>
                    </a:cubicBezTo>
                    <a:cubicBezTo>
                      <a:pt x="19" y="18"/>
                      <a:pt x="19" y="18"/>
                      <a:pt x="19" y="18"/>
                    </a:cubicBezTo>
                    <a:cubicBezTo>
                      <a:pt x="26" y="20"/>
                      <a:pt x="26" y="20"/>
                      <a:pt x="26" y="20"/>
                    </a:cubicBezTo>
                    <a:cubicBezTo>
                      <a:pt x="28" y="27"/>
                      <a:pt x="28" y="27"/>
                      <a:pt x="28" y="27"/>
                    </a:cubicBezTo>
                    <a:cubicBezTo>
                      <a:pt x="28" y="27"/>
                      <a:pt x="27" y="28"/>
                      <a:pt x="27" y="29"/>
                    </a:cubicBezTo>
                    <a:cubicBezTo>
                      <a:pt x="20" y="27"/>
                      <a:pt x="20" y="27"/>
                      <a:pt x="20" y="27"/>
                    </a:cubicBezTo>
                    <a:cubicBezTo>
                      <a:pt x="17" y="20"/>
                      <a:pt x="17" y="20"/>
                      <a:pt x="17" y="20"/>
                    </a:cubicBezTo>
                    <a:cubicBezTo>
                      <a:pt x="15" y="21"/>
                      <a:pt x="15" y="21"/>
                      <a:pt x="15" y="21"/>
                    </a:cubicBezTo>
                    <a:cubicBezTo>
                      <a:pt x="18" y="27"/>
                      <a:pt x="18" y="27"/>
                      <a:pt x="18" y="27"/>
                    </a:cubicBezTo>
                    <a:cubicBezTo>
                      <a:pt x="15" y="26"/>
                      <a:pt x="15" y="26"/>
                      <a:pt x="15" y="26"/>
                    </a:cubicBezTo>
                    <a:cubicBezTo>
                      <a:pt x="10" y="17"/>
                      <a:pt x="10" y="17"/>
                      <a:pt x="10" y="17"/>
                    </a:cubicBezTo>
                    <a:cubicBezTo>
                      <a:pt x="8" y="18"/>
                      <a:pt x="8" y="18"/>
                      <a:pt x="8" y="18"/>
                    </a:cubicBezTo>
                    <a:cubicBezTo>
                      <a:pt x="8" y="18"/>
                      <a:pt x="11" y="24"/>
                      <a:pt x="13" y="26"/>
                    </a:cubicBezTo>
                    <a:cubicBezTo>
                      <a:pt x="8" y="25"/>
                      <a:pt x="8" y="25"/>
                      <a:pt x="8" y="25"/>
                    </a:cubicBezTo>
                    <a:cubicBezTo>
                      <a:pt x="6" y="20"/>
                      <a:pt x="6" y="20"/>
                      <a:pt x="6" y="20"/>
                    </a:cubicBezTo>
                    <a:cubicBezTo>
                      <a:pt x="4" y="21"/>
                      <a:pt x="4" y="21"/>
                      <a:pt x="4" y="21"/>
                    </a:cubicBezTo>
                    <a:cubicBezTo>
                      <a:pt x="6" y="25"/>
                      <a:pt x="6" y="25"/>
                      <a:pt x="6" y="25"/>
                    </a:cubicBezTo>
                    <a:cubicBezTo>
                      <a:pt x="0" y="24"/>
                      <a:pt x="0" y="24"/>
                      <a:pt x="0" y="24"/>
                    </a:cubicBezTo>
                    <a:cubicBezTo>
                      <a:pt x="0" y="26"/>
                      <a:pt x="0" y="26"/>
                      <a:pt x="0" y="26"/>
                    </a:cubicBezTo>
                    <a:cubicBezTo>
                      <a:pt x="6" y="27"/>
                      <a:pt x="6" y="27"/>
                      <a:pt x="6" y="27"/>
                    </a:cubicBezTo>
                    <a:cubicBezTo>
                      <a:pt x="3" y="31"/>
                      <a:pt x="3" y="31"/>
                      <a:pt x="3" y="31"/>
                    </a:cubicBezTo>
                    <a:cubicBezTo>
                      <a:pt x="4" y="33"/>
                      <a:pt x="4" y="33"/>
                      <a:pt x="4" y="33"/>
                    </a:cubicBezTo>
                    <a:cubicBezTo>
                      <a:pt x="8" y="27"/>
                      <a:pt x="8" y="27"/>
                      <a:pt x="8" y="27"/>
                    </a:cubicBezTo>
                    <a:cubicBezTo>
                      <a:pt x="12" y="28"/>
                      <a:pt x="12" y="28"/>
                      <a:pt x="12" y="28"/>
                    </a:cubicBezTo>
                    <a:cubicBezTo>
                      <a:pt x="6" y="35"/>
                      <a:pt x="6" y="35"/>
                      <a:pt x="6" y="35"/>
                    </a:cubicBezTo>
                    <a:cubicBezTo>
                      <a:pt x="7" y="37"/>
                      <a:pt x="7" y="37"/>
                      <a:pt x="7" y="37"/>
                    </a:cubicBezTo>
                    <a:cubicBezTo>
                      <a:pt x="14" y="28"/>
                      <a:pt x="14" y="28"/>
                      <a:pt x="14" y="28"/>
                    </a:cubicBezTo>
                    <a:cubicBezTo>
                      <a:pt x="17" y="29"/>
                      <a:pt x="17" y="29"/>
                      <a:pt x="17" y="29"/>
                    </a:cubicBezTo>
                    <a:cubicBezTo>
                      <a:pt x="14" y="34"/>
                      <a:pt x="14" y="34"/>
                      <a:pt x="14" y="34"/>
                    </a:cubicBezTo>
                    <a:cubicBezTo>
                      <a:pt x="15" y="35"/>
                      <a:pt x="15" y="35"/>
                      <a:pt x="15" y="35"/>
                    </a:cubicBezTo>
                    <a:cubicBezTo>
                      <a:pt x="19" y="29"/>
                      <a:pt x="19" y="29"/>
                      <a:pt x="19" y="29"/>
                    </a:cubicBezTo>
                    <a:cubicBezTo>
                      <a:pt x="27" y="31"/>
                      <a:pt x="27" y="31"/>
                      <a:pt x="27" y="31"/>
                    </a:cubicBezTo>
                    <a:cubicBezTo>
                      <a:pt x="27" y="31"/>
                      <a:pt x="27" y="32"/>
                      <a:pt x="28" y="32"/>
                    </a:cubicBezTo>
                    <a:cubicBezTo>
                      <a:pt x="23" y="37"/>
                      <a:pt x="23" y="37"/>
                      <a:pt x="23" y="37"/>
                    </a:cubicBezTo>
                    <a:cubicBezTo>
                      <a:pt x="15" y="36"/>
                      <a:pt x="15" y="36"/>
                      <a:pt x="15" y="36"/>
                    </a:cubicBezTo>
                    <a:cubicBezTo>
                      <a:pt x="15" y="38"/>
                      <a:pt x="15" y="38"/>
                      <a:pt x="15" y="38"/>
                    </a:cubicBezTo>
                    <a:cubicBezTo>
                      <a:pt x="21" y="39"/>
                      <a:pt x="21" y="39"/>
                      <a:pt x="21" y="39"/>
                    </a:cubicBezTo>
                    <a:cubicBezTo>
                      <a:pt x="19" y="41"/>
                      <a:pt x="19" y="41"/>
                      <a:pt x="19" y="41"/>
                    </a:cubicBezTo>
                    <a:cubicBezTo>
                      <a:pt x="8" y="40"/>
                      <a:pt x="8" y="40"/>
                      <a:pt x="8" y="40"/>
                    </a:cubicBezTo>
                    <a:cubicBezTo>
                      <a:pt x="8" y="42"/>
                      <a:pt x="8" y="42"/>
                      <a:pt x="8" y="42"/>
                    </a:cubicBezTo>
                    <a:cubicBezTo>
                      <a:pt x="8" y="42"/>
                      <a:pt x="15" y="42"/>
                      <a:pt x="18" y="43"/>
                    </a:cubicBezTo>
                    <a:cubicBezTo>
                      <a:pt x="15" y="46"/>
                      <a:pt x="15" y="46"/>
                      <a:pt x="15" y="46"/>
                    </a:cubicBezTo>
                    <a:cubicBezTo>
                      <a:pt x="9" y="45"/>
                      <a:pt x="9" y="45"/>
                      <a:pt x="9" y="45"/>
                    </a:cubicBezTo>
                    <a:cubicBezTo>
                      <a:pt x="9" y="47"/>
                      <a:pt x="9" y="47"/>
                      <a:pt x="9" y="47"/>
                    </a:cubicBezTo>
                    <a:cubicBezTo>
                      <a:pt x="13" y="48"/>
                      <a:pt x="13" y="48"/>
                      <a:pt x="13" y="48"/>
                    </a:cubicBezTo>
                    <a:cubicBezTo>
                      <a:pt x="9" y="52"/>
                      <a:pt x="9" y="52"/>
                      <a:pt x="9" y="52"/>
                    </a:cubicBezTo>
                    <a:cubicBezTo>
                      <a:pt x="11" y="53"/>
                      <a:pt x="11" y="53"/>
                      <a:pt x="11" y="53"/>
                    </a:cubicBezTo>
                    <a:cubicBezTo>
                      <a:pt x="15" y="49"/>
                      <a:pt x="15" y="49"/>
                      <a:pt x="15" y="49"/>
                    </a:cubicBezTo>
                    <a:cubicBezTo>
                      <a:pt x="17" y="53"/>
                      <a:pt x="17" y="53"/>
                      <a:pt x="17" y="53"/>
                    </a:cubicBezTo>
                    <a:cubicBezTo>
                      <a:pt x="19" y="53"/>
                      <a:pt x="19" y="53"/>
                      <a:pt x="19" y="53"/>
                    </a:cubicBezTo>
                    <a:cubicBezTo>
                      <a:pt x="16" y="47"/>
                      <a:pt x="16" y="47"/>
                      <a:pt x="16" y="47"/>
                    </a:cubicBezTo>
                    <a:cubicBezTo>
                      <a:pt x="19" y="44"/>
                      <a:pt x="19" y="44"/>
                      <a:pt x="19" y="44"/>
                    </a:cubicBezTo>
                    <a:cubicBezTo>
                      <a:pt x="22" y="53"/>
                      <a:pt x="22" y="53"/>
                      <a:pt x="22" y="53"/>
                    </a:cubicBezTo>
                    <a:cubicBezTo>
                      <a:pt x="24" y="53"/>
                      <a:pt x="24" y="53"/>
                      <a:pt x="24" y="53"/>
                    </a:cubicBezTo>
                    <a:cubicBezTo>
                      <a:pt x="21" y="43"/>
                      <a:pt x="21" y="43"/>
                      <a:pt x="21" y="43"/>
                    </a:cubicBezTo>
                    <a:cubicBezTo>
                      <a:pt x="23" y="40"/>
                      <a:pt x="23" y="40"/>
                      <a:pt x="23" y="40"/>
                    </a:cubicBezTo>
                    <a:cubicBezTo>
                      <a:pt x="25" y="46"/>
                      <a:pt x="25" y="46"/>
                      <a:pt x="25" y="46"/>
                    </a:cubicBezTo>
                    <a:cubicBezTo>
                      <a:pt x="26" y="45"/>
                      <a:pt x="26" y="45"/>
                      <a:pt x="26" y="45"/>
                    </a:cubicBezTo>
                    <a:cubicBezTo>
                      <a:pt x="24" y="39"/>
                      <a:pt x="24" y="39"/>
                      <a:pt x="24" y="39"/>
                    </a:cubicBezTo>
                    <a:cubicBezTo>
                      <a:pt x="29" y="33"/>
                      <a:pt x="29" y="33"/>
                      <a:pt x="29" y="33"/>
                    </a:cubicBezTo>
                    <a:cubicBezTo>
                      <a:pt x="30" y="33"/>
                      <a:pt x="30" y="34"/>
                      <a:pt x="31" y="34"/>
                    </a:cubicBezTo>
                    <a:cubicBezTo>
                      <a:pt x="31" y="34"/>
                      <a:pt x="31" y="34"/>
                      <a:pt x="31" y="34"/>
                    </a:cubicBezTo>
                    <a:cubicBezTo>
                      <a:pt x="33" y="40"/>
                      <a:pt x="33" y="40"/>
                      <a:pt x="33" y="40"/>
                    </a:cubicBezTo>
                    <a:cubicBezTo>
                      <a:pt x="33" y="40"/>
                      <a:pt x="33" y="40"/>
                      <a:pt x="33" y="40"/>
                    </a:cubicBezTo>
                    <a:cubicBezTo>
                      <a:pt x="28" y="46"/>
                      <a:pt x="28" y="46"/>
                      <a:pt x="28" y="46"/>
                    </a:cubicBezTo>
                    <a:cubicBezTo>
                      <a:pt x="28" y="46"/>
                      <a:pt x="28" y="46"/>
                      <a:pt x="28" y="46"/>
                    </a:cubicBezTo>
                    <a:cubicBezTo>
                      <a:pt x="29" y="47"/>
                      <a:pt x="29" y="47"/>
                      <a:pt x="29" y="47"/>
                    </a:cubicBezTo>
                    <a:cubicBezTo>
                      <a:pt x="30" y="47"/>
                      <a:pt x="30" y="47"/>
                      <a:pt x="30" y="47"/>
                    </a:cubicBezTo>
                    <a:cubicBezTo>
                      <a:pt x="33" y="43"/>
                      <a:pt x="33" y="43"/>
                      <a:pt x="33" y="43"/>
                    </a:cubicBezTo>
                    <a:cubicBezTo>
                      <a:pt x="34" y="43"/>
                      <a:pt x="34" y="43"/>
                      <a:pt x="34" y="43"/>
                    </a:cubicBezTo>
                    <a:cubicBezTo>
                      <a:pt x="34" y="45"/>
                      <a:pt x="34" y="45"/>
                      <a:pt x="34" y="45"/>
                    </a:cubicBezTo>
                    <a:cubicBezTo>
                      <a:pt x="34" y="45"/>
                      <a:pt x="34" y="45"/>
                      <a:pt x="34" y="45"/>
                    </a:cubicBezTo>
                    <a:cubicBezTo>
                      <a:pt x="29" y="54"/>
                      <a:pt x="29" y="54"/>
                      <a:pt x="29" y="54"/>
                    </a:cubicBezTo>
                    <a:cubicBezTo>
                      <a:pt x="29" y="54"/>
                      <a:pt x="29" y="54"/>
                      <a:pt x="29" y="54"/>
                    </a:cubicBezTo>
                    <a:cubicBezTo>
                      <a:pt x="30" y="55"/>
                      <a:pt x="30" y="55"/>
                      <a:pt x="30" y="55"/>
                    </a:cubicBezTo>
                    <a:cubicBezTo>
                      <a:pt x="31" y="55"/>
                      <a:pt x="31" y="55"/>
                      <a:pt x="31" y="55"/>
                    </a:cubicBezTo>
                    <a:cubicBezTo>
                      <a:pt x="31" y="54"/>
                      <a:pt x="34" y="50"/>
                      <a:pt x="35" y="48"/>
                    </a:cubicBezTo>
                    <a:cubicBezTo>
                      <a:pt x="35" y="48"/>
                      <a:pt x="35" y="48"/>
                      <a:pt x="35" y="48"/>
                    </a:cubicBezTo>
                    <a:cubicBezTo>
                      <a:pt x="37" y="52"/>
                      <a:pt x="37" y="52"/>
                      <a:pt x="37" y="52"/>
                    </a:cubicBezTo>
                    <a:cubicBezTo>
                      <a:pt x="37" y="52"/>
                      <a:pt x="37" y="52"/>
                      <a:pt x="37" y="52"/>
                    </a:cubicBezTo>
                    <a:cubicBezTo>
                      <a:pt x="33" y="56"/>
                      <a:pt x="33" y="56"/>
                      <a:pt x="33" y="56"/>
                    </a:cubicBezTo>
                    <a:cubicBezTo>
                      <a:pt x="33" y="56"/>
                      <a:pt x="33" y="56"/>
                      <a:pt x="33" y="56"/>
                    </a:cubicBezTo>
                    <a:cubicBezTo>
                      <a:pt x="34" y="57"/>
                      <a:pt x="34" y="57"/>
                      <a:pt x="34" y="57"/>
                    </a:cubicBezTo>
                    <a:cubicBezTo>
                      <a:pt x="35" y="57"/>
                      <a:pt x="35" y="57"/>
                      <a:pt x="35" y="57"/>
                    </a:cubicBezTo>
                    <a:cubicBezTo>
                      <a:pt x="37" y="54"/>
                      <a:pt x="37" y="54"/>
                      <a:pt x="37" y="54"/>
                    </a:cubicBezTo>
                    <a:cubicBezTo>
                      <a:pt x="37" y="54"/>
                      <a:pt x="37" y="54"/>
                      <a:pt x="37" y="54"/>
                    </a:cubicBezTo>
                    <a:cubicBezTo>
                      <a:pt x="39" y="59"/>
                      <a:pt x="39" y="59"/>
                      <a:pt x="39" y="59"/>
                    </a:cubicBezTo>
                    <a:cubicBezTo>
                      <a:pt x="40" y="60"/>
                      <a:pt x="40" y="60"/>
                      <a:pt x="40" y="60"/>
                    </a:cubicBezTo>
                    <a:cubicBezTo>
                      <a:pt x="41" y="59"/>
                      <a:pt x="41" y="59"/>
                      <a:pt x="41" y="59"/>
                    </a:cubicBezTo>
                    <a:cubicBezTo>
                      <a:pt x="41" y="59"/>
                      <a:pt x="41" y="59"/>
                      <a:pt x="41" y="59"/>
                    </a:cubicBezTo>
                    <a:cubicBezTo>
                      <a:pt x="39" y="53"/>
                      <a:pt x="39" y="53"/>
                      <a:pt x="39" y="53"/>
                    </a:cubicBezTo>
                    <a:cubicBezTo>
                      <a:pt x="40" y="53"/>
                      <a:pt x="40" y="53"/>
                      <a:pt x="40" y="53"/>
                    </a:cubicBezTo>
                    <a:cubicBezTo>
                      <a:pt x="44" y="53"/>
                      <a:pt x="44" y="53"/>
                      <a:pt x="44" y="53"/>
                    </a:cubicBezTo>
                    <a:cubicBezTo>
                      <a:pt x="44" y="53"/>
                      <a:pt x="44" y="53"/>
                      <a:pt x="44" y="53"/>
                    </a:cubicBezTo>
                    <a:cubicBezTo>
                      <a:pt x="45" y="52"/>
                      <a:pt x="45" y="52"/>
                      <a:pt x="45" y="52"/>
                    </a:cubicBezTo>
                    <a:cubicBezTo>
                      <a:pt x="39" y="51"/>
                      <a:pt x="39" y="51"/>
                      <a:pt x="39" y="51"/>
                    </a:cubicBezTo>
                    <a:cubicBezTo>
                      <a:pt x="39" y="51"/>
                      <a:pt x="39" y="51"/>
                      <a:pt x="39" y="51"/>
                    </a:cubicBezTo>
                    <a:cubicBezTo>
                      <a:pt x="37" y="47"/>
                      <a:pt x="37" y="47"/>
                      <a:pt x="37" y="47"/>
                    </a:cubicBezTo>
                    <a:cubicBezTo>
                      <a:pt x="38" y="47"/>
                      <a:pt x="38" y="47"/>
                      <a:pt x="38" y="47"/>
                    </a:cubicBezTo>
                    <a:cubicBezTo>
                      <a:pt x="46" y="49"/>
                      <a:pt x="46" y="49"/>
                      <a:pt x="46" y="49"/>
                    </a:cubicBezTo>
                    <a:cubicBezTo>
                      <a:pt x="46" y="49"/>
                      <a:pt x="46" y="49"/>
                      <a:pt x="46" y="49"/>
                    </a:cubicBezTo>
                    <a:cubicBezTo>
                      <a:pt x="47" y="48"/>
                      <a:pt x="47" y="48"/>
                      <a:pt x="47" y="48"/>
                    </a:cubicBezTo>
                    <a:cubicBezTo>
                      <a:pt x="47" y="47"/>
                      <a:pt x="47" y="47"/>
                      <a:pt x="47" y="47"/>
                    </a:cubicBezTo>
                    <a:cubicBezTo>
                      <a:pt x="37" y="45"/>
                      <a:pt x="37" y="45"/>
                      <a:pt x="37" y="45"/>
                    </a:cubicBezTo>
                    <a:cubicBezTo>
                      <a:pt x="37" y="45"/>
                      <a:pt x="37" y="45"/>
                      <a:pt x="37" y="45"/>
                    </a:cubicBezTo>
                    <a:cubicBezTo>
                      <a:pt x="36" y="42"/>
                      <a:pt x="36" y="42"/>
                      <a:pt x="36" y="42"/>
                    </a:cubicBezTo>
                    <a:cubicBezTo>
                      <a:pt x="36" y="42"/>
                      <a:pt x="36" y="42"/>
                      <a:pt x="36" y="42"/>
                    </a:cubicBezTo>
                    <a:cubicBezTo>
                      <a:pt x="41" y="42"/>
                      <a:pt x="41" y="42"/>
                      <a:pt x="41" y="42"/>
                    </a:cubicBezTo>
                    <a:cubicBezTo>
                      <a:pt x="41" y="42"/>
                      <a:pt x="41" y="42"/>
                      <a:pt x="41" y="42"/>
                    </a:cubicBezTo>
                    <a:cubicBezTo>
                      <a:pt x="42" y="41"/>
                      <a:pt x="42" y="41"/>
                      <a:pt x="42" y="41"/>
                    </a:cubicBezTo>
                    <a:cubicBezTo>
                      <a:pt x="35" y="40"/>
                      <a:pt x="35" y="40"/>
                      <a:pt x="35" y="40"/>
                    </a:cubicBezTo>
                    <a:cubicBezTo>
                      <a:pt x="33" y="33"/>
                      <a:pt x="33" y="33"/>
                      <a:pt x="33" y="33"/>
                    </a:cubicBezTo>
                    <a:cubicBezTo>
                      <a:pt x="33" y="33"/>
                      <a:pt x="33" y="32"/>
                      <a:pt x="34" y="32"/>
                    </a:cubicBezTo>
                    <a:cubicBezTo>
                      <a:pt x="41" y="33"/>
                      <a:pt x="41" y="33"/>
                      <a:pt x="41" y="33"/>
                    </a:cubicBezTo>
                    <a:cubicBezTo>
                      <a:pt x="43" y="40"/>
                      <a:pt x="43" y="40"/>
                      <a:pt x="43" y="40"/>
                    </a:cubicBezTo>
                    <a:cubicBezTo>
                      <a:pt x="45" y="39"/>
                      <a:pt x="45" y="39"/>
                      <a:pt x="45" y="39"/>
                    </a:cubicBezTo>
                    <a:cubicBezTo>
                      <a:pt x="43" y="33"/>
                      <a:pt x="43" y="33"/>
                      <a:pt x="43" y="33"/>
                    </a:cubicBezTo>
                    <a:cubicBezTo>
                      <a:pt x="46" y="34"/>
                      <a:pt x="46" y="34"/>
                      <a:pt x="46" y="34"/>
                    </a:cubicBezTo>
                    <a:cubicBezTo>
                      <a:pt x="50" y="43"/>
                      <a:pt x="50" y="43"/>
                      <a:pt x="50" y="43"/>
                    </a:cubicBezTo>
                    <a:cubicBezTo>
                      <a:pt x="52" y="42"/>
                      <a:pt x="52" y="42"/>
                      <a:pt x="52" y="42"/>
                    </a:cubicBezTo>
                    <a:cubicBezTo>
                      <a:pt x="52" y="42"/>
                      <a:pt x="49" y="36"/>
                      <a:pt x="48" y="34"/>
                    </a:cubicBezTo>
                    <a:cubicBezTo>
                      <a:pt x="52" y="35"/>
                      <a:pt x="52" y="35"/>
                      <a:pt x="52" y="35"/>
                    </a:cubicBezTo>
                    <a:cubicBezTo>
                      <a:pt x="54" y="40"/>
                      <a:pt x="54" y="40"/>
                      <a:pt x="54" y="40"/>
                    </a:cubicBezTo>
                    <a:cubicBezTo>
                      <a:pt x="56" y="39"/>
                      <a:pt x="56" y="39"/>
                      <a:pt x="56" y="39"/>
                    </a:cubicBezTo>
                    <a:cubicBezTo>
                      <a:pt x="54" y="35"/>
                      <a:pt x="54" y="35"/>
                      <a:pt x="54" y="35"/>
                    </a:cubicBezTo>
                    <a:cubicBezTo>
                      <a:pt x="60" y="36"/>
                      <a:pt x="60" y="36"/>
                      <a:pt x="60" y="36"/>
                    </a:cubicBezTo>
                    <a:lnTo>
                      <a:pt x="6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Oval 886">
                <a:extLst>
                  <a:ext uri="{FF2B5EF4-FFF2-40B4-BE49-F238E27FC236}">
                    <a16:creationId xmlns:a16="http://schemas.microsoft.com/office/drawing/2014/main" id="{90739E8E-6DDD-4871-8019-EE8C778FECD6}"/>
                  </a:ext>
                </a:extLst>
              </p:cNvPr>
              <p:cNvSpPr>
                <a:spLocks noChangeArrowheads="1"/>
              </p:cNvSpPr>
              <p:nvPr/>
            </p:nvSpPr>
            <p:spPr bwMode="auto">
              <a:xfrm>
                <a:off x="7899401" y="3656013"/>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Oval 887">
                <a:extLst>
                  <a:ext uri="{FF2B5EF4-FFF2-40B4-BE49-F238E27FC236}">
                    <a16:creationId xmlns:a16="http://schemas.microsoft.com/office/drawing/2014/main" id="{FB34D17E-3DF1-42BA-A57A-D1372CC312A2}"/>
                  </a:ext>
                </a:extLst>
              </p:cNvPr>
              <p:cNvSpPr>
                <a:spLocks noChangeArrowheads="1"/>
              </p:cNvSpPr>
              <p:nvPr/>
            </p:nvSpPr>
            <p:spPr bwMode="auto">
              <a:xfrm>
                <a:off x="7899401" y="3619500"/>
                <a:ext cx="11113"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Oval 888">
                <a:extLst>
                  <a:ext uri="{FF2B5EF4-FFF2-40B4-BE49-F238E27FC236}">
                    <a16:creationId xmlns:a16="http://schemas.microsoft.com/office/drawing/2014/main" id="{9E47F5B1-0B80-41CF-B83A-5A598351B74A}"/>
                  </a:ext>
                </a:extLst>
              </p:cNvPr>
              <p:cNvSpPr>
                <a:spLocks noChangeArrowheads="1"/>
              </p:cNvSpPr>
              <p:nvPr/>
            </p:nvSpPr>
            <p:spPr bwMode="auto">
              <a:xfrm>
                <a:off x="8270876" y="3352800"/>
                <a:ext cx="25400" cy="23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889">
                <a:extLst>
                  <a:ext uri="{FF2B5EF4-FFF2-40B4-BE49-F238E27FC236}">
                    <a16:creationId xmlns:a16="http://schemas.microsoft.com/office/drawing/2014/main" id="{02B37DEC-1E05-4824-B418-6355794E9B07}"/>
                  </a:ext>
                </a:extLst>
              </p:cNvPr>
              <p:cNvSpPr>
                <a:spLocks/>
              </p:cNvSpPr>
              <p:nvPr/>
            </p:nvSpPr>
            <p:spPr bwMode="auto">
              <a:xfrm>
                <a:off x="8048626" y="3314700"/>
                <a:ext cx="134938" cy="49213"/>
              </a:xfrm>
              <a:custGeom>
                <a:avLst/>
                <a:gdLst>
                  <a:gd name="T0" fmla="*/ 2 w 88"/>
                  <a:gd name="T1" fmla="*/ 13 h 32"/>
                  <a:gd name="T2" fmla="*/ 7 w 88"/>
                  <a:gd name="T3" fmla="*/ 14 h 32"/>
                  <a:gd name="T4" fmla="*/ 18 w 88"/>
                  <a:gd name="T5" fmla="*/ 15 h 32"/>
                  <a:gd name="T6" fmla="*/ 38 w 88"/>
                  <a:gd name="T7" fmla="*/ 9 h 32"/>
                  <a:gd name="T8" fmla="*/ 68 w 88"/>
                  <a:gd name="T9" fmla="*/ 22 h 32"/>
                  <a:gd name="T10" fmla="*/ 82 w 88"/>
                  <a:gd name="T11" fmla="*/ 15 h 32"/>
                  <a:gd name="T12" fmla="*/ 85 w 88"/>
                  <a:gd name="T13" fmla="*/ 14 h 32"/>
                  <a:gd name="T14" fmla="*/ 42 w 88"/>
                  <a:gd name="T15" fmla="*/ 1 h 32"/>
                  <a:gd name="T16" fmla="*/ 2 w 88"/>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2">
                    <a:moveTo>
                      <a:pt x="2" y="13"/>
                    </a:moveTo>
                    <a:cubicBezTo>
                      <a:pt x="2" y="13"/>
                      <a:pt x="0" y="19"/>
                      <a:pt x="7" y="14"/>
                    </a:cubicBezTo>
                    <a:cubicBezTo>
                      <a:pt x="14" y="10"/>
                      <a:pt x="11" y="14"/>
                      <a:pt x="18" y="15"/>
                    </a:cubicBezTo>
                    <a:cubicBezTo>
                      <a:pt x="25" y="16"/>
                      <a:pt x="32" y="3"/>
                      <a:pt x="38" y="9"/>
                    </a:cubicBezTo>
                    <a:cubicBezTo>
                      <a:pt x="43" y="15"/>
                      <a:pt x="60" y="32"/>
                      <a:pt x="68" y="22"/>
                    </a:cubicBezTo>
                    <a:cubicBezTo>
                      <a:pt x="76" y="11"/>
                      <a:pt x="79" y="13"/>
                      <a:pt x="82" y="15"/>
                    </a:cubicBezTo>
                    <a:cubicBezTo>
                      <a:pt x="85" y="18"/>
                      <a:pt x="88" y="18"/>
                      <a:pt x="85" y="14"/>
                    </a:cubicBezTo>
                    <a:cubicBezTo>
                      <a:pt x="83" y="11"/>
                      <a:pt x="61" y="0"/>
                      <a:pt x="42" y="1"/>
                    </a:cubicBezTo>
                    <a:cubicBezTo>
                      <a:pt x="22" y="3"/>
                      <a:pt x="7" y="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pic>
        <p:nvPicPr>
          <p:cNvPr id="177" name="图片 219">
            <a:extLst>
              <a:ext uri="{FF2B5EF4-FFF2-40B4-BE49-F238E27FC236}">
                <a16:creationId xmlns:a16="http://schemas.microsoft.com/office/drawing/2014/main" id="{5E25665A-C0F2-4C66-B137-E72EB7328CF9}"/>
              </a:ext>
            </a:extLst>
          </p:cNvPr>
          <p:cNvPicPr>
            <a:picLocks noChangeAspect="1"/>
          </p:cNvPicPr>
          <p:nvPr/>
        </p:nvPicPr>
        <p:blipFill>
          <a:blip r:embed="rId2"/>
          <a:stretch>
            <a:fillRect/>
          </a:stretch>
        </p:blipFill>
        <p:spPr>
          <a:xfrm>
            <a:off x="10670185" y="2813331"/>
            <a:ext cx="734492" cy="791022"/>
          </a:xfrm>
          <a:prstGeom prst="rect">
            <a:avLst/>
          </a:prstGeom>
        </p:spPr>
      </p:pic>
      <p:grpSp>
        <p:nvGrpSpPr>
          <p:cNvPr id="179" name="组合 221">
            <a:extLst>
              <a:ext uri="{FF2B5EF4-FFF2-40B4-BE49-F238E27FC236}">
                <a16:creationId xmlns:a16="http://schemas.microsoft.com/office/drawing/2014/main" id="{E9EE46CE-1C68-4B6E-AFCC-AD0934B94683}"/>
              </a:ext>
            </a:extLst>
          </p:cNvPr>
          <p:cNvGrpSpPr/>
          <p:nvPr/>
        </p:nvGrpSpPr>
        <p:grpSpPr>
          <a:xfrm>
            <a:off x="5049607" y="4937610"/>
            <a:ext cx="786854" cy="873260"/>
            <a:chOff x="-2033679" y="889419"/>
            <a:chExt cx="463503" cy="619473"/>
          </a:xfrm>
        </p:grpSpPr>
        <p:pic>
          <p:nvPicPr>
            <p:cNvPr id="180" name="Picture 10" descr="E:\丫头\png\小人\卡通类素材\ry.png">
              <a:extLst>
                <a:ext uri="{FF2B5EF4-FFF2-40B4-BE49-F238E27FC236}">
                  <a16:creationId xmlns:a16="http://schemas.microsoft.com/office/drawing/2014/main" id="{D9CD60C3-D148-43AA-A0DD-857F299E12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0" descr="E:\丫头\png\小人\卡通类素材\ry.png">
              <a:extLst>
                <a:ext uri="{FF2B5EF4-FFF2-40B4-BE49-F238E27FC236}">
                  <a16:creationId xmlns:a16="http://schemas.microsoft.com/office/drawing/2014/main" id="{11957522-107B-45FE-8D3C-23A2BB8906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组合 225">
            <a:extLst>
              <a:ext uri="{FF2B5EF4-FFF2-40B4-BE49-F238E27FC236}">
                <a16:creationId xmlns:a16="http://schemas.microsoft.com/office/drawing/2014/main" id="{8B26B9FF-AF12-4AB4-BB60-52930BD8A6FB}"/>
              </a:ext>
            </a:extLst>
          </p:cNvPr>
          <p:cNvGrpSpPr/>
          <p:nvPr/>
        </p:nvGrpSpPr>
        <p:grpSpPr>
          <a:xfrm>
            <a:off x="6090550" y="4920265"/>
            <a:ext cx="786854" cy="873260"/>
            <a:chOff x="-2033679" y="889419"/>
            <a:chExt cx="463503" cy="619473"/>
          </a:xfrm>
        </p:grpSpPr>
        <p:pic>
          <p:nvPicPr>
            <p:cNvPr id="183" name="Picture 10" descr="E:\丫头\png\小人\卡通类素材\ry.png">
              <a:extLst>
                <a:ext uri="{FF2B5EF4-FFF2-40B4-BE49-F238E27FC236}">
                  <a16:creationId xmlns:a16="http://schemas.microsoft.com/office/drawing/2014/main" id="{30A4BC11-1A94-4232-B300-3B51EF42E0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E:\丫头\png\小人\卡通类素材\ry.png">
              <a:extLst>
                <a:ext uri="{FF2B5EF4-FFF2-40B4-BE49-F238E27FC236}">
                  <a16:creationId xmlns:a16="http://schemas.microsoft.com/office/drawing/2014/main" id="{13DCC9C4-26D0-4D98-A9DD-A8FD9747E2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组合 228">
            <a:extLst>
              <a:ext uri="{FF2B5EF4-FFF2-40B4-BE49-F238E27FC236}">
                <a16:creationId xmlns:a16="http://schemas.microsoft.com/office/drawing/2014/main" id="{37D2DD7A-97B0-4C5C-BE85-89C8CBA3C6FE}"/>
              </a:ext>
            </a:extLst>
          </p:cNvPr>
          <p:cNvGrpSpPr/>
          <p:nvPr/>
        </p:nvGrpSpPr>
        <p:grpSpPr>
          <a:xfrm>
            <a:off x="7146662" y="4937610"/>
            <a:ext cx="786854" cy="873260"/>
            <a:chOff x="-2033679" y="889419"/>
            <a:chExt cx="463503" cy="619473"/>
          </a:xfrm>
        </p:grpSpPr>
        <p:pic>
          <p:nvPicPr>
            <p:cNvPr id="186" name="Picture 10" descr="E:\丫头\png\小人\卡通类素材\ry.png">
              <a:extLst>
                <a:ext uri="{FF2B5EF4-FFF2-40B4-BE49-F238E27FC236}">
                  <a16:creationId xmlns:a16="http://schemas.microsoft.com/office/drawing/2014/main" id="{E8C8FCFA-7C84-4F6A-A7F2-F995DAE90F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E:\丫头\png\小人\卡通类素材\ry.png">
              <a:extLst>
                <a:ext uri="{FF2B5EF4-FFF2-40B4-BE49-F238E27FC236}">
                  <a16:creationId xmlns:a16="http://schemas.microsoft.com/office/drawing/2014/main" id="{1992251E-2887-4E4A-BCBC-DF3B7136E2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89" name="Heart 188"/>
          <p:cNvSpPr/>
          <p:nvPr/>
        </p:nvSpPr>
        <p:spPr>
          <a:xfrm>
            <a:off x="1508016" y="3604353"/>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90" name="Heart 189"/>
          <p:cNvSpPr/>
          <p:nvPr/>
        </p:nvSpPr>
        <p:spPr>
          <a:xfrm>
            <a:off x="9939838" y="3756459"/>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pic>
        <p:nvPicPr>
          <p:cNvPr id="197" name="Picture 196">
            <a:extLst>
              <a:ext uri="{FF2B5EF4-FFF2-40B4-BE49-F238E27FC236}">
                <a16:creationId xmlns:a16="http://schemas.microsoft.com/office/drawing/2014/main" id="{7971895D-62AB-457B-A2BE-71F49B14EA95}"/>
              </a:ext>
            </a:extLst>
          </p:cNvPr>
          <p:cNvPicPr>
            <a:picLocks noChangeAspect="1"/>
          </p:cNvPicPr>
          <p:nvPr/>
        </p:nvPicPr>
        <p:blipFill>
          <a:blip r:embed="rId5"/>
          <a:stretch>
            <a:fillRect/>
          </a:stretch>
        </p:blipFill>
        <p:spPr>
          <a:xfrm>
            <a:off x="4053196" y="2767017"/>
            <a:ext cx="3475021" cy="2658086"/>
          </a:xfrm>
          <a:prstGeom prst="rect">
            <a:avLst/>
          </a:prstGeom>
        </p:spPr>
      </p:pic>
      <p:pic>
        <p:nvPicPr>
          <p:cNvPr id="198" name="Picture 197">
            <a:extLst>
              <a:ext uri="{FF2B5EF4-FFF2-40B4-BE49-F238E27FC236}">
                <a16:creationId xmlns:a16="http://schemas.microsoft.com/office/drawing/2014/main" id="{8BEF3FD1-A5DC-4F77-93C4-72A822B18776}"/>
              </a:ext>
            </a:extLst>
          </p:cNvPr>
          <p:cNvPicPr>
            <a:picLocks noChangeAspect="1"/>
          </p:cNvPicPr>
          <p:nvPr/>
        </p:nvPicPr>
        <p:blipFill>
          <a:blip r:embed="rId6"/>
          <a:stretch>
            <a:fillRect/>
          </a:stretch>
        </p:blipFill>
        <p:spPr>
          <a:xfrm>
            <a:off x="2094758" y="1638779"/>
            <a:ext cx="9108213" cy="1109568"/>
          </a:xfrm>
          <a:prstGeom prst="rect">
            <a:avLst/>
          </a:prstGeom>
        </p:spPr>
      </p:pic>
      <p:sp>
        <p:nvSpPr>
          <p:cNvPr id="178" name="TextBox 177">
            <a:extLst>
              <a:ext uri="{FF2B5EF4-FFF2-40B4-BE49-F238E27FC236}">
                <a16:creationId xmlns:a16="http://schemas.microsoft.com/office/drawing/2014/main" id="{B4CB16B9-A4D4-7ABD-9A94-6DA67434E995}"/>
              </a:ext>
            </a:extLst>
          </p:cNvPr>
          <p:cNvSpPr txBox="1"/>
          <p:nvPr/>
        </p:nvSpPr>
        <p:spPr>
          <a:xfrm>
            <a:off x="1909704" y="167653"/>
            <a:ext cx="8007722"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390651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10000"/>
                                  </p:iterate>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anim calcmode="lin" valueType="num">
                                      <p:cBhvr>
                                        <p:cTn id="8" dur="500" fill="hold"/>
                                        <p:tgtEl>
                                          <p:spTgt spid="177"/>
                                        </p:tgtEl>
                                        <p:attrNameLst>
                                          <p:attrName>ppt_x</p:attrName>
                                        </p:attrNameLst>
                                      </p:cBhvr>
                                      <p:tavLst>
                                        <p:tav tm="0">
                                          <p:val>
                                            <p:strVal val="#ppt_x"/>
                                          </p:val>
                                        </p:tav>
                                        <p:tav tm="100000">
                                          <p:val>
                                            <p:strVal val="#ppt_x"/>
                                          </p:val>
                                        </p:tav>
                                      </p:tavLst>
                                    </p:anim>
                                    <p:anim calcmode="lin" valueType="num">
                                      <p:cBhvr>
                                        <p:cTn id="9" dur="500" fill="hold"/>
                                        <p:tgtEl>
                                          <p:spTgt spid="177"/>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iterate type="lt">
                                    <p:tmPct val="10000"/>
                                  </p:iterate>
                                  <p:childTnLst>
                                    <p:set>
                                      <p:cBhvr>
                                        <p:cTn id="11" dur="1" fill="hold">
                                          <p:stCondLst>
                                            <p:cond delay="0"/>
                                          </p:stCondLst>
                                        </p:cTn>
                                        <p:tgtEl>
                                          <p:spTgt spid="179"/>
                                        </p:tgtEl>
                                        <p:attrNameLst>
                                          <p:attrName>style.visibility</p:attrName>
                                        </p:attrNameLst>
                                      </p:cBhvr>
                                      <p:to>
                                        <p:strVal val="visible"/>
                                      </p:to>
                                    </p:set>
                                    <p:anim calcmode="lin" valueType="num">
                                      <p:cBhvr additive="base">
                                        <p:cTn id="12" dur="500" fill="hold"/>
                                        <p:tgtEl>
                                          <p:spTgt spid="179"/>
                                        </p:tgtEl>
                                        <p:attrNameLst>
                                          <p:attrName>ppt_x</p:attrName>
                                        </p:attrNameLst>
                                      </p:cBhvr>
                                      <p:tavLst>
                                        <p:tav tm="0">
                                          <p:val>
                                            <p:strVal val="1+#ppt_w/2"/>
                                          </p:val>
                                        </p:tav>
                                        <p:tav tm="100000">
                                          <p:val>
                                            <p:strVal val="#ppt_x"/>
                                          </p:val>
                                        </p:tav>
                                      </p:tavLst>
                                    </p:anim>
                                    <p:anim calcmode="lin" valueType="num">
                                      <p:cBhvr additive="base">
                                        <p:cTn id="13" dur="500" fill="hold"/>
                                        <p:tgtEl>
                                          <p:spTgt spid="179"/>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iterate type="lt">
                                    <p:tmPct val="10000"/>
                                  </p:iterate>
                                  <p:childTnLst>
                                    <p:set>
                                      <p:cBhvr>
                                        <p:cTn id="15" dur="1" fill="hold">
                                          <p:stCondLst>
                                            <p:cond delay="0"/>
                                          </p:stCondLst>
                                        </p:cTn>
                                        <p:tgtEl>
                                          <p:spTgt spid="182"/>
                                        </p:tgtEl>
                                        <p:attrNameLst>
                                          <p:attrName>style.visibility</p:attrName>
                                        </p:attrNameLst>
                                      </p:cBhvr>
                                      <p:to>
                                        <p:strVal val="visible"/>
                                      </p:to>
                                    </p:set>
                                    <p:anim calcmode="lin" valueType="num">
                                      <p:cBhvr additive="base">
                                        <p:cTn id="16" dur="500" fill="hold"/>
                                        <p:tgtEl>
                                          <p:spTgt spid="182"/>
                                        </p:tgtEl>
                                        <p:attrNameLst>
                                          <p:attrName>ppt_x</p:attrName>
                                        </p:attrNameLst>
                                      </p:cBhvr>
                                      <p:tavLst>
                                        <p:tav tm="0">
                                          <p:val>
                                            <p:strVal val="1+#ppt_w/2"/>
                                          </p:val>
                                        </p:tav>
                                        <p:tav tm="100000">
                                          <p:val>
                                            <p:strVal val="#ppt_x"/>
                                          </p:val>
                                        </p:tav>
                                      </p:tavLst>
                                    </p:anim>
                                    <p:anim calcmode="lin" valueType="num">
                                      <p:cBhvr additive="base">
                                        <p:cTn id="17" dur="500" fill="hold"/>
                                        <p:tgtEl>
                                          <p:spTgt spid="18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iterate type="lt">
                                    <p:tmPct val="10000"/>
                                  </p:iterate>
                                  <p:childTnLst>
                                    <p:set>
                                      <p:cBhvr>
                                        <p:cTn id="19" dur="1" fill="hold">
                                          <p:stCondLst>
                                            <p:cond delay="0"/>
                                          </p:stCondLst>
                                        </p:cTn>
                                        <p:tgtEl>
                                          <p:spTgt spid="185"/>
                                        </p:tgtEl>
                                        <p:attrNameLst>
                                          <p:attrName>style.visibility</p:attrName>
                                        </p:attrNameLst>
                                      </p:cBhvr>
                                      <p:to>
                                        <p:strVal val="visible"/>
                                      </p:to>
                                    </p:set>
                                    <p:anim calcmode="lin" valueType="num">
                                      <p:cBhvr additive="base">
                                        <p:cTn id="20" dur="500" fill="hold"/>
                                        <p:tgtEl>
                                          <p:spTgt spid="185"/>
                                        </p:tgtEl>
                                        <p:attrNameLst>
                                          <p:attrName>ppt_x</p:attrName>
                                        </p:attrNameLst>
                                      </p:cBhvr>
                                      <p:tavLst>
                                        <p:tav tm="0">
                                          <p:val>
                                            <p:strVal val="1+#ppt_w/2"/>
                                          </p:val>
                                        </p:tav>
                                        <p:tav tm="100000">
                                          <p:val>
                                            <p:strVal val="#ppt_x"/>
                                          </p:val>
                                        </p:tav>
                                      </p:tavLst>
                                    </p:anim>
                                    <p:anim calcmode="lin" valueType="num">
                                      <p:cBhvr additive="base">
                                        <p:cTn id="21" dur="500" fill="hold"/>
                                        <p:tgtEl>
                                          <p:spTgt spid="185"/>
                                        </p:tgtEl>
                                        <p:attrNameLst>
                                          <p:attrName>ppt_y</p:attrName>
                                        </p:attrNameLst>
                                      </p:cBhvr>
                                      <p:tavLst>
                                        <p:tav tm="0">
                                          <p:val>
                                            <p:strVal val="1+#ppt_h/2"/>
                                          </p:val>
                                        </p:tav>
                                        <p:tav tm="100000">
                                          <p:val>
                                            <p:strVal val="#ppt_y"/>
                                          </p:val>
                                        </p:tav>
                                      </p:tavLst>
                                    </p:anim>
                                  </p:childTnLst>
                                </p:cTn>
                              </p:par>
                              <p:par>
                                <p:cTn id="22" presetID="10" presetClass="path" presetSubtype="0" accel="50000" decel="50000" fill="hold" nodeType="withEffect">
                                  <p:stCondLst>
                                    <p:cond delay="0"/>
                                  </p:stCondLst>
                                  <p:iterate type="lt">
                                    <p:tmPct val="10000"/>
                                  </p:iterate>
                                  <p:childTnLst>
                                    <p:animMotion origin="layout" path="M 1.66667E-6 -4.07407E-6 L -0.21992 -0.07291 L -0.53281 -0.07291 L -0.75261 -4.07407E-6 L -0.75261 0.10394 L -0.53281 0.17709 L -0.21992 0.17709 L 1.66667E-6 0.10394 L 1.66667E-6 -4.07407E-6 Z " pathEditMode="relative" rAng="0" ptsTypes="AAAAAAAAA">
                                      <p:cBhvr>
                                        <p:cTn id="23" dur="2000" fill="hold"/>
                                        <p:tgtEl>
                                          <p:spTgt spid="177"/>
                                        </p:tgtEl>
                                        <p:attrNameLst>
                                          <p:attrName>ppt_x</p:attrName>
                                          <p:attrName>ppt_y</p:attrName>
                                        </p:attrNameLst>
                                      </p:cBhvr>
                                      <p:rCtr x="-37630" y="5208"/>
                                    </p:animMotion>
                                  </p:childTnLst>
                                </p:cTn>
                              </p:par>
                            </p:childTnLst>
                          </p:cTn>
                        </p:par>
                        <p:par>
                          <p:cTn id="24" fill="hold">
                            <p:stCondLst>
                              <p:cond delay="2000"/>
                            </p:stCondLst>
                            <p:childTnLst>
                              <p:par>
                                <p:cTn id="25" presetID="63" presetClass="path" presetSubtype="0" accel="50000" decel="50000" fill="hold" grpId="0" nodeType="afterEffect">
                                  <p:stCondLst>
                                    <p:cond delay="0"/>
                                  </p:stCondLst>
                                  <p:childTnLst>
                                    <p:animMotion origin="layout" path="M -2.70833E-6 4.81481E-6 L 0.71497 -0.05741 " pathEditMode="relative" rAng="0" ptsTypes="AA">
                                      <p:cBhvr>
                                        <p:cTn id="26" dur="1000" fill="hold"/>
                                        <p:tgtEl>
                                          <p:spTgt spid="189"/>
                                        </p:tgtEl>
                                        <p:attrNameLst>
                                          <p:attrName>ppt_x</p:attrName>
                                          <p:attrName>ppt_y</p:attrName>
                                        </p:attrNameLst>
                                      </p:cBhvr>
                                      <p:rCtr x="34570" y="23"/>
                                    </p:animMotion>
                                  </p:childTnLst>
                                </p:cTn>
                              </p:par>
                              <p:par>
                                <p:cTn id="27" presetID="35" presetClass="path" presetSubtype="0" accel="50000" decel="50000" fill="hold" grpId="0" nodeType="withEffect">
                                  <p:stCondLst>
                                    <p:cond delay="0"/>
                                  </p:stCondLst>
                                  <p:childTnLst>
                                    <p:animMotion origin="layout" path="M 8.33333E-7 2.59259E-6 L -0.69153 -0.02222 " pathEditMode="relative" rAng="0" ptsTypes="AA">
                                      <p:cBhvr>
                                        <p:cTn id="28" dur="1000" fill="hold"/>
                                        <p:tgtEl>
                                          <p:spTgt spid="190"/>
                                        </p:tgtEl>
                                        <p:attrNameLst>
                                          <p:attrName>ppt_x</p:attrName>
                                          <p:attrName>ppt_y</p:attrName>
                                        </p:attrNameLst>
                                      </p:cBhvr>
                                      <p:rCtr x="-35352"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8D2927FC-25D4-4ED1-8C2B-CC4A09159DD1}"/>
              </a:ext>
            </a:extLst>
          </p:cNvPr>
          <p:cNvGrpSpPr/>
          <p:nvPr/>
        </p:nvGrpSpPr>
        <p:grpSpPr>
          <a:xfrm rot="939091">
            <a:off x="5519722" y="67951"/>
            <a:ext cx="1653006" cy="2096362"/>
            <a:chOff x="6889751" y="6794500"/>
            <a:chExt cx="479425" cy="608013"/>
          </a:xfrm>
        </p:grpSpPr>
        <p:sp>
          <p:nvSpPr>
            <p:cNvPr id="5" name="Freeform 1928">
              <a:extLst>
                <a:ext uri="{FF2B5EF4-FFF2-40B4-BE49-F238E27FC236}">
                  <a16:creationId xmlns:a16="http://schemas.microsoft.com/office/drawing/2014/main" id="{38104019-5470-4472-AADE-0444C27C2463}"/>
                </a:ext>
              </a:extLst>
            </p:cNvPr>
            <p:cNvSpPr>
              <a:spLocks/>
            </p:cNvSpPr>
            <p:nvPr/>
          </p:nvSpPr>
          <p:spPr bwMode="auto">
            <a:xfrm>
              <a:off x="6926263"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1929">
              <a:extLst>
                <a:ext uri="{FF2B5EF4-FFF2-40B4-BE49-F238E27FC236}">
                  <a16:creationId xmlns:a16="http://schemas.microsoft.com/office/drawing/2014/main" id="{418184C5-F9C1-46E1-976E-5BA21865BE52}"/>
                </a:ext>
              </a:extLst>
            </p:cNvPr>
            <p:cNvSpPr>
              <a:spLocks/>
            </p:cNvSpPr>
            <p:nvPr/>
          </p:nvSpPr>
          <p:spPr bwMode="auto">
            <a:xfrm>
              <a:off x="6889751" y="7310438"/>
              <a:ext cx="93663" cy="92075"/>
            </a:xfrm>
            <a:custGeom>
              <a:avLst/>
              <a:gdLst>
                <a:gd name="T0" fmla="*/ 44 w 61"/>
                <a:gd name="T1" fmla="*/ 30 h 60"/>
                <a:gd name="T2" fmla="*/ 40 w 61"/>
                <a:gd name="T3" fmla="*/ 40 h 60"/>
                <a:gd name="T4" fmla="*/ 30 w 61"/>
                <a:gd name="T5" fmla="*/ 44 h 60"/>
                <a:gd name="T6" fmla="*/ 21 w 61"/>
                <a:gd name="T7" fmla="*/ 40 h 60"/>
                <a:gd name="T8" fmla="*/ 16 w 61"/>
                <a:gd name="T9" fmla="*/ 30 h 60"/>
                <a:gd name="T10" fmla="*/ 21 w 61"/>
                <a:gd name="T11" fmla="*/ 20 h 60"/>
                <a:gd name="T12" fmla="*/ 30 w 61"/>
                <a:gd name="T13" fmla="*/ 16 h 60"/>
                <a:gd name="T14" fmla="*/ 40 w 61"/>
                <a:gd name="T15" fmla="*/ 20 h 60"/>
                <a:gd name="T16" fmla="*/ 44 w 61"/>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44" y="30"/>
                  </a:moveTo>
                  <a:cubicBezTo>
                    <a:pt x="61" y="38"/>
                    <a:pt x="57" y="46"/>
                    <a:pt x="40" y="40"/>
                  </a:cubicBezTo>
                  <a:cubicBezTo>
                    <a:pt x="46" y="57"/>
                    <a:pt x="39" y="60"/>
                    <a:pt x="30" y="44"/>
                  </a:cubicBezTo>
                  <a:cubicBezTo>
                    <a:pt x="22" y="60"/>
                    <a:pt x="14" y="57"/>
                    <a:pt x="21" y="40"/>
                  </a:cubicBezTo>
                  <a:cubicBezTo>
                    <a:pt x="3" y="46"/>
                    <a:pt x="0" y="38"/>
                    <a:pt x="16" y="30"/>
                  </a:cubicBezTo>
                  <a:cubicBezTo>
                    <a:pt x="0" y="22"/>
                    <a:pt x="3" y="14"/>
                    <a:pt x="21" y="20"/>
                  </a:cubicBezTo>
                  <a:cubicBezTo>
                    <a:pt x="14" y="3"/>
                    <a:pt x="22" y="0"/>
                    <a:pt x="30" y="16"/>
                  </a:cubicBezTo>
                  <a:cubicBezTo>
                    <a:pt x="39" y="0"/>
                    <a:pt x="46" y="3"/>
                    <a:pt x="40" y="20"/>
                  </a:cubicBezTo>
                  <a:cubicBezTo>
                    <a:pt x="57" y="14"/>
                    <a:pt x="61"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1930">
              <a:extLst>
                <a:ext uri="{FF2B5EF4-FFF2-40B4-BE49-F238E27FC236}">
                  <a16:creationId xmlns:a16="http://schemas.microsoft.com/office/drawing/2014/main" id="{1817F599-ACC1-470F-980D-2E6F616E7CE5}"/>
                </a:ext>
              </a:extLst>
            </p:cNvPr>
            <p:cNvSpPr>
              <a:spLocks/>
            </p:cNvSpPr>
            <p:nvPr/>
          </p:nvSpPr>
          <p:spPr bwMode="auto">
            <a:xfrm>
              <a:off x="7310438"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1931">
              <a:extLst>
                <a:ext uri="{FF2B5EF4-FFF2-40B4-BE49-F238E27FC236}">
                  <a16:creationId xmlns:a16="http://schemas.microsoft.com/office/drawing/2014/main" id="{A1C22902-8378-46C1-925A-1294751B8AF5}"/>
                </a:ext>
              </a:extLst>
            </p:cNvPr>
            <p:cNvSpPr>
              <a:spLocks/>
            </p:cNvSpPr>
            <p:nvPr/>
          </p:nvSpPr>
          <p:spPr bwMode="auto">
            <a:xfrm>
              <a:off x="7277101" y="7310438"/>
              <a:ext cx="92075" cy="92075"/>
            </a:xfrm>
            <a:custGeom>
              <a:avLst/>
              <a:gdLst>
                <a:gd name="T0" fmla="*/ 44 w 60"/>
                <a:gd name="T1" fmla="*/ 30 h 60"/>
                <a:gd name="T2" fmla="*/ 40 w 60"/>
                <a:gd name="T3" fmla="*/ 40 h 60"/>
                <a:gd name="T4" fmla="*/ 30 w 60"/>
                <a:gd name="T5" fmla="*/ 44 h 60"/>
                <a:gd name="T6" fmla="*/ 20 w 60"/>
                <a:gd name="T7" fmla="*/ 40 h 60"/>
                <a:gd name="T8" fmla="*/ 16 w 60"/>
                <a:gd name="T9" fmla="*/ 30 h 60"/>
                <a:gd name="T10" fmla="*/ 20 w 60"/>
                <a:gd name="T11" fmla="*/ 20 h 60"/>
                <a:gd name="T12" fmla="*/ 30 w 60"/>
                <a:gd name="T13" fmla="*/ 16 h 60"/>
                <a:gd name="T14" fmla="*/ 40 w 60"/>
                <a:gd name="T15" fmla="*/ 20 h 60"/>
                <a:gd name="T16" fmla="*/ 44 w 60"/>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44" y="30"/>
                  </a:moveTo>
                  <a:cubicBezTo>
                    <a:pt x="60" y="38"/>
                    <a:pt x="57" y="46"/>
                    <a:pt x="40" y="40"/>
                  </a:cubicBezTo>
                  <a:cubicBezTo>
                    <a:pt x="46" y="57"/>
                    <a:pt x="38" y="60"/>
                    <a:pt x="30" y="44"/>
                  </a:cubicBezTo>
                  <a:cubicBezTo>
                    <a:pt x="21" y="60"/>
                    <a:pt x="14" y="57"/>
                    <a:pt x="20" y="40"/>
                  </a:cubicBezTo>
                  <a:cubicBezTo>
                    <a:pt x="3" y="46"/>
                    <a:pt x="0" y="38"/>
                    <a:pt x="16" y="30"/>
                  </a:cubicBezTo>
                  <a:cubicBezTo>
                    <a:pt x="0" y="22"/>
                    <a:pt x="3" y="14"/>
                    <a:pt x="20" y="20"/>
                  </a:cubicBezTo>
                  <a:cubicBezTo>
                    <a:pt x="14" y="3"/>
                    <a:pt x="21" y="0"/>
                    <a:pt x="30" y="16"/>
                  </a:cubicBezTo>
                  <a:cubicBezTo>
                    <a:pt x="38" y="0"/>
                    <a:pt x="46" y="3"/>
                    <a:pt x="40" y="20"/>
                  </a:cubicBezTo>
                  <a:cubicBezTo>
                    <a:pt x="57" y="14"/>
                    <a:pt x="60"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Oval 1932">
              <a:extLst>
                <a:ext uri="{FF2B5EF4-FFF2-40B4-BE49-F238E27FC236}">
                  <a16:creationId xmlns:a16="http://schemas.microsoft.com/office/drawing/2014/main" id="{773F2D9E-DDDF-483E-9F01-77AA52B3F7EA}"/>
                </a:ext>
              </a:extLst>
            </p:cNvPr>
            <p:cNvSpPr>
              <a:spLocks noChangeArrowheads="1"/>
            </p:cNvSpPr>
            <p:nvPr/>
          </p:nvSpPr>
          <p:spPr bwMode="auto">
            <a:xfrm>
              <a:off x="7065963" y="6794500"/>
              <a:ext cx="112713" cy="100013"/>
            </a:xfrm>
            <a:prstGeom prst="ellipse">
              <a:avLst/>
            </a:pr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1933">
              <a:extLst>
                <a:ext uri="{FF2B5EF4-FFF2-40B4-BE49-F238E27FC236}">
                  <a16:creationId xmlns:a16="http://schemas.microsoft.com/office/drawing/2014/main" id="{2E8E568D-00F4-47BB-899A-94972D9867F2}"/>
                </a:ext>
              </a:extLst>
            </p:cNvPr>
            <p:cNvSpPr>
              <a:spLocks/>
            </p:cNvSpPr>
            <p:nvPr/>
          </p:nvSpPr>
          <p:spPr bwMode="auto">
            <a:xfrm>
              <a:off x="6889751" y="6867525"/>
              <a:ext cx="477838" cy="446088"/>
            </a:xfrm>
            <a:custGeom>
              <a:avLst/>
              <a:gdLst>
                <a:gd name="T0" fmla="*/ 155 w 311"/>
                <a:gd name="T1" fmla="*/ 207 h 291"/>
                <a:gd name="T2" fmla="*/ 155 w 311"/>
                <a:gd name="T3" fmla="*/ 200 h 291"/>
                <a:gd name="T4" fmla="*/ 0 w 311"/>
                <a:gd name="T5" fmla="*/ 206 h 291"/>
                <a:gd name="T6" fmla="*/ 0 w 311"/>
                <a:gd name="T7" fmla="*/ 155 h 291"/>
                <a:gd name="T8" fmla="*/ 155 w 311"/>
                <a:gd name="T9" fmla="*/ 0 h 291"/>
                <a:gd name="T10" fmla="*/ 311 w 311"/>
                <a:gd name="T11" fmla="*/ 155 h 291"/>
                <a:gd name="T12" fmla="*/ 311 w 311"/>
                <a:gd name="T13" fmla="*/ 206 h 291"/>
                <a:gd name="T14" fmla="*/ 155 w 311"/>
                <a:gd name="T15" fmla="*/ 207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91">
                  <a:moveTo>
                    <a:pt x="155" y="207"/>
                  </a:moveTo>
                  <a:cubicBezTo>
                    <a:pt x="155" y="200"/>
                    <a:pt x="155" y="200"/>
                    <a:pt x="155" y="200"/>
                  </a:cubicBezTo>
                  <a:cubicBezTo>
                    <a:pt x="81" y="281"/>
                    <a:pt x="0" y="291"/>
                    <a:pt x="0" y="206"/>
                  </a:cubicBezTo>
                  <a:cubicBezTo>
                    <a:pt x="0" y="155"/>
                    <a:pt x="0" y="155"/>
                    <a:pt x="0" y="155"/>
                  </a:cubicBezTo>
                  <a:cubicBezTo>
                    <a:pt x="0" y="70"/>
                    <a:pt x="70" y="0"/>
                    <a:pt x="155" y="0"/>
                  </a:cubicBezTo>
                  <a:cubicBezTo>
                    <a:pt x="241" y="0"/>
                    <a:pt x="311" y="70"/>
                    <a:pt x="311" y="155"/>
                  </a:cubicBezTo>
                  <a:cubicBezTo>
                    <a:pt x="311" y="206"/>
                    <a:pt x="311" y="206"/>
                    <a:pt x="311" y="206"/>
                  </a:cubicBezTo>
                  <a:cubicBezTo>
                    <a:pt x="311" y="291"/>
                    <a:pt x="234" y="277"/>
                    <a:pt x="155" y="207"/>
                  </a:cubicBezTo>
                </a:path>
              </a:pathLst>
            </a:custGeom>
            <a:solidFill>
              <a:srgbClr val="C24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1934">
              <a:extLst>
                <a:ext uri="{FF2B5EF4-FFF2-40B4-BE49-F238E27FC236}">
                  <a16:creationId xmlns:a16="http://schemas.microsoft.com/office/drawing/2014/main" id="{BC164826-A5B0-46D6-8F91-3F27867F0F54}"/>
                </a:ext>
              </a:extLst>
            </p:cNvPr>
            <p:cNvSpPr>
              <a:spLocks/>
            </p:cNvSpPr>
            <p:nvPr/>
          </p:nvSpPr>
          <p:spPr bwMode="auto">
            <a:xfrm>
              <a:off x="6889751" y="7170738"/>
              <a:ext cx="477838" cy="20638"/>
            </a:xfrm>
            <a:custGeom>
              <a:avLst/>
              <a:gdLst>
                <a:gd name="T0" fmla="*/ 0 w 311"/>
                <a:gd name="T1" fmla="*/ 0 h 13"/>
                <a:gd name="T2" fmla="*/ 0 w 311"/>
                <a:gd name="T3" fmla="*/ 8 h 13"/>
                <a:gd name="T4" fmla="*/ 1 w 311"/>
                <a:gd name="T5" fmla="*/ 13 h 13"/>
                <a:gd name="T6" fmla="*/ 145 w 311"/>
                <a:gd name="T7" fmla="*/ 13 h 13"/>
                <a:gd name="T8" fmla="*/ 155 w 311"/>
                <a:gd name="T9" fmla="*/ 2 h 13"/>
                <a:gd name="T10" fmla="*/ 155 w 311"/>
                <a:gd name="T11" fmla="*/ 9 h 13"/>
                <a:gd name="T12" fmla="*/ 160 w 311"/>
                <a:gd name="T13" fmla="*/ 13 h 13"/>
                <a:gd name="T14" fmla="*/ 310 w 311"/>
                <a:gd name="T15" fmla="*/ 13 h 13"/>
                <a:gd name="T16" fmla="*/ 311 w 311"/>
                <a:gd name="T17" fmla="*/ 8 h 13"/>
                <a:gd name="T18" fmla="*/ 311 w 311"/>
                <a:gd name="T19" fmla="*/ 0 h 13"/>
                <a:gd name="T20" fmla="*/ 0 w 3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3">
                  <a:moveTo>
                    <a:pt x="0" y="0"/>
                  </a:moveTo>
                  <a:cubicBezTo>
                    <a:pt x="0" y="8"/>
                    <a:pt x="0" y="8"/>
                    <a:pt x="0" y="8"/>
                  </a:cubicBezTo>
                  <a:cubicBezTo>
                    <a:pt x="0" y="9"/>
                    <a:pt x="1" y="11"/>
                    <a:pt x="1" y="13"/>
                  </a:cubicBezTo>
                  <a:cubicBezTo>
                    <a:pt x="145" y="13"/>
                    <a:pt x="145" y="13"/>
                    <a:pt x="145" y="13"/>
                  </a:cubicBezTo>
                  <a:cubicBezTo>
                    <a:pt x="149" y="9"/>
                    <a:pt x="152" y="6"/>
                    <a:pt x="155" y="2"/>
                  </a:cubicBezTo>
                  <a:cubicBezTo>
                    <a:pt x="155" y="9"/>
                    <a:pt x="155" y="9"/>
                    <a:pt x="155" y="9"/>
                  </a:cubicBezTo>
                  <a:cubicBezTo>
                    <a:pt x="157" y="10"/>
                    <a:pt x="158" y="12"/>
                    <a:pt x="160" y="13"/>
                  </a:cubicBezTo>
                  <a:cubicBezTo>
                    <a:pt x="310" y="13"/>
                    <a:pt x="310" y="13"/>
                    <a:pt x="310" y="13"/>
                  </a:cubicBezTo>
                  <a:cubicBezTo>
                    <a:pt x="310" y="11"/>
                    <a:pt x="311" y="9"/>
                    <a:pt x="311" y="8"/>
                  </a:cubicBezTo>
                  <a:cubicBezTo>
                    <a:pt x="311" y="0"/>
                    <a:pt x="311" y="0"/>
                    <a:pt x="311" y="0"/>
                  </a:cubicBezTo>
                  <a:cubicBezTo>
                    <a:pt x="0" y="0"/>
                    <a:pt x="0" y="0"/>
                    <a:pt x="0" y="0"/>
                  </a:cubicBezTo>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Rectangle 1935">
              <a:extLst>
                <a:ext uri="{FF2B5EF4-FFF2-40B4-BE49-F238E27FC236}">
                  <a16:creationId xmlns:a16="http://schemas.microsoft.com/office/drawing/2014/main" id="{E527CFD8-C36F-4520-A971-1E3778F4F954}"/>
                </a:ext>
              </a:extLst>
            </p:cNvPr>
            <p:cNvSpPr>
              <a:spLocks noChangeArrowheads="1"/>
            </p:cNvSpPr>
            <p:nvPr/>
          </p:nvSpPr>
          <p:spPr bwMode="auto">
            <a:xfrm>
              <a:off x="6889751" y="7126288"/>
              <a:ext cx="477838" cy="20638"/>
            </a:xfrm>
            <a:prstGeom prst="rect">
              <a:avLst/>
            </a:prstGeom>
            <a:solidFill>
              <a:srgbClr val="B09F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1936">
              <a:extLst>
                <a:ext uri="{FF2B5EF4-FFF2-40B4-BE49-F238E27FC236}">
                  <a16:creationId xmlns:a16="http://schemas.microsoft.com/office/drawing/2014/main" id="{0DCFEA24-EAFB-40D5-A92B-CC0B4CD60EE9}"/>
                </a:ext>
              </a:extLst>
            </p:cNvPr>
            <p:cNvSpPr>
              <a:spLocks/>
            </p:cNvSpPr>
            <p:nvPr/>
          </p:nvSpPr>
          <p:spPr bwMode="auto">
            <a:xfrm>
              <a:off x="6931026" y="6969125"/>
              <a:ext cx="400050" cy="350838"/>
            </a:xfrm>
            <a:custGeom>
              <a:avLst/>
              <a:gdLst>
                <a:gd name="T0" fmla="*/ 114 w 262"/>
                <a:gd name="T1" fmla="*/ 229 h 229"/>
                <a:gd name="T2" fmla="*/ 0 w 262"/>
                <a:gd name="T3" fmla="*/ 115 h 229"/>
                <a:gd name="T4" fmla="*/ 114 w 262"/>
                <a:gd name="T5" fmla="*/ 0 h 229"/>
                <a:gd name="T6" fmla="*/ 147 w 262"/>
                <a:gd name="T7" fmla="*/ 0 h 229"/>
                <a:gd name="T8" fmla="*/ 262 w 262"/>
                <a:gd name="T9" fmla="*/ 115 h 229"/>
                <a:gd name="T10" fmla="*/ 147 w 262"/>
                <a:gd name="T11" fmla="*/ 229 h 229"/>
                <a:gd name="T12" fmla="*/ 114 w 262"/>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262" h="229">
                  <a:moveTo>
                    <a:pt x="114" y="229"/>
                  </a:moveTo>
                  <a:cubicBezTo>
                    <a:pt x="51" y="229"/>
                    <a:pt x="0" y="178"/>
                    <a:pt x="0" y="115"/>
                  </a:cubicBezTo>
                  <a:cubicBezTo>
                    <a:pt x="0" y="52"/>
                    <a:pt x="51" y="0"/>
                    <a:pt x="114" y="0"/>
                  </a:cubicBezTo>
                  <a:cubicBezTo>
                    <a:pt x="147" y="0"/>
                    <a:pt x="147" y="0"/>
                    <a:pt x="147" y="0"/>
                  </a:cubicBezTo>
                  <a:cubicBezTo>
                    <a:pt x="211" y="0"/>
                    <a:pt x="262" y="52"/>
                    <a:pt x="262" y="115"/>
                  </a:cubicBezTo>
                  <a:cubicBezTo>
                    <a:pt x="262" y="178"/>
                    <a:pt x="211" y="229"/>
                    <a:pt x="147" y="229"/>
                  </a:cubicBezTo>
                  <a:cubicBezTo>
                    <a:pt x="114" y="229"/>
                    <a:pt x="114" y="229"/>
                    <a:pt x="114" y="229"/>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1937">
              <a:extLst>
                <a:ext uri="{FF2B5EF4-FFF2-40B4-BE49-F238E27FC236}">
                  <a16:creationId xmlns:a16="http://schemas.microsoft.com/office/drawing/2014/main" id="{6DB4037E-DA16-4C06-8631-799CDBA9F4C3}"/>
                </a:ext>
              </a:extLst>
            </p:cNvPr>
            <p:cNvSpPr>
              <a:spLocks/>
            </p:cNvSpPr>
            <p:nvPr/>
          </p:nvSpPr>
          <p:spPr bwMode="auto">
            <a:xfrm>
              <a:off x="6940551" y="6983413"/>
              <a:ext cx="381000" cy="322263"/>
            </a:xfrm>
            <a:custGeom>
              <a:avLst/>
              <a:gdLst>
                <a:gd name="T0" fmla="*/ 142 w 248"/>
                <a:gd name="T1" fmla="*/ 211 h 211"/>
                <a:gd name="T2" fmla="*/ 106 w 248"/>
                <a:gd name="T3" fmla="*/ 211 h 211"/>
                <a:gd name="T4" fmla="*/ 0 w 248"/>
                <a:gd name="T5" fmla="*/ 106 h 211"/>
                <a:gd name="T6" fmla="*/ 106 w 248"/>
                <a:gd name="T7" fmla="*/ 0 h 211"/>
                <a:gd name="T8" fmla="*/ 142 w 248"/>
                <a:gd name="T9" fmla="*/ 0 h 211"/>
                <a:gd name="T10" fmla="*/ 248 w 248"/>
                <a:gd name="T11" fmla="*/ 106 h 211"/>
                <a:gd name="T12" fmla="*/ 142 w 248"/>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8" h="211">
                  <a:moveTo>
                    <a:pt x="142" y="211"/>
                  </a:moveTo>
                  <a:cubicBezTo>
                    <a:pt x="106" y="211"/>
                    <a:pt x="106" y="211"/>
                    <a:pt x="106" y="211"/>
                  </a:cubicBezTo>
                  <a:cubicBezTo>
                    <a:pt x="48" y="211"/>
                    <a:pt x="0" y="164"/>
                    <a:pt x="0" y="106"/>
                  </a:cubicBezTo>
                  <a:cubicBezTo>
                    <a:pt x="0" y="48"/>
                    <a:pt x="48" y="0"/>
                    <a:pt x="106" y="0"/>
                  </a:cubicBezTo>
                  <a:cubicBezTo>
                    <a:pt x="142" y="0"/>
                    <a:pt x="142" y="0"/>
                    <a:pt x="142" y="0"/>
                  </a:cubicBezTo>
                  <a:cubicBezTo>
                    <a:pt x="200" y="0"/>
                    <a:pt x="248" y="48"/>
                    <a:pt x="248" y="106"/>
                  </a:cubicBezTo>
                  <a:cubicBezTo>
                    <a:pt x="248" y="164"/>
                    <a:pt x="200" y="211"/>
                    <a:pt x="142" y="211"/>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1938">
              <a:extLst>
                <a:ext uri="{FF2B5EF4-FFF2-40B4-BE49-F238E27FC236}">
                  <a16:creationId xmlns:a16="http://schemas.microsoft.com/office/drawing/2014/main" id="{76BB7A38-6508-4370-A78F-3B8CFB83DCFF}"/>
                </a:ext>
              </a:extLst>
            </p:cNvPr>
            <p:cNvSpPr>
              <a:spLocks/>
            </p:cNvSpPr>
            <p:nvPr/>
          </p:nvSpPr>
          <p:spPr bwMode="auto">
            <a:xfrm>
              <a:off x="6953251" y="7040563"/>
              <a:ext cx="368300" cy="265113"/>
            </a:xfrm>
            <a:custGeom>
              <a:avLst/>
              <a:gdLst>
                <a:gd name="T0" fmla="*/ 214 w 240"/>
                <a:gd name="T1" fmla="*/ 0 h 173"/>
                <a:gd name="T2" fmla="*/ 223 w 240"/>
                <a:gd name="T3" fmla="*/ 40 h 173"/>
                <a:gd name="T4" fmla="*/ 117 w 240"/>
                <a:gd name="T5" fmla="*/ 146 h 173"/>
                <a:gd name="T6" fmla="*/ 81 w 240"/>
                <a:gd name="T7" fmla="*/ 146 h 173"/>
                <a:gd name="T8" fmla="*/ 0 w 240"/>
                <a:gd name="T9" fmla="*/ 109 h 173"/>
                <a:gd name="T10" fmla="*/ 98 w 240"/>
                <a:gd name="T11" fmla="*/ 173 h 173"/>
                <a:gd name="T12" fmla="*/ 134 w 240"/>
                <a:gd name="T13" fmla="*/ 173 h 173"/>
                <a:gd name="T14" fmla="*/ 240 w 240"/>
                <a:gd name="T15" fmla="*/ 68 h 173"/>
                <a:gd name="T16" fmla="*/ 214 w 240"/>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73">
                  <a:moveTo>
                    <a:pt x="214" y="0"/>
                  </a:moveTo>
                  <a:cubicBezTo>
                    <a:pt x="220" y="12"/>
                    <a:pt x="223" y="26"/>
                    <a:pt x="223" y="40"/>
                  </a:cubicBezTo>
                  <a:cubicBezTo>
                    <a:pt x="223" y="99"/>
                    <a:pt x="175" y="146"/>
                    <a:pt x="117" y="146"/>
                  </a:cubicBezTo>
                  <a:cubicBezTo>
                    <a:pt x="81" y="146"/>
                    <a:pt x="81" y="146"/>
                    <a:pt x="81" y="146"/>
                  </a:cubicBezTo>
                  <a:cubicBezTo>
                    <a:pt x="49" y="146"/>
                    <a:pt x="20" y="131"/>
                    <a:pt x="0" y="109"/>
                  </a:cubicBezTo>
                  <a:cubicBezTo>
                    <a:pt x="16" y="147"/>
                    <a:pt x="54" y="173"/>
                    <a:pt x="98" y="173"/>
                  </a:cubicBezTo>
                  <a:cubicBezTo>
                    <a:pt x="134" y="173"/>
                    <a:pt x="134" y="173"/>
                    <a:pt x="134" y="173"/>
                  </a:cubicBezTo>
                  <a:cubicBezTo>
                    <a:pt x="192" y="173"/>
                    <a:pt x="240" y="126"/>
                    <a:pt x="240" y="68"/>
                  </a:cubicBezTo>
                  <a:cubicBezTo>
                    <a:pt x="240" y="42"/>
                    <a:pt x="230" y="18"/>
                    <a:pt x="214"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1939">
              <a:extLst>
                <a:ext uri="{FF2B5EF4-FFF2-40B4-BE49-F238E27FC236}">
                  <a16:creationId xmlns:a16="http://schemas.microsoft.com/office/drawing/2014/main" id="{4ED11149-F976-486C-AE24-C2FBA6CEC36F}"/>
                </a:ext>
              </a:extLst>
            </p:cNvPr>
            <p:cNvSpPr>
              <a:spLocks/>
            </p:cNvSpPr>
            <p:nvPr/>
          </p:nvSpPr>
          <p:spPr bwMode="auto">
            <a:xfrm>
              <a:off x="7096126" y="7129463"/>
              <a:ext cx="34925" cy="68263"/>
            </a:xfrm>
            <a:custGeom>
              <a:avLst/>
              <a:gdLst>
                <a:gd name="T0" fmla="*/ 21 w 23"/>
                <a:gd name="T1" fmla="*/ 1 h 44"/>
                <a:gd name="T2" fmla="*/ 19 w 23"/>
                <a:gd name="T3" fmla="*/ 2 h 44"/>
                <a:gd name="T4" fmla="*/ 11 w 23"/>
                <a:gd name="T5" fmla="*/ 21 h 44"/>
                <a:gd name="T6" fmla="*/ 2 w 23"/>
                <a:gd name="T7" fmla="*/ 31 h 44"/>
                <a:gd name="T8" fmla="*/ 9 w 23"/>
                <a:gd name="T9" fmla="*/ 44 h 44"/>
                <a:gd name="T10" fmla="*/ 10 w 23"/>
                <a:gd name="T11" fmla="*/ 39 h 44"/>
                <a:gd name="T12" fmla="*/ 20 w 23"/>
                <a:gd name="T13" fmla="*/ 18 h 44"/>
                <a:gd name="T14" fmla="*/ 21 w 23"/>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1" y="1"/>
                  </a:moveTo>
                  <a:cubicBezTo>
                    <a:pt x="20" y="0"/>
                    <a:pt x="19" y="1"/>
                    <a:pt x="19" y="2"/>
                  </a:cubicBezTo>
                  <a:cubicBezTo>
                    <a:pt x="18" y="9"/>
                    <a:pt x="17" y="15"/>
                    <a:pt x="11" y="21"/>
                  </a:cubicBezTo>
                  <a:cubicBezTo>
                    <a:pt x="8" y="24"/>
                    <a:pt x="3" y="27"/>
                    <a:pt x="2" y="31"/>
                  </a:cubicBezTo>
                  <a:cubicBezTo>
                    <a:pt x="0" y="37"/>
                    <a:pt x="2" y="44"/>
                    <a:pt x="9" y="44"/>
                  </a:cubicBezTo>
                  <a:cubicBezTo>
                    <a:pt x="11" y="44"/>
                    <a:pt x="12" y="41"/>
                    <a:pt x="10" y="39"/>
                  </a:cubicBezTo>
                  <a:cubicBezTo>
                    <a:pt x="0" y="35"/>
                    <a:pt x="18" y="23"/>
                    <a:pt x="20" y="18"/>
                  </a:cubicBezTo>
                  <a:cubicBezTo>
                    <a:pt x="23" y="12"/>
                    <a:pt x="23" y="6"/>
                    <a:pt x="21"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Oval 1940">
              <a:extLst>
                <a:ext uri="{FF2B5EF4-FFF2-40B4-BE49-F238E27FC236}">
                  <a16:creationId xmlns:a16="http://schemas.microsoft.com/office/drawing/2014/main" id="{C0E141F8-E7A0-43C5-83B5-6CCF4AC792CA}"/>
                </a:ext>
              </a:extLst>
            </p:cNvPr>
            <p:cNvSpPr>
              <a:spLocks noChangeArrowheads="1"/>
            </p:cNvSpPr>
            <p:nvPr/>
          </p:nvSpPr>
          <p:spPr bwMode="auto">
            <a:xfrm>
              <a:off x="6981826" y="7165975"/>
              <a:ext cx="73025" cy="73025"/>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1941">
              <a:extLst>
                <a:ext uri="{FF2B5EF4-FFF2-40B4-BE49-F238E27FC236}">
                  <a16:creationId xmlns:a16="http://schemas.microsoft.com/office/drawing/2014/main" id="{B47E6661-D9EC-48FE-87A8-44FD56F69C61}"/>
                </a:ext>
              </a:extLst>
            </p:cNvPr>
            <p:cNvSpPr>
              <a:spLocks/>
            </p:cNvSpPr>
            <p:nvPr/>
          </p:nvSpPr>
          <p:spPr bwMode="auto">
            <a:xfrm>
              <a:off x="7194551" y="7165975"/>
              <a:ext cx="69850" cy="73025"/>
            </a:xfrm>
            <a:custGeom>
              <a:avLst/>
              <a:gdLst>
                <a:gd name="T0" fmla="*/ 23 w 46"/>
                <a:gd name="T1" fmla="*/ 0 h 47"/>
                <a:gd name="T2" fmla="*/ 0 w 46"/>
                <a:gd name="T3" fmla="*/ 24 h 47"/>
                <a:gd name="T4" fmla="*/ 18 w 46"/>
                <a:gd name="T5" fmla="*/ 47 h 47"/>
                <a:gd name="T6" fmla="*/ 46 w 46"/>
                <a:gd name="T7" fmla="*/ 19 h 47"/>
                <a:gd name="T8" fmla="*/ 23 w 46"/>
                <a:gd name="T9" fmla="*/ 0 h 47"/>
              </a:gdLst>
              <a:ahLst/>
              <a:cxnLst>
                <a:cxn ang="0">
                  <a:pos x="T0" y="T1"/>
                </a:cxn>
                <a:cxn ang="0">
                  <a:pos x="T2" y="T3"/>
                </a:cxn>
                <a:cxn ang="0">
                  <a:pos x="T4" y="T5"/>
                </a:cxn>
                <a:cxn ang="0">
                  <a:pos x="T6" y="T7"/>
                </a:cxn>
                <a:cxn ang="0">
                  <a:pos x="T8" y="T9"/>
                </a:cxn>
              </a:cxnLst>
              <a:rect l="0" t="0" r="r" b="b"/>
              <a:pathLst>
                <a:path w="46" h="47">
                  <a:moveTo>
                    <a:pt x="23" y="0"/>
                  </a:moveTo>
                  <a:cubicBezTo>
                    <a:pt x="10" y="0"/>
                    <a:pt x="0" y="11"/>
                    <a:pt x="0" y="24"/>
                  </a:cubicBezTo>
                  <a:cubicBezTo>
                    <a:pt x="0" y="35"/>
                    <a:pt x="8" y="44"/>
                    <a:pt x="18" y="47"/>
                  </a:cubicBezTo>
                  <a:cubicBezTo>
                    <a:pt x="29" y="39"/>
                    <a:pt x="39" y="30"/>
                    <a:pt x="46" y="19"/>
                  </a:cubicBezTo>
                  <a:cubicBezTo>
                    <a:pt x="44" y="8"/>
                    <a:pt x="35" y="0"/>
                    <a:pt x="23"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1942">
              <a:extLst>
                <a:ext uri="{FF2B5EF4-FFF2-40B4-BE49-F238E27FC236}">
                  <a16:creationId xmlns:a16="http://schemas.microsoft.com/office/drawing/2014/main" id="{D01EB008-5761-4344-A8B0-E253497F0AD8}"/>
                </a:ext>
              </a:extLst>
            </p:cNvPr>
            <p:cNvSpPr>
              <a:spLocks/>
            </p:cNvSpPr>
            <p:nvPr/>
          </p:nvSpPr>
          <p:spPr bwMode="auto">
            <a:xfrm>
              <a:off x="7221538" y="7196138"/>
              <a:ext cx="44450" cy="42863"/>
            </a:xfrm>
            <a:custGeom>
              <a:avLst/>
              <a:gdLst>
                <a:gd name="T0" fmla="*/ 28 w 29"/>
                <a:gd name="T1" fmla="*/ 0 h 28"/>
                <a:gd name="T2" fmla="*/ 0 w 29"/>
                <a:gd name="T3" fmla="*/ 28 h 28"/>
                <a:gd name="T4" fmla="*/ 5 w 29"/>
                <a:gd name="T5" fmla="*/ 28 h 28"/>
                <a:gd name="T6" fmla="*/ 29 w 29"/>
                <a:gd name="T7" fmla="*/ 5 h 28"/>
                <a:gd name="T8" fmla="*/ 28 w 29"/>
                <a:gd name="T9" fmla="*/ 0 h 28"/>
              </a:gdLst>
              <a:ahLst/>
              <a:cxnLst>
                <a:cxn ang="0">
                  <a:pos x="T0" y="T1"/>
                </a:cxn>
                <a:cxn ang="0">
                  <a:pos x="T2" y="T3"/>
                </a:cxn>
                <a:cxn ang="0">
                  <a:pos x="T4" y="T5"/>
                </a:cxn>
                <a:cxn ang="0">
                  <a:pos x="T6" y="T7"/>
                </a:cxn>
                <a:cxn ang="0">
                  <a:pos x="T8" y="T9"/>
                </a:cxn>
              </a:cxnLst>
              <a:rect l="0" t="0" r="r" b="b"/>
              <a:pathLst>
                <a:path w="29" h="28">
                  <a:moveTo>
                    <a:pt x="28" y="0"/>
                  </a:moveTo>
                  <a:cubicBezTo>
                    <a:pt x="21" y="11"/>
                    <a:pt x="11" y="20"/>
                    <a:pt x="0" y="28"/>
                  </a:cubicBezTo>
                  <a:cubicBezTo>
                    <a:pt x="2" y="28"/>
                    <a:pt x="4" y="28"/>
                    <a:pt x="5" y="28"/>
                  </a:cubicBezTo>
                  <a:cubicBezTo>
                    <a:pt x="18" y="28"/>
                    <a:pt x="29" y="18"/>
                    <a:pt x="29" y="5"/>
                  </a:cubicBezTo>
                  <a:cubicBezTo>
                    <a:pt x="29" y="3"/>
                    <a:pt x="29" y="2"/>
                    <a:pt x="28"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Oval 1943">
              <a:extLst>
                <a:ext uri="{FF2B5EF4-FFF2-40B4-BE49-F238E27FC236}">
                  <a16:creationId xmlns:a16="http://schemas.microsoft.com/office/drawing/2014/main" id="{200B1F62-2DB4-4548-A8B5-B39DCFD490A3}"/>
                </a:ext>
              </a:extLst>
            </p:cNvPr>
            <p:cNvSpPr>
              <a:spLocks noChangeArrowheads="1"/>
            </p:cNvSpPr>
            <p:nvPr/>
          </p:nvSpPr>
          <p:spPr bwMode="auto">
            <a:xfrm>
              <a:off x="7018338" y="7108825"/>
              <a:ext cx="42863"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Oval 1944">
              <a:extLst>
                <a:ext uri="{FF2B5EF4-FFF2-40B4-BE49-F238E27FC236}">
                  <a16:creationId xmlns:a16="http://schemas.microsoft.com/office/drawing/2014/main" id="{2518A54A-CAF0-439B-9B52-6C6B4988101B}"/>
                </a:ext>
              </a:extLst>
            </p:cNvPr>
            <p:cNvSpPr>
              <a:spLocks noChangeArrowheads="1"/>
            </p:cNvSpPr>
            <p:nvPr/>
          </p:nvSpPr>
          <p:spPr bwMode="auto">
            <a:xfrm>
              <a:off x="7194551" y="7108825"/>
              <a:ext cx="44450"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1945">
              <a:extLst>
                <a:ext uri="{FF2B5EF4-FFF2-40B4-BE49-F238E27FC236}">
                  <a16:creationId xmlns:a16="http://schemas.microsoft.com/office/drawing/2014/main" id="{4FE2AAFD-AA56-4982-A6A8-5CF98BEC73C2}"/>
                </a:ext>
              </a:extLst>
            </p:cNvPr>
            <p:cNvSpPr>
              <a:spLocks/>
            </p:cNvSpPr>
            <p:nvPr/>
          </p:nvSpPr>
          <p:spPr bwMode="auto">
            <a:xfrm>
              <a:off x="7072313" y="7196138"/>
              <a:ext cx="96838" cy="50800"/>
            </a:xfrm>
            <a:custGeom>
              <a:avLst/>
              <a:gdLst>
                <a:gd name="T0" fmla="*/ 31 w 63"/>
                <a:gd name="T1" fmla="*/ 33 h 33"/>
                <a:gd name="T2" fmla="*/ 1 w 63"/>
                <a:gd name="T3" fmla="*/ 12 h 33"/>
                <a:gd name="T4" fmla="*/ 3 w 63"/>
                <a:gd name="T5" fmla="*/ 7 h 33"/>
                <a:gd name="T6" fmla="*/ 8 w 63"/>
                <a:gd name="T7" fmla="*/ 9 h 33"/>
                <a:gd name="T8" fmla="*/ 31 w 63"/>
                <a:gd name="T9" fmla="*/ 25 h 33"/>
                <a:gd name="T10" fmla="*/ 55 w 63"/>
                <a:gd name="T11" fmla="*/ 4 h 33"/>
                <a:gd name="T12" fmla="*/ 60 w 63"/>
                <a:gd name="T13" fmla="*/ 1 h 33"/>
                <a:gd name="T14" fmla="*/ 63 w 63"/>
                <a:gd name="T15" fmla="*/ 6 h 33"/>
                <a:gd name="T16" fmla="*/ 31 w 6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3">
                  <a:moveTo>
                    <a:pt x="31" y="33"/>
                  </a:moveTo>
                  <a:cubicBezTo>
                    <a:pt x="18" y="33"/>
                    <a:pt x="7" y="25"/>
                    <a:pt x="1" y="12"/>
                  </a:cubicBezTo>
                  <a:cubicBezTo>
                    <a:pt x="0" y="10"/>
                    <a:pt x="1" y="8"/>
                    <a:pt x="3" y="7"/>
                  </a:cubicBezTo>
                  <a:cubicBezTo>
                    <a:pt x="5" y="6"/>
                    <a:pt x="7" y="7"/>
                    <a:pt x="8" y="9"/>
                  </a:cubicBezTo>
                  <a:cubicBezTo>
                    <a:pt x="13" y="19"/>
                    <a:pt x="22" y="25"/>
                    <a:pt x="31" y="25"/>
                  </a:cubicBezTo>
                  <a:cubicBezTo>
                    <a:pt x="41" y="25"/>
                    <a:pt x="51" y="17"/>
                    <a:pt x="55" y="4"/>
                  </a:cubicBezTo>
                  <a:cubicBezTo>
                    <a:pt x="56" y="1"/>
                    <a:pt x="58" y="0"/>
                    <a:pt x="60" y="1"/>
                  </a:cubicBezTo>
                  <a:cubicBezTo>
                    <a:pt x="62" y="2"/>
                    <a:pt x="63" y="4"/>
                    <a:pt x="63" y="6"/>
                  </a:cubicBezTo>
                  <a:cubicBezTo>
                    <a:pt x="57" y="23"/>
                    <a:pt x="45" y="33"/>
                    <a:pt x="31" y="33"/>
                  </a:cubicBezTo>
                  <a:close/>
                </a:path>
              </a:pathLst>
            </a:cu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1946">
              <a:extLst>
                <a:ext uri="{FF2B5EF4-FFF2-40B4-BE49-F238E27FC236}">
                  <a16:creationId xmlns:a16="http://schemas.microsoft.com/office/drawing/2014/main" id="{90D26A80-E4F0-4B2E-9525-0A5F1619E525}"/>
                </a:ext>
              </a:extLst>
            </p:cNvPr>
            <p:cNvSpPr>
              <a:spLocks/>
            </p:cNvSpPr>
            <p:nvPr/>
          </p:nvSpPr>
          <p:spPr bwMode="auto">
            <a:xfrm>
              <a:off x="6934201" y="6888163"/>
              <a:ext cx="411163" cy="176213"/>
            </a:xfrm>
            <a:custGeom>
              <a:avLst/>
              <a:gdLst>
                <a:gd name="T0" fmla="*/ 250 w 259"/>
                <a:gd name="T1" fmla="*/ 111 h 111"/>
                <a:gd name="T2" fmla="*/ 248 w 259"/>
                <a:gd name="T3" fmla="*/ 110 h 111"/>
                <a:gd name="T4" fmla="*/ 254 w 259"/>
                <a:gd name="T5" fmla="*/ 90 h 111"/>
                <a:gd name="T6" fmla="*/ 234 w 259"/>
                <a:gd name="T7" fmla="*/ 90 h 111"/>
                <a:gd name="T8" fmla="*/ 236 w 259"/>
                <a:gd name="T9" fmla="*/ 59 h 111"/>
                <a:gd name="T10" fmla="*/ 203 w 259"/>
                <a:gd name="T11" fmla="*/ 64 h 111"/>
                <a:gd name="T12" fmla="*/ 202 w 259"/>
                <a:gd name="T13" fmla="*/ 31 h 111"/>
                <a:gd name="T14" fmla="*/ 174 w 259"/>
                <a:gd name="T15" fmla="*/ 46 h 111"/>
                <a:gd name="T16" fmla="*/ 160 w 259"/>
                <a:gd name="T17" fmla="*/ 11 h 111"/>
                <a:gd name="T18" fmla="*/ 132 w 259"/>
                <a:gd name="T19" fmla="*/ 38 h 111"/>
                <a:gd name="T20" fmla="*/ 101 w 259"/>
                <a:gd name="T21" fmla="*/ 7 h 111"/>
                <a:gd name="T22" fmla="*/ 83 w 259"/>
                <a:gd name="T23" fmla="*/ 42 h 111"/>
                <a:gd name="T24" fmla="*/ 53 w 259"/>
                <a:gd name="T25" fmla="*/ 27 h 111"/>
                <a:gd name="T26" fmla="*/ 48 w 259"/>
                <a:gd name="T27" fmla="*/ 61 h 111"/>
                <a:gd name="T28" fmla="*/ 22 w 259"/>
                <a:gd name="T29" fmla="*/ 45 h 111"/>
                <a:gd name="T30" fmla="*/ 21 w 259"/>
                <a:gd name="T31" fmla="*/ 84 h 111"/>
                <a:gd name="T32" fmla="*/ 4 w 259"/>
                <a:gd name="T33" fmla="*/ 73 h 111"/>
                <a:gd name="T34" fmla="*/ 4 w 259"/>
                <a:gd name="T35" fmla="*/ 97 h 111"/>
                <a:gd name="T36" fmla="*/ 0 w 259"/>
                <a:gd name="T37" fmla="*/ 97 h 111"/>
                <a:gd name="T38" fmla="*/ 0 w 259"/>
                <a:gd name="T39" fmla="*/ 66 h 111"/>
                <a:gd name="T40" fmla="*/ 17 w 259"/>
                <a:gd name="T41" fmla="*/ 77 h 111"/>
                <a:gd name="T42" fmla="*/ 18 w 259"/>
                <a:gd name="T43" fmla="*/ 39 h 111"/>
                <a:gd name="T44" fmla="*/ 45 w 259"/>
                <a:gd name="T45" fmla="*/ 55 h 111"/>
                <a:gd name="T46" fmla="*/ 50 w 259"/>
                <a:gd name="T47" fmla="*/ 21 h 111"/>
                <a:gd name="T48" fmla="*/ 83 w 259"/>
                <a:gd name="T49" fmla="*/ 37 h 111"/>
                <a:gd name="T50" fmla="*/ 100 w 259"/>
                <a:gd name="T51" fmla="*/ 0 h 111"/>
                <a:gd name="T52" fmla="*/ 132 w 259"/>
                <a:gd name="T53" fmla="*/ 34 h 111"/>
                <a:gd name="T54" fmla="*/ 162 w 259"/>
                <a:gd name="T55" fmla="*/ 5 h 111"/>
                <a:gd name="T56" fmla="*/ 176 w 259"/>
                <a:gd name="T57" fmla="*/ 41 h 111"/>
                <a:gd name="T58" fmla="*/ 205 w 259"/>
                <a:gd name="T59" fmla="*/ 24 h 111"/>
                <a:gd name="T60" fmla="*/ 207 w 259"/>
                <a:gd name="T61" fmla="*/ 61 h 111"/>
                <a:gd name="T62" fmla="*/ 240 w 259"/>
                <a:gd name="T63" fmla="*/ 54 h 111"/>
                <a:gd name="T64" fmla="*/ 238 w 259"/>
                <a:gd name="T65" fmla="*/ 86 h 111"/>
                <a:gd name="T66" fmla="*/ 259 w 259"/>
                <a:gd name="T67" fmla="*/ 87 h 111"/>
                <a:gd name="T68" fmla="*/ 250 w 259"/>
                <a:gd name="T6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111">
                  <a:moveTo>
                    <a:pt x="250" y="111"/>
                  </a:moveTo>
                  <a:lnTo>
                    <a:pt x="248" y="110"/>
                  </a:lnTo>
                  <a:lnTo>
                    <a:pt x="254" y="90"/>
                  </a:lnTo>
                  <a:lnTo>
                    <a:pt x="234" y="90"/>
                  </a:lnTo>
                  <a:lnTo>
                    <a:pt x="236" y="59"/>
                  </a:lnTo>
                  <a:lnTo>
                    <a:pt x="203" y="64"/>
                  </a:lnTo>
                  <a:lnTo>
                    <a:pt x="202" y="31"/>
                  </a:lnTo>
                  <a:lnTo>
                    <a:pt x="174" y="46"/>
                  </a:lnTo>
                  <a:lnTo>
                    <a:pt x="160" y="11"/>
                  </a:lnTo>
                  <a:lnTo>
                    <a:pt x="132" y="38"/>
                  </a:lnTo>
                  <a:lnTo>
                    <a:pt x="101" y="7"/>
                  </a:lnTo>
                  <a:lnTo>
                    <a:pt x="83" y="42"/>
                  </a:lnTo>
                  <a:lnTo>
                    <a:pt x="53" y="27"/>
                  </a:lnTo>
                  <a:lnTo>
                    <a:pt x="48" y="61"/>
                  </a:lnTo>
                  <a:lnTo>
                    <a:pt x="22" y="45"/>
                  </a:lnTo>
                  <a:lnTo>
                    <a:pt x="21" y="84"/>
                  </a:lnTo>
                  <a:lnTo>
                    <a:pt x="4" y="73"/>
                  </a:lnTo>
                  <a:lnTo>
                    <a:pt x="4" y="97"/>
                  </a:lnTo>
                  <a:lnTo>
                    <a:pt x="0" y="97"/>
                  </a:lnTo>
                  <a:lnTo>
                    <a:pt x="0" y="66"/>
                  </a:lnTo>
                  <a:lnTo>
                    <a:pt x="17" y="77"/>
                  </a:lnTo>
                  <a:lnTo>
                    <a:pt x="18" y="39"/>
                  </a:lnTo>
                  <a:lnTo>
                    <a:pt x="45" y="55"/>
                  </a:lnTo>
                  <a:lnTo>
                    <a:pt x="50" y="21"/>
                  </a:lnTo>
                  <a:lnTo>
                    <a:pt x="83" y="37"/>
                  </a:lnTo>
                  <a:lnTo>
                    <a:pt x="100" y="0"/>
                  </a:lnTo>
                  <a:lnTo>
                    <a:pt x="132" y="34"/>
                  </a:lnTo>
                  <a:lnTo>
                    <a:pt x="162" y="5"/>
                  </a:lnTo>
                  <a:lnTo>
                    <a:pt x="176" y="41"/>
                  </a:lnTo>
                  <a:lnTo>
                    <a:pt x="205" y="24"/>
                  </a:lnTo>
                  <a:lnTo>
                    <a:pt x="207" y="61"/>
                  </a:lnTo>
                  <a:lnTo>
                    <a:pt x="240" y="54"/>
                  </a:lnTo>
                  <a:lnTo>
                    <a:pt x="238" y="86"/>
                  </a:lnTo>
                  <a:lnTo>
                    <a:pt x="259" y="87"/>
                  </a:lnTo>
                  <a:lnTo>
                    <a:pt x="250" y="111"/>
                  </a:ln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1947">
              <a:extLst>
                <a:ext uri="{FF2B5EF4-FFF2-40B4-BE49-F238E27FC236}">
                  <a16:creationId xmlns:a16="http://schemas.microsoft.com/office/drawing/2014/main" id="{6633EE91-9698-4023-82AA-F66EF7B59D86}"/>
                </a:ext>
              </a:extLst>
            </p:cNvPr>
            <p:cNvSpPr>
              <a:spLocks/>
            </p:cNvSpPr>
            <p:nvPr/>
          </p:nvSpPr>
          <p:spPr bwMode="auto">
            <a:xfrm>
              <a:off x="6948488" y="6969125"/>
              <a:ext cx="368300" cy="112713"/>
            </a:xfrm>
            <a:custGeom>
              <a:avLst/>
              <a:gdLst>
                <a:gd name="T0" fmla="*/ 135 w 240"/>
                <a:gd name="T1" fmla="*/ 0 h 74"/>
                <a:gd name="T2" fmla="*/ 102 w 240"/>
                <a:gd name="T3" fmla="*/ 0 h 74"/>
                <a:gd name="T4" fmla="*/ 0 w 240"/>
                <a:gd name="T5" fmla="*/ 64 h 74"/>
                <a:gd name="T6" fmla="*/ 68 w 240"/>
                <a:gd name="T7" fmla="*/ 31 h 74"/>
                <a:gd name="T8" fmla="*/ 39 w 240"/>
                <a:gd name="T9" fmla="*/ 65 h 74"/>
                <a:gd name="T10" fmla="*/ 144 w 240"/>
                <a:gd name="T11" fmla="*/ 35 h 74"/>
                <a:gd name="T12" fmla="*/ 134 w 240"/>
                <a:gd name="T13" fmla="*/ 61 h 74"/>
                <a:gd name="T14" fmla="*/ 197 w 240"/>
                <a:gd name="T15" fmla="*/ 45 h 74"/>
                <a:gd name="T16" fmla="*/ 190 w 240"/>
                <a:gd name="T17" fmla="*/ 73 h 74"/>
                <a:gd name="T18" fmla="*/ 240 w 240"/>
                <a:gd name="T19" fmla="*/ 67 h 74"/>
                <a:gd name="T20" fmla="*/ 135 w 240"/>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74">
                  <a:moveTo>
                    <a:pt x="135" y="0"/>
                  </a:moveTo>
                  <a:cubicBezTo>
                    <a:pt x="102" y="0"/>
                    <a:pt x="102" y="0"/>
                    <a:pt x="102" y="0"/>
                  </a:cubicBezTo>
                  <a:cubicBezTo>
                    <a:pt x="57" y="0"/>
                    <a:pt x="18" y="26"/>
                    <a:pt x="0" y="64"/>
                  </a:cubicBezTo>
                  <a:cubicBezTo>
                    <a:pt x="28" y="61"/>
                    <a:pt x="56" y="47"/>
                    <a:pt x="68" y="31"/>
                  </a:cubicBezTo>
                  <a:cubicBezTo>
                    <a:pt x="69" y="54"/>
                    <a:pt x="39" y="65"/>
                    <a:pt x="39" y="65"/>
                  </a:cubicBezTo>
                  <a:cubicBezTo>
                    <a:pt x="39" y="65"/>
                    <a:pt x="112" y="67"/>
                    <a:pt x="144" y="35"/>
                  </a:cubicBezTo>
                  <a:cubicBezTo>
                    <a:pt x="153" y="43"/>
                    <a:pt x="134" y="61"/>
                    <a:pt x="134" y="61"/>
                  </a:cubicBezTo>
                  <a:cubicBezTo>
                    <a:pt x="134" y="61"/>
                    <a:pt x="181" y="60"/>
                    <a:pt x="197" y="45"/>
                  </a:cubicBezTo>
                  <a:cubicBezTo>
                    <a:pt x="206" y="55"/>
                    <a:pt x="190" y="73"/>
                    <a:pt x="190" y="73"/>
                  </a:cubicBezTo>
                  <a:cubicBezTo>
                    <a:pt x="190" y="73"/>
                    <a:pt x="216" y="74"/>
                    <a:pt x="240" y="67"/>
                  </a:cubicBezTo>
                  <a:cubicBezTo>
                    <a:pt x="222" y="28"/>
                    <a:pt x="182" y="0"/>
                    <a:pt x="135" y="0"/>
                  </a:cubicBezTo>
                  <a:close/>
                </a:path>
              </a:pathLst>
            </a:custGeom>
            <a:solidFill>
              <a:srgbClr val="713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5" name="组合 22">
            <a:extLst>
              <a:ext uri="{FF2B5EF4-FFF2-40B4-BE49-F238E27FC236}">
                <a16:creationId xmlns:a16="http://schemas.microsoft.com/office/drawing/2014/main" id="{8640B8BF-F6DC-40F4-B6DA-EBDE83E50F25}"/>
              </a:ext>
            </a:extLst>
          </p:cNvPr>
          <p:cNvGrpSpPr/>
          <p:nvPr/>
        </p:nvGrpSpPr>
        <p:grpSpPr>
          <a:xfrm rot="1137054">
            <a:off x="7213465" y="402545"/>
            <a:ext cx="1763760" cy="2088954"/>
            <a:chOff x="4813301" y="6792913"/>
            <a:chExt cx="508000" cy="601662"/>
          </a:xfrm>
        </p:grpSpPr>
        <p:sp>
          <p:nvSpPr>
            <p:cNvPr id="26" name="Freeform 1948">
              <a:extLst>
                <a:ext uri="{FF2B5EF4-FFF2-40B4-BE49-F238E27FC236}">
                  <a16:creationId xmlns:a16="http://schemas.microsoft.com/office/drawing/2014/main" id="{0542E791-8BE9-4300-BB42-BA3DAC00B284}"/>
                </a:ext>
              </a:extLst>
            </p:cNvPr>
            <p:cNvSpPr>
              <a:spLocks/>
            </p:cNvSpPr>
            <p:nvPr/>
          </p:nvSpPr>
          <p:spPr bwMode="auto">
            <a:xfrm>
              <a:off x="4973638" y="7321550"/>
              <a:ext cx="184150" cy="73025"/>
            </a:xfrm>
            <a:custGeom>
              <a:avLst/>
              <a:gdLst>
                <a:gd name="T0" fmla="*/ 96 w 120"/>
                <a:gd name="T1" fmla="*/ 48 h 48"/>
                <a:gd name="T2" fmla="*/ 24 w 120"/>
                <a:gd name="T3" fmla="*/ 48 h 48"/>
                <a:gd name="T4" fmla="*/ 0 w 120"/>
                <a:gd name="T5" fmla="*/ 24 h 48"/>
                <a:gd name="T6" fmla="*/ 24 w 120"/>
                <a:gd name="T7" fmla="*/ 0 h 48"/>
                <a:gd name="T8" fmla="*/ 96 w 120"/>
                <a:gd name="T9" fmla="*/ 0 h 48"/>
                <a:gd name="T10" fmla="*/ 120 w 120"/>
                <a:gd name="T11" fmla="*/ 24 h 48"/>
                <a:gd name="T12" fmla="*/ 96 w 12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0" h="48">
                  <a:moveTo>
                    <a:pt x="96" y="48"/>
                  </a:moveTo>
                  <a:cubicBezTo>
                    <a:pt x="24" y="48"/>
                    <a:pt x="24" y="48"/>
                    <a:pt x="24" y="48"/>
                  </a:cubicBezTo>
                  <a:cubicBezTo>
                    <a:pt x="11" y="48"/>
                    <a:pt x="0" y="37"/>
                    <a:pt x="0" y="24"/>
                  </a:cubicBezTo>
                  <a:cubicBezTo>
                    <a:pt x="0" y="11"/>
                    <a:pt x="11" y="0"/>
                    <a:pt x="24" y="0"/>
                  </a:cubicBezTo>
                  <a:cubicBezTo>
                    <a:pt x="96" y="0"/>
                    <a:pt x="96" y="0"/>
                    <a:pt x="96" y="0"/>
                  </a:cubicBezTo>
                  <a:cubicBezTo>
                    <a:pt x="109" y="0"/>
                    <a:pt x="120" y="11"/>
                    <a:pt x="120" y="24"/>
                  </a:cubicBezTo>
                  <a:cubicBezTo>
                    <a:pt x="120" y="37"/>
                    <a:pt x="109" y="48"/>
                    <a:pt x="96" y="48"/>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Oval 1949">
              <a:extLst>
                <a:ext uri="{FF2B5EF4-FFF2-40B4-BE49-F238E27FC236}">
                  <a16:creationId xmlns:a16="http://schemas.microsoft.com/office/drawing/2014/main" id="{03DE0B70-F3DA-40F1-8310-360D0AC5371E}"/>
                </a:ext>
              </a:extLst>
            </p:cNvPr>
            <p:cNvSpPr>
              <a:spLocks noChangeArrowheads="1"/>
            </p:cNvSpPr>
            <p:nvPr/>
          </p:nvSpPr>
          <p:spPr bwMode="auto">
            <a:xfrm>
              <a:off x="5006976" y="6804025"/>
              <a:ext cx="119063" cy="117475"/>
            </a:xfrm>
            <a:prstGeom prst="ellipse">
              <a:avLst/>
            </a:pr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1950">
              <a:extLst>
                <a:ext uri="{FF2B5EF4-FFF2-40B4-BE49-F238E27FC236}">
                  <a16:creationId xmlns:a16="http://schemas.microsoft.com/office/drawing/2014/main" id="{02A1176E-5C39-4672-9B8F-847749B4C836}"/>
                </a:ext>
              </a:extLst>
            </p:cNvPr>
            <p:cNvSpPr>
              <a:spLocks/>
            </p:cNvSpPr>
            <p:nvPr/>
          </p:nvSpPr>
          <p:spPr bwMode="auto">
            <a:xfrm>
              <a:off x="4813301" y="7145338"/>
              <a:ext cx="80963" cy="98425"/>
            </a:xfrm>
            <a:custGeom>
              <a:avLst/>
              <a:gdLst>
                <a:gd name="T0" fmla="*/ 50 w 53"/>
                <a:gd name="T1" fmla="*/ 27 h 64"/>
                <a:gd name="T2" fmla="*/ 33 w 53"/>
                <a:gd name="T3" fmla="*/ 62 h 64"/>
                <a:gd name="T4" fmla="*/ 4 w 53"/>
                <a:gd name="T5" fmla="*/ 37 h 64"/>
                <a:gd name="T6" fmla="*/ 20 w 53"/>
                <a:gd name="T7" fmla="*/ 3 h 64"/>
                <a:gd name="T8" fmla="*/ 50 w 53"/>
                <a:gd name="T9" fmla="*/ 27 h 64"/>
              </a:gdLst>
              <a:ahLst/>
              <a:cxnLst>
                <a:cxn ang="0">
                  <a:pos x="T0" y="T1"/>
                </a:cxn>
                <a:cxn ang="0">
                  <a:pos x="T2" y="T3"/>
                </a:cxn>
                <a:cxn ang="0">
                  <a:pos x="T4" y="T5"/>
                </a:cxn>
                <a:cxn ang="0">
                  <a:pos x="T6" y="T7"/>
                </a:cxn>
                <a:cxn ang="0">
                  <a:pos x="T8" y="T9"/>
                </a:cxn>
              </a:cxnLst>
              <a:rect l="0" t="0" r="r" b="b"/>
              <a:pathLst>
                <a:path w="53" h="64">
                  <a:moveTo>
                    <a:pt x="50" y="27"/>
                  </a:moveTo>
                  <a:cubicBezTo>
                    <a:pt x="53" y="43"/>
                    <a:pt x="46" y="59"/>
                    <a:pt x="33" y="62"/>
                  </a:cubicBezTo>
                  <a:cubicBezTo>
                    <a:pt x="21" y="64"/>
                    <a:pt x="8" y="53"/>
                    <a:pt x="4" y="37"/>
                  </a:cubicBezTo>
                  <a:cubicBezTo>
                    <a:pt x="0" y="21"/>
                    <a:pt x="8" y="5"/>
                    <a:pt x="20" y="3"/>
                  </a:cubicBezTo>
                  <a:cubicBezTo>
                    <a:pt x="33" y="0"/>
                    <a:pt x="46" y="11"/>
                    <a:pt x="50"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1951">
              <a:extLst>
                <a:ext uri="{FF2B5EF4-FFF2-40B4-BE49-F238E27FC236}">
                  <a16:creationId xmlns:a16="http://schemas.microsoft.com/office/drawing/2014/main" id="{8AA479DE-455B-4FE4-8760-29BA7D37E5FB}"/>
                </a:ext>
              </a:extLst>
            </p:cNvPr>
            <p:cNvSpPr>
              <a:spLocks/>
            </p:cNvSpPr>
            <p:nvPr/>
          </p:nvSpPr>
          <p:spPr bwMode="auto">
            <a:xfrm>
              <a:off x="4819651" y="7151688"/>
              <a:ext cx="74613" cy="92075"/>
            </a:xfrm>
            <a:custGeom>
              <a:avLst/>
              <a:gdLst>
                <a:gd name="T0" fmla="*/ 45 w 48"/>
                <a:gd name="T1" fmla="*/ 23 h 60"/>
                <a:gd name="T2" fmla="*/ 28 w 48"/>
                <a:gd name="T3" fmla="*/ 0 h 60"/>
                <a:gd name="T4" fmla="*/ 28 w 48"/>
                <a:gd name="T5" fmla="*/ 2 h 60"/>
                <a:gd name="T6" fmla="*/ 12 w 48"/>
                <a:gd name="T7" fmla="*/ 37 h 60"/>
                <a:gd name="T8" fmla="*/ 0 w 48"/>
                <a:gd name="T9" fmla="*/ 36 h 60"/>
                <a:gd name="T10" fmla="*/ 28 w 48"/>
                <a:gd name="T11" fmla="*/ 58 h 60"/>
                <a:gd name="T12" fmla="*/ 45 w 48"/>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45" y="23"/>
                  </a:moveTo>
                  <a:cubicBezTo>
                    <a:pt x="42" y="12"/>
                    <a:pt x="36" y="4"/>
                    <a:pt x="28" y="0"/>
                  </a:cubicBezTo>
                  <a:cubicBezTo>
                    <a:pt x="28" y="1"/>
                    <a:pt x="28" y="2"/>
                    <a:pt x="28" y="2"/>
                  </a:cubicBezTo>
                  <a:cubicBezTo>
                    <a:pt x="32" y="19"/>
                    <a:pt x="24" y="34"/>
                    <a:pt x="12" y="37"/>
                  </a:cubicBezTo>
                  <a:cubicBezTo>
                    <a:pt x="8" y="38"/>
                    <a:pt x="4" y="37"/>
                    <a:pt x="0" y="36"/>
                  </a:cubicBezTo>
                  <a:cubicBezTo>
                    <a:pt x="4" y="50"/>
                    <a:pt x="16" y="60"/>
                    <a:pt x="28" y="58"/>
                  </a:cubicBezTo>
                  <a:cubicBezTo>
                    <a:pt x="41" y="55"/>
                    <a:pt x="48" y="39"/>
                    <a:pt x="45"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1952">
              <a:extLst>
                <a:ext uri="{FF2B5EF4-FFF2-40B4-BE49-F238E27FC236}">
                  <a16:creationId xmlns:a16="http://schemas.microsoft.com/office/drawing/2014/main" id="{21A1A992-29A8-4E5B-B634-FFD5462D743D}"/>
                </a:ext>
              </a:extLst>
            </p:cNvPr>
            <p:cNvSpPr>
              <a:spLocks/>
            </p:cNvSpPr>
            <p:nvPr/>
          </p:nvSpPr>
          <p:spPr bwMode="auto">
            <a:xfrm>
              <a:off x="5240338" y="7145338"/>
              <a:ext cx="80963" cy="98425"/>
            </a:xfrm>
            <a:custGeom>
              <a:avLst/>
              <a:gdLst>
                <a:gd name="T0" fmla="*/ 4 w 53"/>
                <a:gd name="T1" fmla="*/ 27 h 64"/>
                <a:gd name="T2" fmla="*/ 20 w 53"/>
                <a:gd name="T3" fmla="*/ 62 h 64"/>
                <a:gd name="T4" fmla="*/ 50 w 53"/>
                <a:gd name="T5" fmla="*/ 37 h 64"/>
                <a:gd name="T6" fmla="*/ 33 w 53"/>
                <a:gd name="T7" fmla="*/ 3 h 64"/>
                <a:gd name="T8" fmla="*/ 4 w 53"/>
                <a:gd name="T9" fmla="*/ 27 h 64"/>
              </a:gdLst>
              <a:ahLst/>
              <a:cxnLst>
                <a:cxn ang="0">
                  <a:pos x="T0" y="T1"/>
                </a:cxn>
                <a:cxn ang="0">
                  <a:pos x="T2" y="T3"/>
                </a:cxn>
                <a:cxn ang="0">
                  <a:pos x="T4" y="T5"/>
                </a:cxn>
                <a:cxn ang="0">
                  <a:pos x="T6" y="T7"/>
                </a:cxn>
                <a:cxn ang="0">
                  <a:pos x="T8" y="T9"/>
                </a:cxn>
              </a:cxnLst>
              <a:rect l="0" t="0" r="r" b="b"/>
              <a:pathLst>
                <a:path w="53" h="64">
                  <a:moveTo>
                    <a:pt x="4" y="27"/>
                  </a:moveTo>
                  <a:cubicBezTo>
                    <a:pt x="0" y="43"/>
                    <a:pt x="8" y="59"/>
                    <a:pt x="20" y="62"/>
                  </a:cubicBezTo>
                  <a:cubicBezTo>
                    <a:pt x="33" y="64"/>
                    <a:pt x="46" y="53"/>
                    <a:pt x="50" y="37"/>
                  </a:cubicBezTo>
                  <a:cubicBezTo>
                    <a:pt x="53" y="21"/>
                    <a:pt x="46" y="5"/>
                    <a:pt x="33" y="3"/>
                  </a:cubicBezTo>
                  <a:cubicBezTo>
                    <a:pt x="21" y="0"/>
                    <a:pt x="7" y="11"/>
                    <a:pt x="4"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1953">
              <a:extLst>
                <a:ext uri="{FF2B5EF4-FFF2-40B4-BE49-F238E27FC236}">
                  <a16:creationId xmlns:a16="http://schemas.microsoft.com/office/drawing/2014/main" id="{52DD5B36-A8A0-47D1-BB99-7A001C94BBCD}"/>
                </a:ext>
              </a:extLst>
            </p:cNvPr>
            <p:cNvSpPr>
              <a:spLocks/>
            </p:cNvSpPr>
            <p:nvPr/>
          </p:nvSpPr>
          <p:spPr bwMode="auto">
            <a:xfrm>
              <a:off x="5240338" y="7151688"/>
              <a:ext cx="74613" cy="92075"/>
            </a:xfrm>
            <a:custGeom>
              <a:avLst/>
              <a:gdLst>
                <a:gd name="T0" fmla="*/ 4 w 49"/>
                <a:gd name="T1" fmla="*/ 23 h 60"/>
                <a:gd name="T2" fmla="*/ 21 w 49"/>
                <a:gd name="T3" fmla="*/ 0 h 60"/>
                <a:gd name="T4" fmla="*/ 20 w 49"/>
                <a:gd name="T5" fmla="*/ 2 h 60"/>
                <a:gd name="T6" fmla="*/ 37 w 49"/>
                <a:gd name="T7" fmla="*/ 37 h 60"/>
                <a:gd name="T8" fmla="*/ 49 w 49"/>
                <a:gd name="T9" fmla="*/ 36 h 60"/>
                <a:gd name="T10" fmla="*/ 20 w 49"/>
                <a:gd name="T11" fmla="*/ 58 h 60"/>
                <a:gd name="T12" fmla="*/ 4 w 49"/>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 y="23"/>
                  </a:moveTo>
                  <a:cubicBezTo>
                    <a:pt x="6" y="12"/>
                    <a:pt x="13" y="4"/>
                    <a:pt x="21" y="0"/>
                  </a:cubicBezTo>
                  <a:cubicBezTo>
                    <a:pt x="21" y="1"/>
                    <a:pt x="21" y="2"/>
                    <a:pt x="20" y="2"/>
                  </a:cubicBezTo>
                  <a:cubicBezTo>
                    <a:pt x="17" y="19"/>
                    <a:pt x="24" y="34"/>
                    <a:pt x="37" y="37"/>
                  </a:cubicBezTo>
                  <a:cubicBezTo>
                    <a:pt x="41" y="38"/>
                    <a:pt x="45" y="37"/>
                    <a:pt x="49" y="36"/>
                  </a:cubicBezTo>
                  <a:cubicBezTo>
                    <a:pt x="45" y="50"/>
                    <a:pt x="32" y="60"/>
                    <a:pt x="20" y="58"/>
                  </a:cubicBezTo>
                  <a:cubicBezTo>
                    <a:pt x="8" y="55"/>
                    <a:pt x="0" y="39"/>
                    <a:pt x="4"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1954">
              <a:extLst>
                <a:ext uri="{FF2B5EF4-FFF2-40B4-BE49-F238E27FC236}">
                  <a16:creationId xmlns:a16="http://schemas.microsoft.com/office/drawing/2014/main" id="{0B6F8E82-A199-4D9B-8520-42BD2F749B45}"/>
                </a:ext>
              </a:extLst>
            </p:cNvPr>
            <p:cNvSpPr>
              <a:spLocks/>
            </p:cNvSpPr>
            <p:nvPr/>
          </p:nvSpPr>
          <p:spPr bwMode="auto">
            <a:xfrm>
              <a:off x="4854576" y="6978650"/>
              <a:ext cx="423863" cy="368300"/>
            </a:xfrm>
            <a:custGeom>
              <a:avLst/>
              <a:gdLst>
                <a:gd name="T0" fmla="*/ 121 w 277"/>
                <a:gd name="T1" fmla="*/ 241 h 241"/>
                <a:gd name="T2" fmla="*/ 0 w 277"/>
                <a:gd name="T3" fmla="*/ 120 h 241"/>
                <a:gd name="T4" fmla="*/ 121 w 277"/>
                <a:gd name="T5" fmla="*/ 0 h 241"/>
                <a:gd name="T6" fmla="*/ 156 w 277"/>
                <a:gd name="T7" fmla="*/ 0 h 241"/>
                <a:gd name="T8" fmla="*/ 277 w 277"/>
                <a:gd name="T9" fmla="*/ 120 h 241"/>
                <a:gd name="T10" fmla="*/ 156 w 277"/>
                <a:gd name="T11" fmla="*/ 241 h 241"/>
                <a:gd name="T12" fmla="*/ 121 w 277"/>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277" h="241">
                  <a:moveTo>
                    <a:pt x="121" y="241"/>
                  </a:moveTo>
                  <a:cubicBezTo>
                    <a:pt x="54" y="241"/>
                    <a:pt x="0" y="187"/>
                    <a:pt x="0" y="120"/>
                  </a:cubicBezTo>
                  <a:cubicBezTo>
                    <a:pt x="0" y="54"/>
                    <a:pt x="54" y="0"/>
                    <a:pt x="121" y="0"/>
                  </a:cubicBezTo>
                  <a:cubicBezTo>
                    <a:pt x="156" y="0"/>
                    <a:pt x="156" y="0"/>
                    <a:pt x="156" y="0"/>
                  </a:cubicBezTo>
                  <a:cubicBezTo>
                    <a:pt x="223" y="0"/>
                    <a:pt x="277" y="54"/>
                    <a:pt x="277" y="120"/>
                  </a:cubicBezTo>
                  <a:cubicBezTo>
                    <a:pt x="277" y="187"/>
                    <a:pt x="223" y="241"/>
                    <a:pt x="156" y="241"/>
                  </a:cubicBezTo>
                  <a:cubicBezTo>
                    <a:pt x="121" y="241"/>
                    <a:pt x="121" y="241"/>
                    <a:pt x="121" y="241"/>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1955">
              <a:extLst>
                <a:ext uri="{FF2B5EF4-FFF2-40B4-BE49-F238E27FC236}">
                  <a16:creationId xmlns:a16="http://schemas.microsoft.com/office/drawing/2014/main" id="{0D5C33B2-0782-4E1A-B779-E5FB3371FD88}"/>
                </a:ext>
              </a:extLst>
            </p:cNvPr>
            <p:cNvSpPr>
              <a:spLocks/>
            </p:cNvSpPr>
            <p:nvPr/>
          </p:nvSpPr>
          <p:spPr bwMode="auto">
            <a:xfrm>
              <a:off x="4865688" y="6991350"/>
              <a:ext cx="400050" cy="342900"/>
            </a:xfrm>
            <a:custGeom>
              <a:avLst/>
              <a:gdLst>
                <a:gd name="T0" fmla="*/ 150 w 261"/>
                <a:gd name="T1" fmla="*/ 223 h 223"/>
                <a:gd name="T2" fmla="*/ 111 w 261"/>
                <a:gd name="T3" fmla="*/ 223 h 223"/>
                <a:gd name="T4" fmla="*/ 0 w 261"/>
                <a:gd name="T5" fmla="*/ 111 h 223"/>
                <a:gd name="T6" fmla="*/ 111 w 261"/>
                <a:gd name="T7" fmla="*/ 0 h 223"/>
                <a:gd name="T8" fmla="*/ 150 w 261"/>
                <a:gd name="T9" fmla="*/ 0 h 223"/>
                <a:gd name="T10" fmla="*/ 261 w 261"/>
                <a:gd name="T11" fmla="*/ 111 h 223"/>
                <a:gd name="T12" fmla="*/ 150 w 2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261" h="223">
                  <a:moveTo>
                    <a:pt x="150" y="223"/>
                  </a:moveTo>
                  <a:cubicBezTo>
                    <a:pt x="111" y="223"/>
                    <a:pt x="111" y="223"/>
                    <a:pt x="111" y="223"/>
                  </a:cubicBezTo>
                  <a:cubicBezTo>
                    <a:pt x="50" y="223"/>
                    <a:pt x="0" y="173"/>
                    <a:pt x="0" y="111"/>
                  </a:cubicBezTo>
                  <a:cubicBezTo>
                    <a:pt x="0" y="50"/>
                    <a:pt x="50" y="0"/>
                    <a:pt x="111" y="0"/>
                  </a:cubicBezTo>
                  <a:cubicBezTo>
                    <a:pt x="150" y="0"/>
                    <a:pt x="150" y="0"/>
                    <a:pt x="150" y="0"/>
                  </a:cubicBezTo>
                  <a:cubicBezTo>
                    <a:pt x="211" y="0"/>
                    <a:pt x="261" y="50"/>
                    <a:pt x="261" y="111"/>
                  </a:cubicBezTo>
                  <a:cubicBezTo>
                    <a:pt x="261" y="173"/>
                    <a:pt x="211" y="223"/>
                    <a:pt x="150" y="223"/>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1956">
              <a:extLst>
                <a:ext uri="{FF2B5EF4-FFF2-40B4-BE49-F238E27FC236}">
                  <a16:creationId xmlns:a16="http://schemas.microsoft.com/office/drawing/2014/main" id="{42E04876-D670-4B22-83B9-71ED3B60FD81}"/>
                </a:ext>
              </a:extLst>
            </p:cNvPr>
            <p:cNvSpPr>
              <a:spLocks/>
            </p:cNvSpPr>
            <p:nvPr/>
          </p:nvSpPr>
          <p:spPr bwMode="auto">
            <a:xfrm>
              <a:off x="4879976" y="7053263"/>
              <a:ext cx="385763" cy="280988"/>
            </a:xfrm>
            <a:custGeom>
              <a:avLst/>
              <a:gdLst>
                <a:gd name="T0" fmla="*/ 225 w 252"/>
                <a:gd name="T1" fmla="*/ 0 h 183"/>
                <a:gd name="T2" fmla="*/ 234 w 252"/>
                <a:gd name="T3" fmla="*/ 43 h 183"/>
                <a:gd name="T4" fmla="*/ 123 w 252"/>
                <a:gd name="T5" fmla="*/ 154 h 183"/>
                <a:gd name="T6" fmla="*/ 85 w 252"/>
                <a:gd name="T7" fmla="*/ 154 h 183"/>
                <a:gd name="T8" fmla="*/ 0 w 252"/>
                <a:gd name="T9" fmla="*/ 115 h 183"/>
                <a:gd name="T10" fmla="*/ 102 w 252"/>
                <a:gd name="T11" fmla="*/ 183 h 183"/>
                <a:gd name="T12" fmla="*/ 141 w 252"/>
                <a:gd name="T13" fmla="*/ 183 h 183"/>
                <a:gd name="T14" fmla="*/ 252 w 252"/>
                <a:gd name="T15" fmla="*/ 71 h 183"/>
                <a:gd name="T16" fmla="*/ 225 w 252"/>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83">
                  <a:moveTo>
                    <a:pt x="225" y="0"/>
                  </a:moveTo>
                  <a:cubicBezTo>
                    <a:pt x="231" y="13"/>
                    <a:pt x="234" y="27"/>
                    <a:pt x="234" y="43"/>
                  </a:cubicBezTo>
                  <a:cubicBezTo>
                    <a:pt x="234" y="104"/>
                    <a:pt x="184" y="154"/>
                    <a:pt x="123" y="154"/>
                  </a:cubicBezTo>
                  <a:cubicBezTo>
                    <a:pt x="85" y="154"/>
                    <a:pt x="85" y="154"/>
                    <a:pt x="85" y="154"/>
                  </a:cubicBezTo>
                  <a:cubicBezTo>
                    <a:pt x="51" y="154"/>
                    <a:pt x="20" y="139"/>
                    <a:pt x="0" y="115"/>
                  </a:cubicBezTo>
                  <a:cubicBezTo>
                    <a:pt x="17" y="155"/>
                    <a:pt x="56" y="183"/>
                    <a:pt x="102" y="183"/>
                  </a:cubicBezTo>
                  <a:cubicBezTo>
                    <a:pt x="141" y="183"/>
                    <a:pt x="141" y="183"/>
                    <a:pt x="141" y="183"/>
                  </a:cubicBezTo>
                  <a:cubicBezTo>
                    <a:pt x="202" y="183"/>
                    <a:pt x="252" y="133"/>
                    <a:pt x="252" y="71"/>
                  </a:cubicBezTo>
                  <a:cubicBezTo>
                    <a:pt x="252" y="44"/>
                    <a:pt x="242" y="19"/>
                    <a:pt x="225"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1957">
              <a:extLst>
                <a:ext uri="{FF2B5EF4-FFF2-40B4-BE49-F238E27FC236}">
                  <a16:creationId xmlns:a16="http://schemas.microsoft.com/office/drawing/2014/main" id="{8C78D452-9240-455E-B988-CC483FA01E55}"/>
                </a:ext>
              </a:extLst>
            </p:cNvPr>
            <p:cNvSpPr>
              <a:spLocks/>
            </p:cNvSpPr>
            <p:nvPr/>
          </p:nvSpPr>
          <p:spPr bwMode="auto">
            <a:xfrm>
              <a:off x="5029201" y="7146925"/>
              <a:ext cx="38100" cy="71438"/>
            </a:xfrm>
            <a:custGeom>
              <a:avLst/>
              <a:gdLst>
                <a:gd name="T0" fmla="*/ 22 w 25"/>
                <a:gd name="T1" fmla="*/ 1 h 47"/>
                <a:gd name="T2" fmla="*/ 21 w 25"/>
                <a:gd name="T3" fmla="*/ 2 h 47"/>
                <a:gd name="T4" fmla="*/ 12 w 25"/>
                <a:gd name="T5" fmla="*/ 22 h 47"/>
                <a:gd name="T6" fmla="*/ 2 w 25"/>
                <a:gd name="T7" fmla="*/ 33 h 47"/>
                <a:gd name="T8" fmla="*/ 10 w 25"/>
                <a:gd name="T9" fmla="*/ 47 h 47"/>
                <a:gd name="T10" fmla="*/ 11 w 25"/>
                <a:gd name="T11" fmla="*/ 42 h 47"/>
                <a:gd name="T12" fmla="*/ 22 w 25"/>
                <a:gd name="T13" fmla="*/ 19 h 47"/>
                <a:gd name="T14" fmla="*/ 22 w 25"/>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7">
                  <a:moveTo>
                    <a:pt x="22" y="1"/>
                  </a:moveTo>
                  <a:cubicBezTo>
                    <a:pt x="22" y="0"/>
                    <a:pt x="21" y="1"/>
                    <a:pt x="21" y="2"/>
                  </a:cubicBezTo>
                  <a:cubicBezTo>
                    <a:pt x="20" y="10"/>
                    <a:pt x="18" y="16"/>
                    <a:pt x="12" y="22"/>
                  </a:cubicBezTo>
                  <a:cubicBezTo>
                    <a:pt x="8" y="26"/>
                    <a:pt x="4" y="28"/>
                    <a:pt x="2" y="33"/>
                  </a:cubicBezTo>
                  <a:cubicBezTo>
                    <a:pt x="0" y="39"/>
                    <a:pt x="3" y="47"/>
                    <a:pt x="10" y="47"/>
                  </a:cubicBezTo>
                  <a:cubicBezTo>
                    <a:pt x="12" y="47"/>
                    <a:pt x="14" y="43"/>
                    <a:pt x="11" y="42"/>
                  </a:cubicBezTo>
                  <a:cubicBezTo>
                    <a:pt x="1" y="37"/>
                    <a:pt x="19" y="24"/>
                    <a:pt x="22" y="19"/>
                  </a:cubicBezTo>
                  <a:cubicBezTo>
                    <a:pt x="25" y="13"/>
                    <a:pt x="25" y="7"/>
                    <a:pt x="22"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Oval 1958">
              <a:extLst>
                <a:ext uri="{FF2B5EF4-FFF2-40B4-BE49-F238E27FC236}">
                  <a16:creationId xmlns:a16="http://schemas.microsoft.com/office/drawing/2014/main" id="{3548E2DB-018F-4119-8DF7-FA036792DA75}"/>
                </a:ext>
              </a:extLst>
            </p:cNvPr>
            <p:cNvSpPr>
              <a:spLocks noChangeArrowheads="1"/>
            </p:cNvSpPr>
            <p:nvPr/>
          </p:nvSpPr>
          <p:spPr bwMode="auto">
            <a:xfrm>
              <a:off x="4910138" y="7186613"/>
              <a:ext cx="76200" cy="74613"/>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1959">
              <a:extLst>
                <a:ext uri="{FF2B5EF4-FFF2-40B4-BE49-F238E27FC236}">
                  <a16:creationId xmlns:a16="http://schemas.microsoft.com/office/drawing/2014/main" id="{E7E3683E-FF3E-4697-B6E3-2E621E800F31}"/>
                </a:ext>
              </a:extLst>
            </p:cNvPr>
            <p:cNvSpPr>
              <a:spLocks/>
            </p:cNvSpPr>
            <p:nvPr/>
          </p:nvSpPr>
          <p:spPr bwMode="auto">
            <a:xfrm>
              <a:off x="5132388" y="7186613"/>
              <a:ext cx="76200" cy="73025"/>
            </a:xfrm>
            <a:custGeom>
              <a:avLst/>
              <a:gdLst>
                <a:gd name="T0" fmla="*/ 25 w 49"/>
                <a:gd name="T1" fmla="*/ 0 h 48"/>
                <a:gd name="T2" fmla="*/ 0 w 49"/>
                <a:gd name="T3" fmla="*/ 24 h 48"/>
                <a:gd name="T4" fmla="*/ 19 w 49"/>
                <a:gd name="T5" fmla="*/ 48 h 48"/>
                <a:gd name="T6" fmla="*/ 49 w 49"/>
                <a:gd name="T7" fmla="*/ 20 h 48"/>
                <a:gd name="T8" fmla="*/ 25 w 49"/>
                <a:gd name="T9" fmla="*/ 0 h 48"/>
              </a:gdLst>
              <a:ahLst/>
              <a:cxnLst>
                <a:cxn ang="0">
                  <a:pos x="T0" y="T1"/>
                </a:cxn>
                <a:cxn ang="0">
                  <a:pos x="T2" y="T3"/>
                </a:cxn>
                <a:cxn ang="0">
                  <a:pos x="T4" y="T5"/>
                </a:cxn>
                <a:cxn ang="0">
                  <a:pos x="T6" y="T7"/>
                </a:cxn>
                <a:cxn ang="0">
                  <a:pos x="T8" y="T9"/>
                </a:cxn>
              </a:cxnLst>
              <a:rect l="0" t="0" r="r" b="b"/>
              <a:pathLst>
                <a:path w="49" h="48">
                  <a:moveTo>
                    <a:pt x="25" y="0"/>
                  </a:moveTo>
                  <a:cubicBezTo>
                    <a:pt x="11" y="0"/>
                    <a:pt x="0" y="11"/>
                    <a:pt x="0" y="24"/>
                  </a:cubicBezTo>
                  <a:cubicBezTo>
                    <a:pt x="0" y="36"/>
                    <a:pt x="8" y="46"/>
                    <a:pt x="19" y="48"/>
                  </a:cubicBezTo>
                  <a:cubicBezTo>
                    <a:pt x="31" y="41"/>
                    <a:pt x="41" y="31"/>
                    <a:pt x="49" y="20"/>
                  </a:cubicBezTo>
                  <a:cubicBezTo>
                    <a:pt x="47" y="8"/>
                    <a:pt x="37" y="0"/>
                    <a:pt x="25"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1960">
              <a:extLst>
                <a:ext uri="{FF2B5EF4-FFF2-40B4-BE49-F238E27FC236}">
                  <a16:creationId xmlns:a16="http://schemas.microsoft.com/office/drawing/2014/main" id="{24701EE7-60F7-44B4-8172-B1278F57CBD7}"/>
                </a:ext>
              </a:extLst>
            </p:cNvPr>
            <p:cNvSpPr>
              <a:spLocks/>
            </p:cNvSpPr>
            <p:nvPr/>
          </p:nvSpPr>
          <p:spPr bwMode="auto">
            <a:xfrm>
              <a:off x="5162551" y="7216775"/>
              <a:ext cx="46038" cy="44450"/>
            </a:xfrm>
            <a:custGeom>
              <a:avLst/>
              <a:gdLst>
                <a:gd name="T0" fmla="*/ 30 w 30"/>
                <a:gd name="T1" fmla="*/ 0 h 29"/>
                <a:gd name="T2" fmla="*/ 0 w 30"/>
                <a:gd name="T3" fmla="*/ 28 h 29"/>
                <a:gd name="T4" fmla="*/ 6 w 30"/>
                <a:gd name="T5" fmla="*/ 29 h 29"/>
                <a:gd name="T6" fmla="*/ 30 w 30"/>
                <a:gd name="T7" fmla="*/ 4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cubicBezTo>
                    <a:pt x="22" y="11"/>
                    <a:pt x="12" y="21"/>
                    <a:pt x="0" y="28"/>
                  </a:cubicBezTo>
                  <a:cubicBezTo>
                    <a:pt x="2" y="29"/>
                    <a:pt x="4" y="29"/>
                    <a:pt x="6" y="29"/>
                  </a:cubicBezTo>
                  <a:cubicBezTo>
                    <a:pt x="19" y="29"/>
                    <a:pt x="30" y="18"/>
                    <a:pt x="30" y="4"/>
                  </a:cubicBezTo>
                  <a:cubicBezTo>
                    <a:pt x="30" y="3"/>
                    <a:pt x="30" y="1"/>
                    <a:pt x="30"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Oval 1961">
              <a:extLst>
                <a:ext uri="{FF2B5EF4-FFF2-40B4-BE49-F238E27FC236}">
                  <a16:creationId xmlns:a16="http://schemas.microsoft.com/office/drawing/2014/main" id="{326BD579-A157-4123-9AA3-AAE4315EA4FE}"/>
                </a:ext>
              </a:extLst>
            </p:cNvPr>
            <p:cNvSpPr>
              <a:spLocks noChangeArrowheads="1"/>
            </p:cNvSpPr>
            <p:nvPr/>
          </p:nvSpPr>
          <p:spPr bwMode="auto">
            <a:xfrm>
              <a:off x="4946651" y="7124700"/>
              <a:ext cx="47625"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Oval 1962">
              <a:extLst>
                <a:ext uri="{FF2B5EF4-FFF2-40B4-BE49-F238E27FC236}">
                  <a16:creationId xmlns:a16="http://schemas.microsoft.com/office/drawing/2014/main" id="{78041BAD-DB37-406D-B983-D5EBAE206615}"/>
                </a:ext>
              </a:extLst>
            </p:cNvPr>
            <p:cNvSpPr>
              <a:spLocks noChangeArrowheads="1"/>
            </p:cNvSpPr>
            <p:nvPr/>
          </p:nvSpPr>
          <p:spPr bwMode="auto">
            <a:xfrm>
              <a:off x="5127626" y="7124700"/>
              <a:ext cx="46038"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1963">
              <a:extLst>
                <a:ext uri="{FF2B5EF4-FFF2-40B4-BE49-F238E27FC236}">
                  <a16:creationId xmlns:a16="http://schemas.microsoft.com/office/drawing/2014/main" id="{2FFA741E-41E2-487F-8340-86C4D29154FD}"/>
                </a:ext>
              </a:extLst>
            </p:cNvPr>
            <p:cNvSpPr>
              <a:spLocks/>
            </p:cNvSpPr>
            <p:nvPr/>
          </p:nvSpPr>
          <p:spPr bwMode="auto">
            <a:xfrm>
              <a:off x="4997451" y="7224713"/>
              <a:ext cx="111125" cy="66675"/>
            </a:xfrm>
            <a:custGeom>
              <a:avLst/>
              <a:gdLst>
                <a:gd name="T0" fmla="*/ 36 w 72"/>
                <a:gd name="T1" fmla="*/ 3 h 44"/>
                <a:gd name="T2" fmla="*/ 0 w 72"/>
                <a:gd name="T3" fmla="*/ 0 h 44"/>
                <a:gd name="T4" fmla="*/ 36 w 72"/>
                <a:gd name="T5" fmla="*/ 44 h 44"/>
                <a:gd name="T6" fmla="*/ 72 w 72"/>
                <a:gd name="T7" fmla="*/ 0 h 44"/>
                <a:gd name="T8" fmla="*/ 36 w 72"/>
                <a:gd name="T9" fmla="*/ 3 h 44"/>
              </a:gdLst>
              <a:ahLst/>
              <a:cxnLst>
                <a:cxn ang="0">
                  <a:pos x="T0" y="T1"/>
                </a:cxn>
                <a:cxn ang="0">
                  <a:pos x="T2" y="T3"/>
                </a:cxn>
                <a:cxn ang="0">
                  <a:pos x="T4" y="T5"/>
                </a:cxn>
                <a:cxn ang="0">
                  <a:pos x="T6" y="T7"/>
                </a:cxn>
                <a:cxn ang="0">
                  <a:pos x="T8" y="T9"/>
                </a:cxn>
              </a:cxnLst>
              <a:rect l="0" t="0" r="r" b="b"/>
              <a:pathLst>
                <a:path w="72" h="44">
                  <a:moveTo>
                    <a:pt x="36" y="3"/>
                  </a:moveTo>
                  <a:cubicBezTo>
                    <a:pt x="23" y="3"/>
                    <a:pt x="11" y="2"/>
                    <a:pt x="0" y="0"/>
                  </a:cubicBezTo>
                  <a:cubicBezTo>
                    <a:pt x="2" y="25"/>
                    <a:pt x="17" y="44"/>
                    <a:pt x="36" y="44"/>
                  </a:cubicBezTo>
                  <a:cubicBezTo>
                    <a:pt x="55" y="44"/>
                    <a:pt x="70" y="25"/>
                    <a:pt x="72" y="0"/>
                  </a:cubicBezTo>
                  <a:cubicBezTo>
                    <a:pt x="61" y="2"/>
                    <a:pt x="48" y="3"/>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1964">
              <a:extLst>
                <a:ext uri="{FF2B5EF4-FFF2-40B4-BE49-F238E27FC236}">
                  <a16:creationId xmlns:a16="http://schemas.microsoft.com/office/drawing/2014/main" id="{057C361A-0B60-4D5E-B56F-C2B545E68A10}"/>
                </a:ext>
              </a:extLst>
            </p:cNvPr>
            <p:cNvSpPr>
              <a:spLocks/>
            </p:cNvSpPr>
            <p:nvPr/>
          </p:nvSpPr>
          <p:spPr bwMode="auto">
            <a:xfrm>
              <a:off x="4849813" y="6872288"/>
              <a:ext cx="433388" cy="250825"/>
            </a:xfrm>
            <a:custGeom>
              <a:avLst/>
              <a:gdLst>
                <a:gd name="T0" fmla="*/ 282 w 283"/>
                <a:gd name="T1" fmla="*/ 106 h 164"/>
                <a:gd name="T2" fmla="*/ 2 w 283"/>
                <a:gd name="T3" fmla="*/ 106 h 164"/>
                <a:gd name="T4" fmla="*/ 144 w 283"/>
                <a:gd name="T5" fmla="*/ 0 h 164"/>
                <a:gd name="T6" fmla="*/ 282 w 283"/>
                <a:gd name="T7" fmla="*/ 106 h 164"/>
              </a:gdLst>
              <a:ahLst/>
              <a:cxnLst>
                <a:cxn ang="0">
                  <a:pos x="T0" y="T1"/>
                </a:cxn>
                <a:cxn ang="0">
                  <a:pos x="T2" y="T3"/>
                </a:cxn>
                <a:cxn ang="0">
                  <a:pos x="T4" y="T5"/>
                </a:cxn>
                <a:cxn ang="0">
                  <a:pos x="T6" y="T7"/>
                </a:cxn>
              </a:cxnLst>
              <a:rect l="0" t="0" r="r" b="b"/>
              <a:pathLst>
                <a:path w="283" h="164">
                  <a:moveTo>
                    <a:pt x="282" y="106"/>
                  </a:moveTo>
                  <a:cubicBezTo>
                    <a:pt x="280" y="164"/>
                    <a:pt x="0" y="164"/>
                    <a:pt x="2" y="106"/>
                  </a:cubicBezTo>
                  <a:cubicBezTo>
                    <a:pt x="3" y="47"/>
                    <a:pt x="67" y="0"/>
                    <a:pt x="144" y="0"/>
                  </a:cubicBezTo>
                  <a:cubicBezTo>
                    <a:pt x="222" y="0"/>
                    <a:pt x="283" y="47"/>
                    <a:pt x="282" y="106"/>
                  </a:cubicBezTo>
                  <a:close/>
                </a:path>
              </a:pathLst>
            </a:custGeom>
            <a:solidFill>
              <a:srgbClr val="006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1965">
              <a:extLst>
                <a:ext uri="{FF2B5EF4-FFF2-40B4-BE49-F238E27FC236}">
                  <a16:creationId xmlns:a16="http://schemas.microsoft.com/office/drawing/2014/main" id="{4CF64E82-D751-4DC1-A0C8-85B9036B4760}"/>
                </a:ext>
              </a:extLst>
            </p:cNvPr>
            <p:cNvSpPr>
              <a:spLocks/>
            </p:cNvSpPr>
            <p:nvPr/>
          </p:nvSpPr>
          <p:spPr bwMode="auto">
            <a:xfrm>
              <a:off x="4840288" y="6986588"/>
              <a:ext cx="455613" cy="161925"/>
            </a:xfrm>
            <a:custGeom>
              <a:avLst/>
              <a:gdLst>
                <a:gd name="T0" fmla="*/ 288 w 297"/>
                <a:gd name="T1" fmla="*/ 106 h 106"/>
                <a:gd name="T2" fmla="*/ 11 w 297"/>
                <a:gd name="T3" fmla="*/ 106 h 106"/>
                <a:gd name="T4" fmla="*/ 5 w 297"/>
                <a:gd name="T5" fmla="*/ 33 h 106"/>
                <a:gd name="T6" fmla="*/ 287 w 297"/>
                <a:gd name="T7" fmla="*/ 33 h 106"/>
                <a:gd name="T8" fmla="*/ 288 w 297"/>
                <a:gd name="T9" fmla="*/ 106 h 106"/>
              </a:gdLst>
              <a:ahLst/>
              <a:cxnLst>
                <a:cxn ang="0">
                  <a:pos x="T0" y="T1"/>
                </a:cxn>
                <a:cxn ang="0">
                  <a:pos x="T2" y="T3"/>
                </a:cxn>
                <a:cxn ang="0">
                  <a:pos x="T4" y="T5"/>
                </a:cxn>
                <a:cxn ang="0">
                  <a:pos x="T6" y="T7"/>
                </a:cxn>
                <a:cxn ang="0">
                  <a:pos x="T8" y="T9"/>
                </a:cxn>
              </a:cxnLst>
              <a:rect l="0" t="0" r="r" b="b"/>
              <a:pathLst>
                <a:path w="297" h="106">
                  <a:moveTo>
                    <a:pt x="288" y="106"/>
                  </a:moveTo>
                  <a:cubicBezTo>
                    <a:pt x="197" y="73"/>
                    <a:pt x="102" y="73"/>
                    <a:pt x="11" y="106"/>
                  </a:cubicBezTo>
                  <a:cubicBezTo>
                    <a:pt x="4" y="85"/>
                    <a:pt x="0" y="57"/>
                    <a:pt x="5" y="33"/>
                  </a:cubicBezTo>
                  <a:cubicBezTo>
                    <a:pt x="96" y="0"/>
                    <a:pt x="196" y="0"/>
                    <a:pt x="287" y="33"/>
                  </a:cubicBezTo>
                  <a:cubicBezTo>
                    <a:pt x="295" y="58"/>
                    <a:pt x="297" y="85"/>
                    <a:pt x="288" y="10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1966">
              <a:extLst>
                <a:ext uri="{FF2B5EF4-FFF2-40B4-BE49-F238E27FC236}">
                  <a16:creationId xmlns:a16="http://schemas.microsoft.com/office/drawing/2014/main" id="{7C535D6C-C38A-49FB-8D93-6BBD08B8FF3E}"/>
                </a:ext>
              </a:extLst>
            </p:cNvPr>
            <p:cNvSpPr>
              <a:spLocks/>
            </p:cNvSpPr>
            <p:nvPr/>
          </p:nvSpPr>
          <p:spPr bwMode="auto">
            <a:xfrm>
              <a:off x="4883151" y="6900863"/>
              <a:ext cx="125413" cy="95250"/>
            </a:xfrm>
            <a:custGeom>
              <a:avLst/>
              <a:gdLst>
                <a:gd name="T0" fmla="*/ 80 w 82"/>
                <a:gd name="T1" fmla="*/ 0 h 62"/>
                <a:gd name="T2" fmla="*/ 1 w 82"/>
                <a:gd name="T3" fmla="*/ 59 h 62"/>
                <a:gd name="T4" fmla="*/ 3 w 82"/>
                <a:gd name="T5" fmla="*/ 61 h 62"/>
                <a:gd name="T6" fmla="*/ 36 w 82"/>
                <a:gd name="T7" fmla="*/ 26 h 62"/>
                <a:gd name="T8" fmla="*/ 80 w 82"/>
                <a:gd name="T9" fmla="*/ 3 h 62"/>
                <a:gd name="T10" fmla="*/ 80 w 82"/>
                <a:gd name="T11" fmla="*/ 0 h 62"/>
              </a:gdLst>
              <a:ahLst/>
              <a:cxnLst>
                <a:cxn ang="0">
                  <a:pos x="T0" y="T1"/>
                </a:cxn>
                <a:cxn ang="0">
                  <a:pos x="T2" y="T3"/>
                </a:cxn>
                <a:cxn ang="0">
                  <a:pos x="T4" y="T5"/>
                </a:cxn>
                <a:cxn ang="0">
                  <a:pos x="T6" y="T7"/>
                </a:cxn>
                <a:cxn ang="0">
                  <a:pos x="T8" y="T9"/>
                </a:cxn>
                <a:cxn ang="0">
                  <a:pos x="T10" y="T11"/>
                </a:cxn>
              </a:cxnLst>
              <a:rect l="0" t="0" r="r" b="b"/>
              <a:pathLst>
                <a:path w="82" h="62">
                  <a:moveTo>
                    <a:pt x="80" y="0"/>
                  </a:moveTo>
                  <a:cubicBezTo>
                    <a:pt x="49" y="8"/>
                    <a:pt x="14" y="29"/>
                    <a:pt x="1" y="59"/>
                  </a:cubicBezTo>
                  <a:cubicBezTo>
                    <a:pt x="0" y="60"/>
                    <a:pt x="2" y="62"/>
                    <a:pt x="3" y="61"/>
                  </a:cubicBezTo>
                  <a:cubicBezTo>
                    <a:pt x="14" y="48"/>
                    <a:pt x="23" y="36"/>
                    <a:pt x="36" y="26"/>
                  </a:cubicBezTo>
                  <a:cubicBezTo>
                    <a:pt x="49" y="15"/>
                    <a:pt x="64" y="8"/>
                    <a:pt x="80" y="3"/>
                  </a:cubicBezTo>
                  <a:cubicBezTo>
                    <a:pt x="82" y="2"/>
                    <a:pt x="81" y="0"/>
                    <a:pt x="80"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1967">
              <a:extLst>
                <a:ext uri="{FF2B5EF4-FFF2-40B4-BE49-F238E27FC236}">
                  <a16:creationId xmlns:a16="http://schemas.microsoft.com/office/drawing/2014/main" id="{1FD6FC91-C391-4B86-B5BE-1AB247730A46}"/>
                </a:ext>
              </a:extLst>
            </p:cNvPr>
            <p:cNvSpPr>
              <a:spLocks/>
            </p:cNvSpPr>
            <p:nvPr/>
          </p:nvSpPr>
          <p:spPr bwMode="auto">
            <a:xfrm>
              <a:off x="4994276" y="6900863"/>
              <a:ext cx="49213" cy="84138"/>
            </a:xfrm>
            <a:custGeom>
              <a:avLst/>
              <a:gdLst>
                <a:gd name="T0" fmla="*/ 32 w 33"/>
                <a:gd name="T1" fmla="*/ 0 h 54"/>
                <a:gd name="T2" fmla="*/ 0 w 33"/>
                <a:gd name="T3" fmla="*/ 52 h 54"/>
                <a:gd name="T4" fmla="*/ 3 w 33"/>
                <a:gd name="T5" fmla="*/ 53 h 54"/>
                <a:gd name="T6" fmla="*/ 33 w 33"/>
                <a:gd name="T7" fmla="*/ 1 h 54"/>
                <a:gd name="T8" fmla="*/ 32 w 33"/>
                <a:gd name="T9" fmla="*/ 0 h 54"/>
              </a:gdLst>
              <a:ahLst/>
              <a:cxnLst>
                <a:cxn ang="0">
                  <a:pos x="T0" y="T1"/>
                </a:cxn>
                <a:cxn ang="0">
                  <a:pos x="T2" y="T3"/>
                </a:cxn>
                <a:cxn ang="0">
                  <a:pos x="T4" y="T5"/>
                </a:cxn>
                <a:cxn ang="0">
                  <a:pos x="T6" y="T7"/>
                </a:cxn>
                <a:cxn ang="0">
                  <a:pos x="T8" y="T9"/>
                </a:cxn>
              </a:cxnLst>
              <a:rect l="0" t="0" r="r" b="b"/>
              <a:pathLst>
                <a:path w="33" h="54">
                  <a:moveTo>
                    <a:pt x="32" y="0"/>
                  </a:moveTo>
                  <a:cubicBezTo>
                    <a:pt x="18" y="14"/>
                    <a:pt x="5" y="32"/>
                    <a:pt x="0" y="52"/>
                  </a:cubicBezTo>
                  <a:cubicBezTo>
                    <a:pt x="0" y="53"/>
                    <a:pt x="2" y="54"/>
                    <a:pt x="3" y="53"/>
                  </a:cubicBezTo>
                  <a:cubicBezTo>
                    <a:pt x="11" y="34"/>
                    <a:pt x="20" y="17"/>
                    <a:pt x="33" y="1"/>
                  </a:cubicBezTo>
                  <a:cubicBezTo>
                    <a:pt x="33" y="1"/>
                    <a:pt x="33" y="0"/>
                    <a:pt x="32"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1968">
              <a:extLst>
                <a:ext uri="{FF2B5EF4-FFF2-40B4-BE49-F238E27FC236}">
                  <a16:creationId xmlns:a16="http://schemas.microsoft.com/office/drawing/2014/main" id="{52D7871D-7DF6-4433-90E2-DFA5DB71C00B}"/>
                </a:ext>
              </a:extLst>
            </p:cNvPr>
            <p:cNvSpPr>
              <a:spLocks/>
            </p:cNvSpPr>
            <p:nvPr/>
          </p:nvSpPr>
          <p:spPr bwMode="auto">
            <a:xfrm>
              <a:off x="5072063" y="6902450"/>
              <a:ext cx="14288" cy="84138"/>
            </a:xfrm>
            <a:custGeom>
              <a:avLst/>
              <a:gdLst>
                <a:gd name="T0" fmla="*/ 3 w 10"/>
                <a:gd name="T1" fmla="*/ 1 h 54"/>
                <a:gd name="T2" fmla="*/ 0 w 10"/>
                <a:gd name="T3" fmla="*/ 1 h 54"/>
                <a:gd name="T4" fmla="*/ 6 w 10"/>
                <a:gd name="T5" fmla="*/ 53 h 54"/>
                <a:gd name="T6" fmla="*/ 8 w 10"/>
                <a:gd name="T7" fmla="*/ 52 h 54"/>
                <a:gd name="T8" fmla="*/ 3 w 10"/>
                <a:gd name="T9" fmla="*/ 1 h 54"/>
              </a:gdLst>
              <a:ahLst/>
              <a:cxnLst>
                <a:cxn ang="0">
                  <a:pos x="T0" y="T1"/>
                </a:cxn>
                <a:cxn ang="0">
                  <a:pos x="T2" y="T3"/>
                </a:cxn>
                <a:cxn ang="0">
                  <a:pos x="T4" y="T5"/>
                </a:cxn>
                <a:cxn ang="0">
                  <a:pos x="T6" y="T7"/>
                </a:cxn>
                <a:cxn ang="0">
                  <a:pos x="T8" y="T9"/>
                </a:cxn>
              </a:cxnLst>
              <a:rect l="0" t="0" r="r" b="b"/>
              <a:pathLst>
                <a:path w="10" h="54">
                  <a:moveTo>
                    <a:pt x="3" y="1"/>
                  </a:moveTo>
                  <a:cubicBezTo>
                    <a:pt x="3" y="0"/>
                    <a:pt x="0" y="0"/>
                    <a:pt x="0" y="1"/>
                  </a:cubicBezTo>
                  <a:cubicBezTo>
                    <a:pt x="2" y="18"/>
                    <a:pt x="2" y="36"/>
                    <a:pt x="6" y="53"/>
                  </a:cubicBezTo>
                  <a:cubicBezTo>
                    <a:pt x="6" y="54"/>
                    <a:pt x="8" y="54"/>
                    <a:pt x="8" y="52"/>
                  </a:cubicBezTo>
                  <a:cubicBezTo>
                    <a:pt x="10" y="36"/>
                    <a:pt x="5" y="17"/>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1969">
              <a:extLst>
                <a:ext uri="{FF2B5EF4-FFF2-40B4-BE49-F238E27FC236}">
                  <a16:creationId xmlns:a16="http://schemas.microsoft.com/office/drawing/2014/main" id="{2B85E1A3-1C71-42DF-BBD2-61DC4579790E}"/>
                </a:ext>
              </a:extLst>
            </p:cNvPr>
            <p:cNvSpPr>
              <a:spLocks/>
            </p:cNvSpPr>
            <p:nvPr/>
          </p:nvSpPr>
          <p:spPr bwMode="auto">
            <a:xfrm>
              <a:off x="5105401" y="6899275"/>
              <a:ext cx="52388" cy="87313"/>
            </a:xfrm>
            <a:custGeom>
              <a:avLst/>
              <a:gdLst>
                <a:gd name="T0" fmla="*/ 3 w 34"/>
                <a:gd name="T1" fmla="*/ 1 h 58"/>
                <a:gd name="T2" fmla="*/ 1 w 34"/>
                <a:gd name="T3" fmla="*/ 3 h 58"/>
                <a:gd name="T4" fmla="*/ 21 w 34"/>
                <a:gd name="T5" fmla="*/ 29 h 58"/>
                <a:gd name="T6" fmla="*/ 32 w 34"/>
                <a:gd name="T7" fmla="*/ 57 h 58"/>
                <a:gd name="T8" fmla="*/ 34 w 34"/>
                <a:gd name="T9" fmla="*/ 56 h 58"/>
                <a:gd name="T10" fmla="*/ 3 w 34"/>
                <a:gd name="T11" fmla="*/ 1 h 58"/>
              </a:gdLst>
              <a:ahLst/>
              <a:cxnLst>
                <a:cxn ang="0">
                  <a:pos x="T0" y="T1"/>
                </a:cxn>
                <a:cxn ang="0">
                  <a:pos x="T2" y="T3"/>
                </a:cxn>
                <a:cxn ang="0">
                  <a:pos x="T4" y="T5"/>
                </a:cxn>
                <a:cxn ang="0">
                  <a:pos x="T6" y="T7"/>
                </a:cxn>
                <a:cxn ang="0">
                  <a:pos x="T8" y="T9"/>
                </a:cxn>
                <a:cxn ang="0">
                  <a:pos x="T10" y="T11"/>
                </a:cxn>
              </a:cxnLst>
              <a:rect l="0" t="0" r="r" b="b"/>
              <a:pathLst>
                <a:path w="34" h="58">
                  <a:moveTo>
                    <a:pt x="3" y="1"/>
                  </a:moveTo>
                  <a:cubicBezTo>
                    <a:pt x="2" y="0"/>
                    <a:pt x="0" y="2"/>
                    <a:pt x="1" y="3"/>
                  </a:cubicBezTo>
                  <a:cubicBezTo>
                    <a:pt x="9" y="11"/>
                    <a:pt x="16" y="19"/>
                    <a:pt x="21" y="29"/>
                  </a:cubicBezTo>
                  <a:cubicBezTo>
                    <a:pt x="26" y="38"/>
                    <a:pt x="28" y="48"/>
                    <a:pt x="32" y="57"/>
                  </a:cubicBezTo>
                  <a:cubicBezTo>
                    <a:pt x="33" y="58"/>
                    <a:pt x="34" y="57"/>
                    <a:pt x="34" y="56"/>
                  </a:cubicBezTo>
                  <a:cubicBezTo>
                    <a:pt x="34" y="36"/>
                    <a:pt x="17" y="14"/>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1970">
              <a:extLst>
                <a:ext uri="{FF2B5EF4-FFF2-40B4-BE49-F238E27FC236}">
                  <a16:creationId xmlns:a16="http://schemas.microsoft.com/office/drawing/2014/main" id="{12B27D23-66CC-4945-BCBB-41D4FBF3B918}"/>
                </a:ext>
              </a:extLst>
            </p:cNvPr>
            <p:cNvSpPr>
              <a:spLocks/>
            </p:cNvSpPr>
            <p:nvPr/>
          </p:nvSpPr>
          <p:spPr bwMode="auto">
            <a:xfrm>
              <a:off x="5151438" y="6899275"/>
              <a:ext cx="100013" cy="106363"/>
            </a:xfrm>
            <a:custGeom>
              <a:avLst/>
              <a:gdLst>
                <a:gd name="T0" fmla="*/ 64 w 65"/>
                <a:gd name="T1" fmla="*/ 66 h 69"/>
                <a:gd name="T2" fmla="*/ 3 w 65"/>
                <a:gd name="T3" fmla="*/ 1 h 69"/>
                <a:gd name="T4" fmla="*/ 2 w 65"/>
                <a:gd name="T5" fmla="*/ 3 h 69"/>
                <a:gd name="T6" fmla="*/ 62 w 65"/>
                <a:gd name="T7" fmla="*/ 67 h 69"/>
                <a:gd name="T8" fmla="*/ 64 w 65"/>
                <a:gd name="T9" fmla="*/ 66 h 69"/>
              </a:gdLst>
              <a:ahLst/>
              <a:cxnLst>
                <a:cxn ang="0">
                  <a:pos x="T0" y="T1"/>
                </a:cxn>
                <a:cxn ang="0">
                  <a:pos x="T2" y="T3"/>
                </a:cxn>
                <a:cxn ang="0">
                  <a:pos x="T4" y="T5"/>
                </a:cxn>
                <a:cxn ang="0">
                  <a:pos x="T6" y="T7"/>
                </a:cxn>
                <a:cxn ang="0">
                  <a:pos x="T8" y="T9"/>
                </a:cxn>
              </a:cxnLst>
              <a:rect l="0" t="0" r="r" b="b"/>
              <a:pathLst>
                <a:path w="65" h="69">
                  <a:moveTo>
                    <a:pt x="64" y="66"/>
                  </a:moveTo>
                  <a:cubicBezTo>
                    <a:pt x="51" y="39"/>
                    <a:pt x="28" y="17"/>
                    <a:pt x="3" y="1"/>
                  </a:cubicBezTo>
                  <a:cubicBezTo>
                    <a:pt x="1" y="0"/>
                    <a:pt x="0" y="3"/>
                    <a:pt x="2" y="3"/>
                  </a:cubicBezTo>
                  <a:cubicBezTo>
                    <a:pt x="27" y="20"/>
                    <a:pt x="45" y="42"/>
                    <a:pt x="62" y="67"/>
                  </a:cubicBezTo>
                  <a:cubicBezTo>
                    <a:pt x="63" y="69"/>
                    <a:pt x="65" y="68"/>
                    <a:pt x="64" y="6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1971">
              <a:extLst>
                <a:ext uri="{FF2B5EF4-FFF2-40B4-BE49-F238E27FC236}">
                  <a16:creationId xmlns:a16="http://schemas.microsoft.com/office/drawing/2014/main" id="{418D7720-F220-49A2-9C91-A6BCDDA20F27}"/>
                </a:ext>
              </a:extLst>
            </p:cNvPr>
            <p:cNvSpPr>
              <a:spLocks/>
            </p:cNvSpPr>
            <p:nvPr/>
          </p:nvSpPr>
          <p:spPr bwMode="auto">
            <a:xfrm>
              <a:off x="4867276" y="7038975"/>
              <a:ext cx="12700" cy="80963"/>
            </a:xfrm>
            <a:custGeom>
              <a:avLst/>
              <a:gdLst>
                <a:gd name="T0" fmla="*/ 5 w 8"/>
                <a:gd name="T1" fmla="*/ 27 h 53"/>
                <a:gd name="T2" fmla="*/ 5 w 8"/>
                <a:gd name="T3" fmla="*/ 2 h 53"/>
                <a:gd name="T4" fmla="*/ 3 w 8"/>
                <a:gd name="T5" fmla="*/ 1 h 53"/>
                <a:gd name="T6" fmla="*/ 6 w 8"/>
                <a:gd name="T7" fmla="*/ 52 h 53"/>
                <a:gd name="T8" fmla="*/ 8 w 8"/>
                <a:gd name="T9" fmla="*/ 51 h 53"/>
                <a:gd name="T10" fmla="*/ 5 w 8"/>
                <a:gd name="T11" fmla="*/ 27 h 53"/>
              </a:gdLst>
              <a:ahLst/>
              <a:cxnLst>
                <a:cxn ang="0">
                  <a:pos x="T0" y="T1"/>
                </a:cxn>
                <a:cxn ang="0">
                  <a:pos x="T2" y="T3"/>
                </a:cxn>
                <a:cxn ang="0">
                  <a:pos x="T4" y="T5"/>
                </a:cxn>
                <a:cxn ang="0">
                  <a:pos x="T6" y="T7"/>
                </a:cxn>
                <a:cxn ang="0">
                  <a:pos x="T8" y="T9"/>
                </a:cxn>
                <a:cxn ang="0">
                  <a:pos x="T10" y="T11"/>
                </a:cxn>
              </a:cxnLst>
              <a:rect l="0" t="0" r="r" b="b"/>
              <a:pathLst>
                <a:path w="8" h="53">
                  <a:moveTo>
                    <a:pt x="5" y="27"/>
                  </a:moveTo>
                  <a:cubicBezTo>
                    <a:pt x="4" y="18"/>
                    <a:pt x="5" y="10"/>
                    <a:pt x="5" y="2"/>
                  </a:cubicBezTo>
                  <a:cubicBezTo>
                    <a:pt x="5" y="1"/>
                    <a:pt x="3" y="0"/>
                    <a:pt x="3" y="1"/>
                  </a:cubicBezTo>
                  <a:cubicBezTo>
                    <a:pt x="0" y="17"/>
                    <a:pt x="0" y="37"/>
                    <a:pt x="6" y="52"/>
                  </a:cubicBezTo>
                  <a:cubicBezTo>
                    <a:pt x="6" y="53"/>
                    <a:pt x="8" y="53"/>
                    <a:pt x="8" y="51"/>
                  </a:cubicBezTo>
                  <a:cubicBezTo>
                    <a:pt x="8" y="43"/>
                    <a:pt x="6" y="35"/>
                    <a:pt x="5"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1972">
              <a:extLst>
                <a:ext uri="{FF2B5EF4-FFF2-40B4-BE49-F238E27FC236}">
                  <a16:creationId xmlns:a16="http://schemas.microsoft.com/office/drawing/2014/main" id="{6443A341-809B-4A8B-A592-76B3B778D9EB}"/>
                </a:ext>
              </a:extLst>
            </p:cNvPr>
            <p:cNvSpPr>
              <a:spLocks/>
            </p:cNvSpPr>
            <p:nvPr/>
          </p:nvSpPr>
          <p:spPr bwMode="auto">
            <a:xfrm>
              <a:off x="4905376" y="7031038"/>
              <a:ext cx="15875" cy="79375"/>
            </a:xfrm>
            <a:custGeom>
              <a:avLst/>
              <a:gdLst>
                <a:gd name="T0" fmla="*/ 6 w 11"/>
                <a:gd name="T1" fmla="*/ 27 h 51"/>
                <a:gd name="T2" fmla="*/ 3 w 11"/>
                <a:gd name="T3" fmla="*/ 1 h 51"/>
                <a:gd name="T4" fmla="*/ 2 w 11"/>
                <a:gd name="T5" fmla="*/ 1 h 51"/>
                <a:gd name="T6" fmla="*/ 9 w 11"/>
                <a:gd name="T7" fmla="*/ 50 h 51"/>
                <a:gd name="T8" fmla="*/ 11 w 11"/>
                <a:gd name="T9" fmla="*/ 49 h 51"/>
                <a:gd name="T10" fmla="*/ 6 w 11"/>
                <a:gd name="T11" fmla="*/ 27 h 51"/>
              </a:gdLst>
              <a:ahLst/>
              <a:cxnLst>
                <a:cxn ang="0">
                  <a:pos x="T0" y="T1"/>
                </a:cxn>
                <a:cxn ang="0">
                  <a:pos x="T2" y="T3"/>
                </a:cxn>
                <a:cxn ang="0">
                  <a:pos x="T4" y="T5"/>
                </a:cxn>
                <a:cxn ang="0">
                  <a:pos x="T6" y="T7"/>
                </a:cxn>
                <a:cxn ang="0">
                  <a:pos x="T8" y="T9"/>
                </a:cxn>
                <a:cxn ang="0">
                  <a:pos x="T10" y="T11"/>
                </a:cxn>
              </a:cxnLst>
              <a:rect l="0" t="0" r="r" b="b"/>
              <a:pathLst>
                <a:path w="11" h="51">
                  <a:moveTo>
                    <a:pt x="6" y="27"/>
                  </a:moveTo>
                  <a:cubicBezTo>
                    <a:pt x="4" y="18"/>
                    <a:pt x="4" y="10"/>
                    <a:pt x="3" y="1"/>
                  </a:cubicBezTo>
                  <a:cubicBezTo>
                    <a:pt x="3" y="0"/>
                    <a:pt x="2" y="0"/>
                    <a:pt x="2" y="1"/>
                  </a:cubicBezTo>
                  <a:cubicBezTo>
                    <a:pt x="0" y="17"/>
                    <a:pt x="1" y="36"/>
                    <a:pt x="9" y="50"/>
                  </a:cubicBezTo>
                  <a:cubicBezTo>
                    <a:pt x="9" y="51"/>
                    <a:pt x="11" y="50"/>
                    <a:pt x="11" y="49"/>
                  </a:cubicBezTo>
                  <a:cubicBezTo>
                    <a:pt x="10" y="42"/>
                    <a:pt x="7" y="34"/>
                    <a:pt x="6"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1973">
              <a:extLst>
                <a:ext uri="{FF2B5EF4-FFF2-40B4-BE49-F238E27FC236}">
                  <a16:creationId xmlns:a16="http://schemas.microsoft.com/office/drawing/2014/main" id="{694A474F-2544-4E44-8A73-E65D52816B30}"/>
                </a:ext>
              </a:extLst>
            </p:cNvPr>
            <p:cNvSpPr>
              <a:spLocks/>
            </p:cNvSpPr>
            <p:nvPr/>
          </p:nvSpPr>
          <p:spPr bwMode="auto">
            <a:xfrm>
              <a:off x="4953001" y="7023100"/>
              <a:ext cx="14288" cy="69850"/>
            </a:xfrm>
            <a:custGeom>
              <a:avLst/>
              <a:gdLst>
                <a:gd name="T0" fmla="*/ 2 w 9"/>
                <a:gd name="T1" fmla="*/ 2 h 46"/>
                <a:gd name="T2" fmla="*/ 0 w 9"/>
                <a:gd name="T3" fmla="*/ 2 h 46"/>
                <a:gd name="T4" fmla="*/ 6 w 9"/>
                <a:gd name="T5" fmla="*/ 45 h 46"/>
                <a:gd name="T6" fmla="*/ 9 w 9"/>
                <a:gd name="T7" fmla="*/ 44 h 46"/>
                <a:gd name="T8" fmla="*/ 2 w 9"/>
                <a:gd name="T9" fmla="*/ 2 h 46"/>
              </a:gdLst>
              <a:ahLst/>
              <a:cxnLst>
                <a:cxn ang="0">
                  <a:pos x="T0" y="T1"/>
                </a:cxn>
                <a:cxn ang="0">
                  <a:pos x="T2" y="T3"/>
                </a:cxn>
                <a:cxn ang="0">
                  <a:pos x="T4" y="T5"/>
                </a:cxn>
                <a:cxn ang="0">
                  <a:pos x="T6" y="T7"/>
                </a:cxn>
                <a:cxn ang="0">
                  <a:pos x="T8" y="T9"/>
                </a:cxn>
              </a:cxnLst>
              <a:rect l="0" t="0" r="r" b="b"/>
              <a:pathLst>
                <a:path w="9" h="46">
                  <a:moveTo>
                    <a:pt x="2" y="2"/>
                  </a:moveTo>
                  <a:cubicBezTo>
                    <a:pt x="2" y="0"/>
                    <a:pt x="0" y="0"/>
                    <a:pt x="0" y="2"/>
                  </a:cubicBezTo>
                  <a:cubicBezTo>
                    <a:pt x="1" y="16"/>
                    <a:pt x="2" y="31"/>
                    <a:pt x="6" y="45"/>
                  </a:cubicBezTo>
                  <a:cubicBezTo>
                    <a:pt x="6" y="46"/>
                    <a:pt x="9" y="46"/>
                    <a:pt x="9" y="44"/>
                  </a:cubicBezTo>
                  <a:cubicBezTo>
                    <a:pt x="7" y="30"/>
                    <a:pt x="4" y="16"/>
                    <a:pt x="2"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1974">
              <a:extLst>
                <a:ext uri="{FF2B5EF4-FFF2-40B4-BE49-F238E27FC236}">
                  <a16:creationId xmlns:a16="http://schemas.microsoft.com/office/drawing/2014/main" id="{437FCDE7-3A71-42EE-BBEA-D347F78F0393}"/>
                </a:ext>
              </a:extLst>
            </p:cNvPr>
            <p:cNvSpPr>
              <a:spLocks/>
            </p:cNvSpPr>
            <p:nvPr/>
          </p:nvSpPr>
          <p:spPr bwMode="auto">
            <a:xfrm>
              <a:off x="5002213" y="7016750"/>
              <a:ext cx="17463" cy="77788"/>
            </a:xfrm>
            <a:custGeom>
              <a:avLst/>
              <a:gdLst>
                <a:gd name="T0" fmla="*/ 3 w 11"/>
                <a:gd name="T1" fmla="*/ 1 h 51"/>
                <a:gd name="T2" fmla="*/ 1 w 11"/>
                <a:gd name="T3" fmla="*/ 2 h 51"/>
                <a:gd name="T4" fmla="*/ 7 w 11"/>
                <a:gd name="T5" fmla="*/ 49 h 51"/>
                <a:gd name="T6" fmla="*/ 11 w 11"/>
                <a:gd name="T7" fmla="*/ 48 h 51"/>
                <a:gd name="T8" fmla="*/ 3 w 11"/>
                <a:gd name="T9" fmla="*/ 1 h 51"/>
              </a:gdLst>
              <a:ahLst/>
              <a:cxnLst>
                <a:cxn ang="0">
                  <a:pos x="T0" y="T1"/>
                </a:cxn>
                <a:cxn ang="0">
                  <a:pos x="T2" y="T3"/>
                </a:cxn>
                <a:cxn ang="0">
                  <a:pos x="T4" y="T5"/>
                </a:cxn>
                <a:cxn ang="0">
                  <a:pos x="T6" y="T7"/>
                </a:cxn>
                <a:cxn ang="0">
                  <a:pos x="T8" y="T9"/>
                </a:cxn>
              </a:cxnLst>
              <a:rect l="0" t="0" r="r" b="b"/>
              <a:pathLst>
                <a:path w="11" h="51">
                  <a:moveTo>
                    <a:pt x="3" y="1"/>
                  </a:moveTo>
                  <a:cubicBezTo>
                    <a:pt x="3" y="0"/>
                    <a:pt x="0" y="0"/>
                    <a:pt x="1" y="2"/>
                  </a:cubicBezTo>
                  <a:cubicBezTo>
                    <a:pt x="3" y="17"/>
                    <a:pt x="4" y="33"/>
                    <a:pt x="7" y="49"/>
                  </a:cubicBezTo>
                  <a:cubicBezTo>
                    <a:pt x="8" y="51"/>
                    <a:pt x="11" y="50"/>
                    <a:pt x="11" y="48"/>
                  </a:cubicBezTo>
                  <a:cubicBezTo>
                    <a:pt x="9" y="33"/>
                    <a:pt x="6" y="17"/>
                    <a:pt x="3"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1975">
              <a:extLst>
                <a:ext uri="{FF2B5EF4-FFF2-40B4-BE49-F238E27FC236}">
                  <a16:creationId xmlns:a16="http://schemas.microsoft.com/office/drawing/2014/main" id="{8ADFF2E5-6C56-4C87-BD1D-152647C04BFC}"/>
                </a:ext>
              </a:extLst>
            </p:cNvPr>
            <p:cNvSpPr>
              <a:spLocks/>
            </p:cNvSpPr>
            <p:nvPr/>
          </p:nvSpPr>
          <p:spPr bwMode="auto">
            <a:xfrm>
              <a:off x="5060951" y="7013575"/>
              <a:ext cx="9525" cy="79375"/>
            </a:xfrm>
            <a:custGeom>
              <a:avLst/>
              <a:gdLst>
                <a:gd name="T0" fmla="*/ 3 w 6"/>
                <a:gd name="T1" fmla="*/ 2 h 52"/>
                <a:gd name="T2" fmla="*/ 0 w 6"/>
                <a:gd name="T3" fmla="*/ 2 h 52"/>
                <a:gd name="T4" fmla="*/ 3 w 6"/>
                <a:gd name="T5" fmla="*/ 51 h 52"/>
                <a:gd name="T6" fmla="*/ 6 w 6"/>
                <a:gd name="T7" fmla="*/ 50 h 52"/>
                <a:gd name="T8" fmla="*/ 3 w 6"/>
                <a:gd name="T9" fmla="*/ 2 h 52"/>
              </a:gdLst>
              <a:ahLst/>
              <a:cxnLst>
                <a:cxn ang="0">
                  <a:pos x="T0" y="T1"/>
                </a:cxn>
                <a:cxn ang="0">
                  <a:pos x="T2" y="T3"/>
                </a:cxn>
                <a:cxn ang="0">
                  <a:pos x="T4" y="T5"/>
                </a:cxn>
                <a:cxn ang="0">
                  <a:pos x="T6" y="T7"/>
                </a:cxn>
                <a:cxn ang="0">
                  <a:pos x="T8" y="T9"/>
                </a:cxn>
              </a:cxnLst>
              <a:rect l="0" t="0" r="r" b="b"/>
              <a:pathLst>
                <a:path w="6" h="52">
                  <a:moveTo>
                    <a:pt x="3" y="2"/>
                  </a:moveTo>
                  <a:cubicBezTo>
                    <a:pt x="2" y="0"/>
                    <a:pt x="0" y="0"/>
                    <a:pt x="0" y="2"/>
                  </a:cubicBezTo>
                  <a:cubicBezTo>
                    <a:pt x="1" y="18"/>
                    <a:pt x="0" y="35"/>
                    <a:pt x="3" y="51"/>
                  </a:cubicBezTo>
                  <a:cubicBezTo>
                    <a:pt x="3" y="52"/>
                    <a:pt x="6" y="52"/>
                    <a:pt x="6" y="50"/>
                  </a:cubicBezTo>
                  <a:cubicBezTo>
                    <a:pt x="6" y="34"/>
                    <a:pt x="4" y="18"/>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1976">
              <a:extLst>
                <a:ext uri="{FF2B5EF4-FFF2-40B4-BE49-F238E27FC236}">
                  <a16:creationId xmlns:a16="http://schemas.microsoft.com/office/drawing/2014/main" id="{65BE48E2-E7EF-4077-BAF0-6EA3C2C92FC4}"/>
                </a:ext>
              </a:extLst>
            </p:cNvPr>
            <p:cNvSpPr>
              <a:spLocks/>
            </p:cNvSpPr>
            <p:nvPr/>
          </p:nvSpPr>
          <p:spPr bwMode="auto">
            <a:xfrm>
              <a:off x="5122863" y="7024688"/>
              <a:ext cx="7938" cy="65088"/>
            </a:xfrm>
            <a:custGeom>
              <a:avLst/>
              <a:gdLst>
                <a:gd name="T0" fmla="*/ 3 w 6"/>
                <a:gd name="T1" fmla="*/ 2 h 43"/>
                <a:gd name="T2" fmla="*/ 1 w 6"/>
                <a:gd name="T3" fmla="*/ 2 h 43"/>
                <a:gd name="T4" fmla="*/ 1 w 6"/>
                <a:gd name="T5" fmla="*/ 24 h 43"/>
                <a:gd name="T6" fmla="*/ 1 w 6"/>
                <a:gd name="T7" fmla="*/ 42 h 43"/>
                <a:gd name="T8" fmla="*/ 3 w 6"/>
                <a:gd name="T9" fmla="*/ 42 h 43"/>
                <a:gd name="T10" fmla="*/ 3 w 6"/>
                <a:gd name="T11" fmla="*/ 2 h 43"/>
              </a:gdLst>
              <a:ahLst/>
              <a:cxnLst>
                <a:cxn ang="0">
                  <a:pos x="T0" y="T1"/>
                </a:cxn>
                <a:cxn ang="0">
                  <a:pos x="T2" y="T3"/>
                </a:cxn>
                <a:cxn ang="0">
                  <a:pos x="T4" y="T5"/>
                </a:cxn>
                <a:cxn ang="0">
                  <a:pos x="T6" y="T7"/>
                </a:cxn>
                <a:cxn ang="0">
                  <a:pos x="T8" y="T9"/>
                </a:cxn>
                <a:cxn ang="0">
                  <a:pos x="T10" y="T11"/>
                </a:cxn>
              </a:cxnLst>
              <a:rect l="0" t="0" r="r" b="b"/>
              <a:pathLst>
                <a:path w="6" h="43">
                  <a:moveTo>
                    <a:pt x="3" y="2"/>
                  </a:moveTo>
                  <a:cubicBezTo>
                    <a:pt x="3" y="0"/>
                    <a:pt x="1" y="0"/>
                    <a:pt x="1" y="2"/>
                  </a:cubicBezTo>
                  <a:cubicBezTo>
                    <a:pt x="1" y="9"/>
                    <a:pt x="1" y="16"/>
                    <a:pt x="1" y="24"/>
                  </a:cubicBezTo>
                  <a:cubicBezTo>
                    <a:pt x="1" y="30"/>
                    <a:pt x="0" y="36"/>
                    <a:pt x="1" y="42"/>
                  </a:cubicBezTo>
                  <a:cubicBezTo>
                    <a:pt x="1" y="43"/>
                    <a:pt x="2" y="43"/>
                    <a:pt x="3" y="42"/>
                  </a:cubicBezTo>
                  <a:cubicBezTo>
                    <a:pt x="6" y="30"/>
                    <a:pt x="4" y="15"/>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1977">
              <a:extLst>
                <a:ext uri="{FF2B5EF4-FFF2-40B4-BE49-F238E27FC236}">
                  <a16:creationId xmlns:a16="http://schemas.microsoft.com/office/drawing/2014/main" id="{AC5CCF2B-A7C6-47EB-93AA-4A0224301CAF}"/>
                </a:ext>
              </a:extLst>
            </p:cNvPr>
            <p:cNvSpPr>
              <a:spLocks/>
            </p:cNvSpPr>
            <p:nvPr/>
          </p:nvSpPr>
          <p:spPr bwMode="auto">
            <a:xfrm>
              <a:off x="5176838" y="7024688"/>
              <a:ext cx="14288" cy="66675"/>
            </a:xfrm>
            <a:custGeom>
              <a:avLst/>
              <a:gdLst>
                <a:gd name="T0" fmla="*/ 6 w 9"/>
                <a:gd name="T1" fmla="*/ 2 h 44"/>
                <a:gd name="T2" fmla="*/ 0 w 9"/>
                <a:gd name="T3" fmla="*/ 42 h 44"/>
                <a:gd name="T4" fmla="*/ 3 w 9"/>
                <a:gd name="T5" fmla="*/ 42 h 44"/>
                <a:gd name="T6" fmla="*/ 9 w 9"/>
                <a:gd name="T7" fmla="*/ 2 h 44"/>
                <a:gd name="T8" fmla="*/ 6 w 9"/>
                <a:gd name="T9" fmla="*/ 2 h 44"/>
              </a:gdLst>
              <a:ahLst/>
              <a:cxnLst>
                <a:cxn ang="0">
                  <a:pos x="T0" y="T1"/>
                </a:cxn>
                <a:cxn ang="0">
                  <a:pos x="T2" y="T3"/>
                </a:cxn>
                <a:cxn ang="0">
                  <a:pos x="T4" y="T5"/>
                </a:cxn>
                <a:cxn ang="0">
                  <a:pos x="T6" y="T7"/>
                </a:cxn>
                <a:cxn ang="0">
                  <a:pos x="T8" y="T9"/>
                </a:cxn>
              </a:cxnLst>
              <a:rect l="0" t="0" r="r" b="b"/>
              <a:pathLst>
                <a:path w="9" h="44">
                  <a:moveTo>
                    <a:pt x="6" y="2"/>
                  </a:moveTo>
                  <a:cubicBezTo>
                    <a:pt x="4" y="15"/>
                    <a:pt x="1" y="28"/>
                    <a:pt x="0" y="42"/>
                  </a:cubicBezTo>
                  <a:cubicBezTo>
                    <a:pt x="0" y="44"/>
                    <a:pt x="3" y="44"/>
                    <a:pt x="3" y="42"/>
                  </a:cubicBezTo>
                  <a:cubicBezTo>
                    <a:pt x="6" y="29"/>
                    <a:pt x="7" y="16"/>
                    <a:pt x="9" y="2"/>
                  </a:cubicBezTo>
                  <a:cubicBezTo>
                    <a:pt x="9" y="1"/>
                    <a:pt x="6" y="0"/>
                    <a:pt x="6"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1978">
              <a:extLst>
                <a:ext uri="{FF2B5EF4-FFF2-40B4-BE49-F238E27FC236}">
                  <a16:creationId xmlns:a16="http://schemas.microsoft.com/office/drawing/2014/main" id="{4402804B-8CA5-4FED-8C41-94F15D3C914A}"/>
                </a:ext>
              </a:extLst>
            </p:cNvPr>
            <p:cNvSpPr>
              <a:spLocks/>
            </p:cNvSpPr>
            <p:nvPr/>
          </p:nvSpPr>
          <p:spPr bwMode="auto">
            <a:xfrm>
              <a:off x="5226051" y="7035800"/>
              <a:ext cx="15875" cy="68263"/>
            </a:xfrm>
            <a:custGeom>
              <a:avLst/>
              <a:gdLst>
                <a:gd name="T0" fmla="*/ 10 w 10"/>
                <a:gd name="T1" fmla="*/ 1 h 44"/>
                <a:gd name="T2" fmla="*/ 8 w 10"/>
                <a:gd name="T3" fmla="*/ 1 h 44"/>
                <a:gd name="T4" fmla="*/ 0 w 10"/>
                <a:gd name="T5" fmla="*/ 42 h 44"/>
                <a:gd name="T6" fmla="*/ 2 w 10"/>
                <a:gd name="T7" fmla="*/ 43 h 44"/>
                <a:gd name="T8" fmla="*/ 10 w 10"/>
                <a:gd name="T9" fmla="*/ 1 h 44"/>
              </a:gdLst>
              <a:ahLst/>
              <a:cxnLst>
                <a:cxn ang="0">
                  <a:pos x="T0" y="T1"/>
                </a:cxn>
                <a:cxn ang="0">
                  <a:pos x="T2" y="T3"/>
                </a:cxn>
                <a:cxn ang="0">
                  <a:pos x="T4" y="T5"/>
                </a:cxn>
                <a:cxn ang="0">
                  <a:pos x="T6" y="T7"/>
                </a:cxn>
                <a:cxn ang="0">
                  <a:pos x="T8" y="T9"/>
                </a:cxn>
              </a:cxnLst>
              <a:rect l="0" t="0" r="r" b="b"/>
              <a:pathLst>
                <a:path w="10" h="44">
                  <a:moveTo>
                    <a:pt x="10" y="1"/>
                  </a:moveTo>
                  <a:cubicBezTo>
                    <a:pt x="9" y="0"/>
                    <a:pt x="8" y="0"/>
                    <a:pt x="8" y="1"/>
                  </a:cubicBezTo>
                  <a:cubicBezTo>
                    <a:pt x="7" y="15"/>
                    <a:pt x="3" y="28"/>
                    <a:pt x="0" y="42"/>
                  </a:cubicBezTo>
                  <a:cubicBezTo>
                    <a:pt x="0" y="43"/>
                    <a:pt x="2" y="44"/>
                    <a:pt x="2" y="43"/>
                  </a:cubicBezTo>
                  <a:cubicBezTo>
                    <a:pt x="9" y="30"/>
                    <a:pt x="10" y="15"/>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1979">
              <a:extLst>
                <a:ext uri="{FF2B5EF4-FFF2-40B4-BE49-F238E27FC236}">
                  <a16:creationId xmlns:a16="http://schemas.microsoft.com/office/drawing/2014/main" id="{B0093131-070D-4C8B-ABBD-71E6E2058D7C}"/>
                </a:ext>
              </a:extLst>
            </p:cNvPr>
            <p:cNvSpPr>
              <a:spLocks/>
            </p:cNvSpPr>
            <p:nvPr/>
          </p:nvSpPr>
          <p:spPr bwMode="auto">
            <a:xfrm>
              <a:off x="5259388" y="7043738"/>
              <a:ext cx="15875" cy="66675"/>
            </a:xfrm>
            <a:custGeom>
              <a:avLst/>
              <a:gdLst>
                <a:gd name="T0" fmla="*/ 10 w 10"/>
                <a:gd name="T1" fmla="*/ 1 h 43"/>
                <a:gd name="T2" fmla="*/ 7 w 10"/>
                <a:gd name="T3" fmla="*/ 1 h 43"/>
                <a:gd name="T4" fmla="*/ 5 w 10"/>
                <a:gd name="T5" fmla="*/ 23 h 43"/>
                <a:gd name="T6" fmla="*/ 0 w 10"/>
                <a:gd name="T7" fmla="*/ 41 h 43"/>
                <a:gd name="T8" fmla="*/ 3 w 10"/>
                <a:gd name="T9" fmla="*/ 42 h 43"/>
                <a:gd name="T10" fmla="*/ 10 w 10"/>
                <a:gd name="T11" fmla="*/ 1 h 43"/>
              </a:gdLst>
              <a:ahLst/>
              <a:cxnLst>
                <a:cxn ang="0">
                  <a:pos x="T0" y="T1"/>
                </a:cxn>
                <a:cxn ang="0">
                  <a:pos x="T2" y="T3"/>
                </a:cxn>
                <a:cxn ang="0">
                  <a:pos x="T4" y="T5"/>
                </a:cxn>
                <a:cxn ang="0">
                  <a:pos x="T6" y="T7"/>
                </a:cxn>
                <a:cxn ang="0">
                  <a:pos x="T8" y="T9"/>
                </a:cxn>
                <a:cxn ang="0">
                  <a:pos x="T10" y="T11"/>
                </a:cxn>
              </a:cxnLst>
              <a:rect l="0" t="0" r="r" b="b"/>
              <a:pathLst>
                <a:path w="10" h="43">
                  <a:moveTo>
                    <a:pt x="10" y="1"/>
                  </a:moveTo>
                  <a:cubicBezTo>
                    <a:pt x="9" y="0"/>
                    <a:pt x="7" y="0"/>
                    <a:pt x="7" y="1"/>
                  </a:cubicBezTo>
                  <a:cubicBezTo>
                    <a:pt x="7" y="9"/>
                    <a:pt x="7" y="16"/>
                    <a:pt x="5" y="23"/>
                  </a:cubicBezTo>
                  <a:cubicBezTo>
                    <a:pt x="4" y="29"/>
                    <a:pt x="1" y="35"/>
                    <a:pt x="0" y="41"/>
                  </a:cubicBezTo>
                  <a:cubicBezTo>
                    <a:pt x="0" y="42"/>
                    <a:pt x="2" y="43"/>
                    <a:pt x="3" y="42"/>
                  </a:cubicBezTo>
                  <a:cubicBezTo>
                    <a:pt x="10" y="31"/>
                    <a:pt x="10" y="14"/>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1980">
              <a:extLst>
                <a:ext uri="{FF2B5EF4-FFF2-40B4-BE49-F238E27FC236}">
                  <a16:creationId xmlns:a16="http://schemas.microsoft.com/office/drawing/2014/main" id="{C6A2B656-F6E2-44DF-8272-2803ACC0329D}"/>
                </a:ext>
              </a:extLst>
            </p:cNvPr>
            <p:cNvSpPr>
              <a:spLocks/>
            </p:cNvSpPr>
            <p:nvPr/>
          </p:nvSpPr>
          <p:spPr bwMode="auto">
            <a:xfrm>
              <a:off x="4995863" y="6829425"/>
              <a:ext cx="33338" cy="20638"/>
            </a:xfrm>
            <a:custGeom>
              <a:avLst/>
              <a:gdLst>
                <a:gd name="T0" fmla="*/ 19 w 21"/>
                <a:gd name="T1" fmla="*/ 10 h 13"/>
                <a:gd name="T2" fmla="*/ 2 w 21"/>
                <a:gd name="T3" fmla="*/ 1 h 13"/>
                <a:gd name="T4" fmla="*/ 1 w 21"/>
                <a:gd name="T5" fmla="*/ 4 h 13"/>
                <a:gd name="T6" fmla="*/ 10 w 21"/>
                <a:gd name="T7" fmla="*/ 8 h 13"/>
                <a:gd name="T8" fmla="*/ 17 w 21"/>
                <a:gd name="T9" fmla="*/ 12 h 13"/>
                <a:gd name="T10" fmla="*/ 19 w 21"/>
                <a:gd name="T11" fmla="*/ 10 h 13"/>
              </a:gdLst>
              <a:ahLst/>
              <a:cxnLst>
                <a:cxn ang="0">
                  <a:pos x="T0" y="T1"/>
                </a:cxn>
                <a:cxn ang="0">
                  <a:pos x="T2" y="T3"/>
                </a:cxn>
                <a:cxn ang="0">
                  <a:pos x="T4" y="T5"/>
                </a:cxn>
                <a:cxn ang="0">
                  <a:pos x="T6" y="T7"/>
                </a:cxn>
                <a:cxn ang="0">
                  <a:pos x="T8" y="T9"/>
                </a:cxn>
                <a:cxn ang="0">
                  <a:pos x="T10" y="T11"/>
                </a:cxn>
              </a:cxnLst>
              <a:rect l="0" t="0" r="r" b="b"/>
              <a:pathLst>
                <a:path w="21" h="13">
                  <a:moveTo>
                    <a:pt x="19" y="10"/>
                  </a:moveTo>
                  <a:cubicBezTo>
                    <a:pt x="15" y="5"/>
                    <a:pt x="8" y="3"/>
                    <a:pt x="2" y="1"/>
                  </a:cubicBezTo>
                  <a:cubicBezTo>
                    <a:pt x="0" y="0"/>
                    <a:pt x="0" y="3"/>
                    <a:pt x="1" y="4"/>
                  </a:cubicBezTo>
                  <a:cubicBezTo>
                    <a:pt x="4" y="5"/>
                    <a:pt x="7" y="6"/>
                    <a:pt x="10" y="8"/>
                  </a:cubicBezTo>
                  <a:cubicBezTo>
                    <a:pt x="13" y="9"/>
                    <a:pt x="15" y="11"/>
                    <a:pt x="17" y="12"/>
                  </a:cubicBezTo>
                  <a:cubicBezTo>
                    <a:pt x="19" y="13"/>
                    <a:pt x="21" y="11"/>
                    <a:pt x="19" y="10"/>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1981">
              <a:extLst>
                <a:ext uri="{FF2B5EF4-FFF2-40B4-BE49-F238E27FC236}">
                  <a16:creationId xmlns:a16="http://schemas.microsoft.com/office/drawing/2014/main" id="{F23C6B27-865B-43D6-B98E-6A68BFFD9A7B}"/>
                </a:ext>
              </a:extLst>
            </p:cNvPr>
            <p:cNvSpPr>
              <a:spLocks/>
            </p:cNvSpPr>
            <p:nvPr/>
          </p:nvSpPr>
          <p:spPr bwMode="auto">
            <a:xfrm>
              <a:off x="5019676" y="6804025"/>
              <a:ext cx="20638" cy="34925"/>
            </a:xfrm>
            <a:custGeom>
              <a:avLst/>
              <a:gdLst>
                <a:gd name="T0" fmla="*/ 14 w 14"/>
                <a:gd name="T1" fmla="*/ 21 h 23"/>
                <a:gd name="T2" fmla="*/ 9 w 14"/>
                <a:gd name="T3" fmla="*/ 12 h 23"/>
                <a:gd name="T4" fmla="*/ 3 w 14"/>
                <a:gd name="T5" fmla="*/ 1 h 23"/>
                <a:gd name="T6" fmla="*/ 0 w 14"/>
                <a:gd name="T7" fmla="*/ 2 h 23"/>
                <a:gd name="T8" fmla="*/ 5 w 14"/>
                <a:gd name="T9" fmla="*/ 13 h 23"/>
                <a:gd name="T10" fmla="*/ 12 w 14"/>
                <a:gd name="T11" fmla="*/ 22 h 23"/>
                <a:gd name="T12" fmla="*/ 14 w 14"/>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4" y="21"/>
                  </a:moveTo>
                  <a:cubicBezTo>
                    <a:pt x="13" y="18"/>
                    <a:pt x="10" y="15"/>
                    <a:pt x="9" y="12"/>
                  </a:cubicBezTo>
                  <a:cubicBezTo>
                    <a:pt x="7" y="9"/>
                    <a:pt x="5" y="5"/>
                    <a:pt x="3" y="1"/>
                  </a:cubicBezTo>
                  <a:cubicBezTo>
                    <a:pt x="3" y="0"/>
                    <a:pt x="0" y="0"/>
                    <a:pt x="0" y="2"/>
                  </a:cubicBezTo>
                  <a:cubicBezTo>
                    <a:pt x="2" y="6"/>
                    <a:pt x="3" y="10"/>
                    <a:pt x="5" y="13"/>
                  </a:cubicBezTo>
                  <a:cubicBezTo>
                    <a:pt x="7" y="16"/>
                    <a:pt x="9" y="20"/>
                    <a:pt x="12" y="22"/>
                  </a:cubicBezTo>
                  <a:cubicBezTo>
                    <a:pt x="13" y="23"/>
                    <a:pt x="14" y="22"/>
                    <a:pt x="14" y="2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1982">
              <a:extLst>
                <a:ext uri="{FF2B5EF4-FFF2-40B4-BE49-F238E27FC236}">
                  <a16:creationId xmlns:a16="http://schemas.microsoft.com/office/drawing/2014/main" id="{47BEBF5C-6B1E-4375-B477-FDF906030102}"/>
                </a:ext>
              </a:extLst>
            </p:cNvPr>
            <p:cNvSpPr>
              <a:spLocks/>
            </p:cNvSpPr>
            <p:nvPr/>
          </p:nvSpPr>
          <p:spPr bwMode="auto">
            <a:xfrm>
              <a:off x="5067301" y="6804025"/>
              <a:ext cx="9525" cy="20638"/>
            </a:xfrm>
            <a:custGeom>
              <a:avLst/>
              <a:gdLst>
                <a:gd name="T0" fmla="*/ 2 w 6"/>
                <a:gd name="T1" fmla="*/ 1 h 14"/>
                <a:gd name="T2" fmla="*/ 0 w 6"/>
                <a:gd name="T3" fmla="*/ 13 h 14"/>
                <a:gd name="T4" fmla="*/ 2 w 6"/>
                <a:gd name="T5" fmla="*/ 13 h 14"/>
                <a:gd name="T6" fmla="*/ 5 w 6"/>
                <a:gd name="T7" fmla="*/ 2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cubicBezTo>
                    <a:pt x="2" y="5"/>
                    <a:pt x="1" y="9"/>
                    <a:pt x="0" y="13"/>
                  </a:cubicBezTo>
                  <a:cubicBezTo>
                    <a:pt x="0" y="14"/>
                    <a:pt x="2" y="14"/>
                    <a:pt x="2" y="13"/>
                  </a:cubicBezTo>
                  <a:cubicBezTo>
                    <a:pt x="4" y="10"/>
                    <a:pt x="4" y="6"/>
                    <a:pt x="5" y="2"/>
                  </a:cubicBezTo>
                  <a:cubicBezTo>
                    <a:pt x="6" y="0"/>
                    <a:pt x="3" y="0"/>
                    <a:pt x="2"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1983">
              <a:extLst>
                <a:ext uri="{FF2B5EF4-FFF2-40B4-BE49-F238E27FC236}">
                  <a16:creationId xmlns:a16="http://schemas.microsoft.com/office/drawing/2014/main" id="{3E6A4170-A8D3-4662-BB46-9D3251C468EA}"/>
                </a:ext>
              </a:extLst>
            </p:cNvPr>
            <p:cNvSpPr>
              <a:spLocks/>
            </p:cNvSpPr>
            <p:nvPr/>
          </p:nvSpPr>
          <p:spPr bwMode="auto">
            <a:xfrm>
              <a:off x="5097463" y="6811963"/>
              <a:ext cx="28575" cy="28575"/>
            </a:xfrm>
            <a:custGeom>
              <a:avLst/>
              <a:gdLst>
                <a:gd name="T0" fmla="*/ 14 w 18"/>
                <a:gd name="T1" fmla="*/ 1 h 19"/>
                <a:gd name="T2" fmla="*/ 7 w 18"/>
                <a:gd name="T3" fmla="*/ 9 h 19"/>
                <a:gd name="T4" fmla="*/ 1 w 18"/>
                <a:gd name="T5" fmla="*/ 17 h 19"/>
                <a:gd name="T6" fmla="*/ 2 w 18"/>
                <a:gd name="T7" fmla="*/ 18 h 19"/>
                <a:gd name="T8" fmla="*/ 9 w 18"/>
                <a:gd name="T9" fmla="*/ 11 h 19"/>
                <a:gd name="T10" fmla="*/ 16 w 18"/>
                <a:gd name="T11" fmla="*/ 3 h 19"/>
                <a:gd name="T12" fmla="*/ 14 w 1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14" y="1"/>
                  </a:moveTo>
                  <a:cubicBezTo>
                    <a:pt x="12" y="4"/>
                    <a:pt x="9" y="6"/>
                    <a:pt x="7" y="9"/>
                  </a:cubicBezTo>
                  <a:cubicBezTo>
                    <a:pt x="5" y="12"/>
                    <a:pt x="2" y="14"/>
                    <a:pt x="1" y="17"/>
                  </a:cubicBezTo>
                  <a:cubicBezTo>
                    <a:pt x="0" y="18"/>
                    <a:pt x="1" y="19"/>
                    <a:pt x="2" y="18"/>
                  </a:cubicBezTo>
                  <a:cubicBezTo>
                    <a:pt x="5" y="17"/>
                    <a:pt x="7" y="14"/>
                    <a:pt x="9" y="11"/>
                  </a:cubicBezTo>
                  <a:cubicBezTo>
                    <a:pt x="12" y="9"/>
                    <a:pt x="14" y="6"/>
                    <a:pt x="16" y="3"/>
                  </a:cubicBezTo>
                  <a:cubicBezTo>
                    <a:pt x="18" y="2"/>
                    <a:pt x="16" y="0"/>
                    <a:pt x="14"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1984">
              <a:extLst>
                <a:ext uri="{FF2B5EF4-FFF2-40B4-BE49-F238E27FC236}">
                  <a16:creationId xmlns:a16="http://schemas.microsoft.com/office/drawing/2014/main" id="{D28CEAFC-1967-47CB-8BAD-2970BD3DCB15}"/>
                </a:ext>
              </a:extLst>
            </p:cNvPr>
            <p:cNvSpPr>
              <a:spLocks/>
            </p:cNvSpPr>
            <p:nvPr/>
          </p:nvSpPr>
          <p:spPr bwMode="auto">
            <a:xfrm>
              <a:off x="5099051" y="6845300"/>
              <a:ext cx="31750" cy="17463"/>
            </a:xfrm>
            <a:custGeom>
              <a:avLst/>
              <a:gdLst>
                <a:gd name="T0" fmla="*/ 18 w 21"/>
                <a:gd name="T1" fmla="*/ 1 h 12"/>
                <a:gd name="T2" fmla="*/ 9 w 21"/>
                <a:gd name="T3" fmla="*/ 4 h 12"/>
                <a:gd name="T4" fmla="*/ 1 w 21"/>
                <a:gd name="T5" fmla="*/ 10 h 12"/>
                <a:gd name="T6" fmla="*/ 2 w 21"/>
                <a:gd name="T7" fmla="*/ 12 h 12"/>
                <a:gd name="T8" fmla="*/ 10 w 21"/>
                <a:gd name="T9" fmla="*/ 7 h 12"/>
                <a:gd name="T10" fmla="*/ 19 w 21"/>
                <a:gd name="T11" fmla="*/ 4 h 12"/>
                <a:gd name="T12" fmla="*/ 18 w 2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8" y="1"/>
                  </a:moveTo>
                  <a:cubicBezTo>
                    <a:pt x="15" y="2"/>
                    <a:pt x="12" y="3"/>
                    <a:pt x="9" y="4"/>
                  </a:cubicBezTo>
                  <a:cubicBezTo>
                    <a:pt x="6" y="6"/>
                    <a:pt x="2" y="7"/>
                    <a:pt x="1" y="10"/>
                  </a:cubicBezTo>
                  <a:cubicBezTo>
                    <a:pt x="0" y="11"/>
                    <a:pt x="1" y="12"/>
                    <a:pt x="2" y="12"/>
                  </a:cubicBezTo>
                  <a:cubicBezTo>
                    <a:pt x="5" y="11"/>
                    <a:pt x="7" y="9"/>
                    <a:pt x="10" y="7"/>
                  </a:cubicBezTo>
                  <a:cubicBezTo>
                    <a:pt x="13" y="6"/>
                    <a:pt x="16" y="5"/>
                    <a:pt x="19" y="4"/>
                  </a:cubicBezTo>
                  <a:cubicBezTo>
                    <a:pt x="21" y="3"/>
                    <a:pt x="20" y="0"/>
                    <a:pt x="1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1985">
              <a:extLst>
                <a:ext uri="{FF2B5EF4-FFF2-40B4-BE49-F238E27FC236}">
                  <a16:creationId xmlns:a16="http://schemas.microsoft.com/office/drawing/2014/main" id="{B5BCBDC0-B133-4568-8FDC-D324F523C629}"/>
                </a:ext>
              </a:extLst>
            </p:cNvPr>
            <p:cNvSpPr>
              <a:spLocks/>
            </p:cNvSpPr>
            <p:nvPr/>
          </p:nvSpPr>
          <p:spPr bwMode="auto">
            <a:xfrm>
              <a:off x="5084763" y="6792913"/>
              <a:ext cx="20638" cy="36513"/>
            </a:xfrm>
            <a:custGeom>
              <a:avLst/>
              <a:gdLst>
                <a:gd name="T0" fmla="*/ 10 w 13"/>
                <a:gd name="T1" fmla="*/ 1 h 24"/>
                <a:gd name="T2" fmla="*/ 0 w 13"/>
                <a:gd name="T3" fmla="*/ 22 h 24"/>
                <a:gd name="T4" fmla="*/ 2 w 13"/>
                <a:gd name="T5" fmla="*/ 23 h 24"/>
                <a:gd name="T6" fmla="*/ 13 w 13"/>
                <a:gd name="T7" fmla="*/ 2 h 24"/>
                <a:gd name="T8" fmla="*/ 10 w 13"/>
                <a:gd name="T9" fmla="*/ 1 h 24"/>
              </a:gdLst>
              <a:ahLst/>
              <a:cxnLst>
                <a:cxn ang="0">
                  <a:pos x="T0" y="T1"/>
                </a:cxn>
                <a:cxn ang="0">
                  <a:pos x="T2" y="T3"/>
                </a:cxn>
                <a:cxn ang="0">
                  <a:pos x="T4" y="T5"/>
                </a:cxn>
                <a:cxn ang="0">
                  <a:pos x="T6" y="T7"/>
                </a:cxn>
                <a:cxn ang="0">
                  <a:pos x="T8" y="T9"/>
                </a:cxn>
              </a:cxnLst>
              <a:rect l="0" t="0" r="r" b="b"/>
              <a:pathLst>
                <a:path w="13" h="24">
                  <a:moveTo>
                    <a:pt x="10" y="1"/>
                  </a:moveTo>
                  <a:cubicBezTo>
                    <a:pt x="6" y="8"/>
                    <a:pt x="2" y="15"/>
                    <a:pt x="0" y="22"/>
                  </a:cubicBezTo>
                  <a:cubicBezTo>
                    <a:pt x="0" y="23"/>
                    <a:pt x="1" y="24"/>
                    <a:pt x="2" y="23"/>
                  </a:cubicBezTo>
                  <a:cubicBezTo>
                    <a:pt x="7" y="17"/>
                    <a:pt x="10" y="9"/>
                    <a:pt x="13" y="2"/>
                  </a:cubicBezTo>
                  <a:cubicBezTo>
                    <a:pt x="13" y="1"/>
                    <a:pt x="11" y="0"/>
                    <a:pt x="10"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1986">
              <a:extLst>
                <a:ext uri="{FF2B5EF4-FFF2-40B4-BE49-F238E27FC236}">
                  <a16:creationId xmlns:a16="http://schemas.microsoft.com/office/drawing/2014/main" id="{E4C9E405-9557-4A4D-A723-EE2DFDA53D9A}"/>
                </a:ext>
              </a:extLst>
            </p:cNvPr>
            <p:cNvSpPr>
              <a:spLocks/>
            </p:cNvSpPr>
            <p:nvPr/>
          </p:nvSpPr>
          <p:spPr bwMode="auto">
            <a:xfrm>
              <a:off x="5040313" y="6797675"/>
              <a:ext cx="17463" cy="33338"/>
            </a:xfrm>
            <a:custGeom>
              <a:avLst/>
              <a:gdLst>
                <a:gd name="T0" fmla="*/ 11 w 11"/>
                <a:gd name="T1" fmla="*/ 19 h 22"/>
                <a:gd name="T2" fmla="*/ 6 w 11"/>
                <a:gd name="T3" fmla="*/ 12 h 22"/>
                <a:gd name="T4" fmla="*/ 3 w 11"/>
                <a:gd name="T5" fmla="*/ 2 h 22"/>
                <a:gd name="T6" fmla="*/ 1 w 11"/>
                <a:gd name="T7" fmla="*/ 2 h 22"/>
                <a:gd name="T8" fmla="*/ 9 w 11"/>
                <a:gd name="T9" fmla="*/ 21 h 22"/>
                <a:gd name="T10" fmla="*/ 11 w 11"/>
                <a:gd name="T11" fmla="*/ 19 h 22"/>
              </a:gdLst>
              <a:ahLst/>
              <a:cxnLst>
                <a:cxn ang="0">
                  <a:pos x="T0" y="T1"/>
                </a:cxn>
                <a:cxn ang="0">
                  <a:pos x="T2" y="T3"/>
                </a:cxn>
                <a:cxn ang="0">
                  <a:pos x="T4" y="T5"/>
                </a:cxn>
                <a:cxn ang="0">
                  <a:pos x="T6" y="T7"/>
                </a:cxn>
                <a:cxn ang="0">
                  <a:pos x="T8" y="T9"/>
                </a:cxn>
                <a:cxn ang="0">
                  <a:pos x="T10" y="T11"/>
                </a:cxn>
              </a:cxnLst>
              <a:rect l="0" t="0" r="r" b="b"/>
              <a:pathLst>
                <a:path w="11" h="22">
                  <a:moveTo>
                    <a:pt x="11" y="19"/>
                  </a:moveTo>
                  <a:cubicBezTo>
                    <a:pt x="9" y="17"/>
                    <a:pt x="7" y="15"/>
                    <a:pt x="6" y="12"/>
                  </a:cubicBezTo>
                  <a:cubicBezTo>
                    <a:pt x="4" y="9"/>
                    <a:pt x="3" y="5"/>
                    <a:pt x="3" y="2"/>
                  </a:cubicBezTo>
                  <a:cubicBezTo>
                    <a:pt x="3" y="0"/>
                    <a:pt x="1" y="0"/>
                    <a:pt x="1" y="2"/>
                  </a:cubicBezTo>
                  <a:cubicBezTo>
                    <a:pt x="0" y="8"/>
                    <a:pt x="2" y="18"/>
                    <a:pt x="9" y="21"/>
                  </a:cubicBezTo>
                  <a:cubicBezTo>
                    <a:pt x="10" y="22"/>
                    <a:pt x="11" y="20"/>
                    <a:pt x="11" y="19"/>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1987">
              <a:extLst>
                <a:ext uri="{FF2B5EF4-FFF2-40B4-BE49-F238E27FC236}">
                  <a16:creationId xmlns:a16="http://schemas.microsoft.com/office/drawing/2014/main" id="{DA2F42A6-1F93-4C91-B5AF-D766220FA7A6}"/>
                </a:ext>
              </a:extLst>
            </p:cNvPr>
            <p:cNvSpPr>
              <a:spLocks/>
            </p:cNvSpPr>
            <p:nvPr/>
          </p:nvSpPr>
          <p:spPr bwMode="auto">
            <a:xfrm>
              <a:off x="4989513" y="6859588"/>
              <a:ext cx="39688" cy="7938"/>
            </a:xfrm>
            <a:custGeom>
              <a:avLst/>
              <a:gdLst>
                <a:gd name="T0" fmla="*/ 25 w 26"/>
                <a:gd name="T1" fmla="*/ 2 h 5"/>
                <a:gd name="T2" fmla="*/ 2 w 26"/>
                <a:gd name="T3" fmla="*/ 0 h 5"/>
                <a:gd name="T4" fmla="*/ 1 w 26"/>
                <a:gd name="T5" fmla="*/ 1 h 5"/>
                <a:gd name="T6" fmla="*/ 25 w 26"/>
                <a:gd name="T7" fmla="*/ 4 h 5"/>
                <a:gd name="T8" fmla="*/ 25 w 26"/>
                <a:gd name="T9" fmla="*/ 2 h 5"/>
              </a:gdLst>
              <a:ahLst/>
              <a:cxnLst>
                <a:cxn ang="0">
                  <a:pos x="T0" y="T1"/>
                </a:cxn>
                <a:cxn ang="0">
                  <a:pos x="T2" y="T3"/>
                </a:cxn>
                <a:cxn ang="0">
                  <a:pos x="T4" y="T5"/>
                </a:cxn>
                <a:cxn ang="0">
                  <a:pos x="T6" y="T7"/>
                </a:cxn>
                <a:cxn ang="0">
                  <a:pos x="T8" y="T9"/>
                </a:cxn>
              </a:cxnLst>
              <a:rect l="0" t="0" r="r" b="b"/>
              <a:pathLst>
                <a:path w="26" h="5">
                  <a:moveTo>
                    <a:pt x="25" y="2"/>
                  </a:moveTo>
                  <a:cubicBezTo>
                    <a:pt x="17" y="1"/>
                    <a:pt x="9" y="1"/>
                    <a:pt x="2" y="0"/>
                  </a:cubicBezTo>
                  <a:cubicBezTo>
                    <a:pt x="1" y="0"/>
                    <a:pt x="0" y="1"/>
                    <a:pt x="1" y="1"/>
                  </a:cubicBezTo>
                  <a:cubicBezTo>
                    <a:pt x="9" y="3"/>
                    <a:pt x="17" y="5"/>
                    <a:pt x="25" y="4"/>
                  </a:cubicBezTo>
                  <a:cubicBezTo>
                    <a:pt x="26" y="4"/>
                    <a:pt x="26" y="3"/>
                    <a:pt x="25" y="2"/>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1988">
              <a:extLst>
                <a:ext uri="{FF2B5EF4-FFF2-40B4-BE49-F238E27FC236}">
                  <a16:creationId xmlns:a16="http://schemas.microsoft.com/office/drawing/2014/main" id="{03F07088-13C6-4E31-8D47-82FED94C9D9B}"/>
                </a:ext>
              </a:extLst>
            </p:cNvPr>
            <p:cNvSpPr>
              <a:spLocks/>
            </p:cNvSpPr>
            <p:nvPr/>
          </p:nvSpPr>
          <p:spPr bwMode="auto">
            <a:xfrm>
              <a:off x="5033963" y="6854825"/>
              <a:ext cx="22225" cy="7938"/>
            </a:xfrm>
            <a:custGeom>
              <a:avLst/>
              <a:gdLst>
                <a:gd name="T0" fmla="*/ 14 w 15"/>
                <a:gd name="T1" fmla="*/ 4 h 6"/>
                <a:gd name="T2" fmla="*/ 8 w 15"/>
                <a:gd name="T3" fmla="*/ 1 h 6"/>
                <a:gd name="T4" fmla="*/ 1 w 15"/>
                <a:gd name="T5" fmla="*/ 0 h 6"/>
                <a:gd name="T6" fmla="*/ 1 w 15"/>
                <a:gd name="T7" fmla="*/ 1 h 6"/>
                <a:gd name="T8" fmla="*/ 7 w 15"/>
                <a:gd name="T9" fmla="*/ 4 h 6"/>
                <a:gd name="T10" fmla="*/ 14 w 15"/>
                <a:gd name="T11" fmla="*/ 6 h 6"/>
                <a:gd name="T12" fmla="*/ 14 w 1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4" y="4"/>
                  </a:moveTo>
                  <a:cubicBezTo>
                    <a:pt x="13" y="2"/>
                    <a:pt x="10" y="2"/>
                    <a:pt x="8" y="1"/>
                  </a:cubicBezTo>
                  <a:cubicBezTo>
                    <a:pt x="6" y="1"/>
                    <a:pt x="4" y="0"/>
                    <a:pt x="1" y="0"/>
                  </a:cubicBezTo>
                  <a:cubicBezTo>
                    <a:pt x="1" y="0"/>
                    <a:pt x="0" y="1"/>
                    <a:pt x="1" y="1"/>
                  </a:cubicBezTo>
                  <a:cubicBezTo>
                    <a:pt x="3" y="2"/>
                    <a:pt x="5" y="3"/>
                    <a:pt x="7" y="4"/>
                  </a:cubicBezTo>
                  <a:cubicBezTo>
                    <a:pt x="9" y="5"/>
                    <a:pt x="11" y="6"/>
                    <a:pt x="14" y="6"/>
                  </a:cubicBezTo>
                  <a:cubicBezTo>
                    <a:pt x="14" y="5"/>
                    <a:pt x="15" y="4"/>
                    <a:pt x="14" y="4"/>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1989">
              <a:extLst>
                <a:ext uri="{FF2B5EF4-FFF2-40B4-BE49-F238E27FC236}">
                  <a16:creationId xmlns:a16="http://schemas.microsoft.com/office/drawing/2014/main" id="{48D27352-B0B5-462B-ABD5-578F05E69684}"/>
                </a:ext>
              </a:extLst>
            </p:cNvPr>
            <p:cNvSpPr>
              <a:spLocks/>
            </p:cNvSpPr>
            <p:nvPr/>
          </p:nvSpPr>
          <p:spPr bwMode="auto">
            <a:xfrm>
              <a:off x="5072063" y="6845300"/>
              <a:ext cx="15875" cy="15875"/>
            </a:xfrm>
            <a:custGeom>
              <a:avLst/>
              <a:gdLst>
                <a:gd name="T0" fmla="*/ 8 w 11"/>
                <a:gd name="T1" fmla="*/ 1 h 11"/>
                <a:gd name="T2" fmla="*/ 1 w 11"/>
                <a:gd name="T3" fmla="*/ 8 h 11"/>
                <a:gd name="T4" fmla="*/ 4 w 11"/>
                <a:gd name="T5" fmla="*/ 10 h 11"/>
                <a:gd name="T6" fmla="*/ 10 w 11"/>
                <a:gd name="T7" fmla="*/ 3 h 11"/>
                <a:gd name="T8" fmla="*/ 8 w 11"/>
                <a:gd name="T9" fmla="*/ 1 h 11"/>
              </a:gdLst>
              <a:ahLst/>
              <a:cxnLst>
                <a:cxn ang="0">
                  <a:pos x="T0" y="T1"/>
                </a:cxn>
                <a:cxn ang="0">
                  <a:pos x="T2" y="T3"/>
                </a:cxn>
                <a:cxn ang="0">
                  <a:pos x="T4" y="T5"/>
                </a:cxn>
                <a:cxn ang="0">
                  <a:pos x="T6" y="T7"/>
                </a:cxn>
                <a:cxn ang="0">
                  <a:pos x="T8" y="T9"/>
                </a:cxn>
              </a:cxnLst>
              <a:rect l="0" t="0" r="r" b="b"/>
              <a:pathLst>
                <a:path w="11" h="11">
                  <a:moveTo>
                    <a:pt x="8" y="1"/>
                  </a:moveTo>
                  <a:cubicBezTo>
                    <a:pt x="6" y="3"/>
                    <a:pt x="4" y="5"/>
                    <a:pt x="1" y="8"/>
                  </a:cubicBezTo>
                  <a:cubicBezTo>
                    <a:pt x="0" y="9"/>
                    <a:pt x="2" y="11"/>
                    <a:pt x="4" y="10"/>
                  </a:cubicBezTo>
                  <a:cubicBezTo>
                    <a:pt x="6" y="8"/>
                    <a:pt x="8" y="5"/>
                    <a:pt x="10" y="3"/>
                  </a:cubicBezTo>
                  <a:cubicBezTo>
                    <a:pt x="11" y="2"/>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1990">
              <a:extLst>
                <a:ext uri="{FF2B5EF4-FFF2-40B4-BE49-F238E27FC236}">
                  <a16:creationId xmlns:a16="http://schemas.microsoft.com/office/drawing/2014/main" id="{C365F879-4391-4B59-894F-12A8B9BDE694}"/>
                </a:ext>
              </a:extLst>
            </p:cNvPr>
            <p:cNvSpPr>
              <a:spLocks/>
            </p:cNvSpPr>
            <p:nvPr/>
          </p:nvSpPr>
          <p:spPr bwMode="auto">
            <a:xfrm>
              <a:off x="5057776" y="6831013"/>
              <a:ext cx="15875" cy="19050"/>
            </a:xfrm>
            <a:custGeom>
              <a:avLst/>
              <a:gdLst>
                <a:gd name="T0" fmla="*/ 8 w 10"/>
                <a:gd name="T1" fmla="*/ 1 h 12"/>
                <a:gd name="T2" fmla="*/ 1 w 10"/>
                <a:gd name="T3" fmla="*/ 9 h 12"/>
                <a:gd name="T4" fmla="*/ 3 w 10"/>
                <a:gd name="T5" fmla="*/ 11 h 12"/>
                <a:gd name="T6" fmla="*/ 10 w 10"/>
                <a:gd name="T7" fmla="*/ 2 h 12"/>
                <a:gd name="T8" fmla="*/ 8 w 10"/>
                <a:gd name="T9" fmla="*/ 1 h 12"/>
              </a:gdLst>
              <a:ahLst/>
              <a:cxnLst>
                <a:cxn ang="0">
                  <a:pos x="T0" y="T1"/>
                </a:cxn>
                <a:cxn ang="0">
                  <a:pos x="T2" y="T3"/>
                </a:cxn>
                <a:cxn ang="0">
                  <a:pos x="T4" y="T5"/>
                </a:cxn>
                <a:cxn ang="0">
                  <a:pos x="T6" y="T7"/>
                </a:cxn>
                <a:cxn ang="0">
                  <a:pos x="T8" y="T9"/>
                </a:cxn>
              </a:cxnLst>
              <a:rect l="0" t="0" r="r" b="b"/>
              <a:pathLst>
                <a:path w="10" h="12">
                  <a:moveTo>
                    <a:pt x="8" y="1"/>
                  </a:moveTo>
                  <a:cubicBezTo>
                    <a:pt x="5" y="4"/>
                    <a:pt x="3" y="6"/>
                    <a:pt x="1" y="9"/>
                  </a:cubicBezTo>
                  <a:cubicBezTo>
                    <a:pt x="0" y="11"/>
                    <a:pt x="2" y="12"/>
                    <a:pt x="3" y="11"/>
                  </a:cubicBezTo>
                  <a:cubicBezTo>
                    <a:pt x="5" y="9"/>
                    <a:pt x="7" y="5"/>
                    <a:pt x="10" y="2"/>
                  </a:cubicBezTo>
                  <a:cubicBezTo>
                    <a:pt x="10" y="1"/>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69" name="Picture 2" descr="F:\1-原创素材\1_mm1102\PPT\PPT_014\materaials\pageimg_g19.png">
            <a:extLst>
              <a:ext uri="{FF2B5EF4-FFF2-40B4-BE49-F238E27FC236}">
                <a16:creationId xmlns:a16="http://schemas.microsoft.com/office/drawing/2014/main" id="{FB495AF2-3390-4028-AF8F-519352EB6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599" y="435370"/>
            <a:ext cx="7129917" cy="64508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9C6F36-B4A3-4908-B871-2DA86CD31A87}"/>
              </a:ext>
            </a:extLst>
          </p:cNvPr>
          <p:cNvPicPr>
            <a:picLocks noChangeAspect="1"/>
          </p:cNvPicPr>
          <p:nvPr/>
        </p:nvPicPr>
        <p:blipFill>
          <a:blip r:embed="rId3"/>
          <a:stretch>
            <a:fillRect/>
          </a:stretch>
        </p:blipFill>
        <p:spPr>
          <a:xfrm>
            <a:off x="3605668" y="1527408"/>
            <a:ext cx="5322269" cy="4986960"/>
          </a:xfrm>
          <a:prstGeom prst="rect">
            <a:avLst/>
          </a:prstGeom>
        </p:spPr>
      </p:pic>
    </p:spTree>
    <p:extLst>
      <p:ext uri="{BB962C8B-B14F-4D97-AF65-F5344CB8AC3E}">
        <p14:creationId xmlns:p14="http://schemas.microsoft.com/office/powerpoint/2010/main" val="423171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92000" cy="6858000"/>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3212" y="2896751"/>
            <a:ext cx="3125065" cy="3827951"/>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5400" y="2311976"/>
            <a:ext cx="6807200" cy="584775"/>
          </a:xfrm>
          <a:prstGeom prst="rect">
            <a:avLst/>
          </a:prstGeom>
          <a:noFill/>
        </p:spPr>
        <p:txBody>
          <a:bodyPr wrap="square" rtlCol="0">
            <a:spAutoFit/>
          </a:bodyPr>
          <a:lstStyle/>
          <a:p>
            <a:r>
              <a:rPr lang="en-US" sz="3200"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6500" y="3035876"/>
            <a:ext cx="6807200" cy="584775"/>
          </a:xfrm>
          <a:prstGeom prst="rect">
            <a:avLst/>
          </a:prstGeom>
          <a:noFill/>
        </p:spPr>
        <p:txBody>
          <a:bodyPr wrap="square" rtlCol="0">
            <a:spAutoFit/>
          </a:bodyPr>
          <a:lstStyle/>
          <a:p>
            <a:r>
              <a:rPr lang="en-US" sz="3200">
                <a:solidFill>
                  <a:srgbClr val="FF0000"/>
                </a:solidFill>
              </a:rPr>
              <a:t>WWW.HANHTRANGGIAOVIEN.COM</a:t>
            </a:r>
          </a:p>
        </p:txBody>
      </p:sp>
    </p:spTree>
    <p:extLst>
      <p:ext uri="{BB962C8B-B14F-4D97-AF65-F5344CB8AC3E}">
        <p14:creationId xmlns:p14="http://schemas.microsoft.com/office/powerpoint/2010/main" val="286716896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3" name="Heart 2"/>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4" name="Heart 3"/>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6DD69A31-D96E-4ADA-8FE2-057C51E30025}"/>
              </a:ext>
            </a:extLst>
          </p:cNvPr>
          <p:cNvGrpSpPr>
            <a:grpSpLocks/>
          </p:cNvGrpSpPr>
          <p:nvPr/>
        </p:nvGrpSpPr>
        <p:grpSpPr bwMode="auto">
          <a:xfrm>
            <a:off x="808547" y="1995115"/>
            <a:ext cx="2388825" cy="1580840"/>
            <a:chOff x="0" y="0"/>
            <a:chExt cx="5983" cy="3960"/>
          </a:xfrm>
        </p:grpSpPr>
        <p:sp>
          <p:nvSpPr>
            <p:cNvPr id="8" name="Freeform: Shape 9">
              <a:extLst>
                <a:ext uri="{FF2B5EF4-FFF2-40B4-BE49-F238E27FC236}">
                  <a16:creationId xmlns:a16="http://schemas.microsoft.com/office/drawing/2014/main" id="{56DA9B65-C63D-4F02-BF81-30DDA389687C}"/>
                </a:ext>
              </a:extLst>
            </p:cNvPr>
            <p:cNvSpPr>
              <a:spLocks/>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Shape 10">
              <a:extLst>
                <a:ext uri="{FF2B5EF4-FFF2-40B4-BE49-F238E27FC236}">
                  <a16:creationId xmlns:a16="http://schemas.microsoft.com/office/drawing/2014/main" id="{21CB3549-93A0-4329-859E-8EE7F3C31836}"/>
                </a:ext>
              </a:extLst>
            </p:cNvPr>
            <p:cNvSpPr>
              <a:spLocks/>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Shape 11">
              <a:extLst>
                <a:ext uri="{FF2B5EF4-FFF2-40B4-BE49-F238E27FC236}">
                  <a16:creationId xmlns:a16="http://schemas.microsoft.com/office/drawing/2014/main" id="{D69DE05A-F424-4BAC-A1C6-533364819064}"/>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Shape 12">
              <a:extLst>
                <a:ext uri="{FF2B5EF4-FFF2-40B4-BE49-F238E27FC236}">
                  <a16:creationId xmlns:a16="http://schemas.microsoft.com/office/drawing/2014/main" id="{E8B11D03-920A-40EF-A538-8DEC7322ED1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2" name="Group 11">
            <a:extLst>
              <a:ext uri="{FF2B5EF4-FFF2-40B4-BE49-F238E27FC236}">
                <a16:creationId xmlns:a16="http://schemas.microsoft.com/office/drawing/2014/main" id="{527A444A-D3EA-4128-8423-AB1FE45BF5A7}"/>
              </a:ext>
            </a:extLst>
          </p:cNvPr>
          <p:cNvGrpSpPr>
            <a:grpSpLocks/>
          </p:cNvGrpSpPr>
          <p:nvPr/>
        </p:nvGrpSpPr>
        <p:grpSpPr bwMode="auto">
          <a:xfrm>
            <a:off x="3433457" y="617788"/>
            <a:ext cx="1454486" cy="960868"/>
            <a:chOff x="0" y="0"/>
            <a:chExt cx="3087" cy="2039"/>
          </a:xfrm>
        </p:grpSpPr>
        <p:sp>
          <p:nvSpPr>
            <p:cNvPr id="13" name="Freeform: Shape 14">
              <a:extLst>
                <a:ext uri="{FF2B5EF4-FFF2-40B4-BE49-F238E27FC236}">
                  <a16:creationId xmlns:a16="http://schemas.microsoft.com/office/drawing/2014/main" id="{BF37F24C-37F9-4E7B-A576-886A663341DE}"/>
                </a:ext>
              </a:extLst>
            </p:cNvPr>
            <p:cNvSpPr>
              <a:spLocks/>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Shape 15">
              <a:extLst>
                <a:ext uri="{FF2B5EF4-FFF2-40B4-BE49-F238E27FC236}">
                  <a16:creationId xmlns:a16="http://schemas.microsoft.com/office/drawing/2014/main" id="{9E25569A-EF8E-4909-A018-1EE84E4CD07C}"/>
                </a:ext>
              </a:extLst>
            </p:cNvPr>
            <p:cNvSpPr>
              <a:spLocks/>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Shape 16">
              <a:extLst>
                <a:ext uri="{FF2B5EF4-FFF2-40B4-BE49-F238E27FC236}">
                  <a16:creationId xmlns:a16="http://schemas.microsoft.com/office/drawing/2014/main" id="{866EBE6E-B3B9-4DBD-8C93-C17CA3ECBAC6}"/>
                </a:ext>
              </a:extLst>
            </p:cNvPr>
            <p:cNvSpPr>
              <a:spLocks/>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Shape 17">
              <a:extLst>
                <a:ext uri="{FF2B5EF4-FFF2-40B4-BE49-F238E27FC236}">
                  <a16:creationId xmlns:a16="http://schemas.microsoft.com/office/drawing/2014/main" id="{CDF99C5F-B0D6-46AD-B309-96360D4885DF}"/>
                </a:ext>
              </a:extLst>
            </p:cNvPr>
            <p:cNvSpPr>
              <a:spLocks/>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7" name="Group 16">
            <a:extLst>
              <a:ext uri="{FF2B5EF4-FFF2-40B4-BE49-F238E27FC236}">
                <a16:creationId xmlns:a16="http://schemas.microsoft.com/office/drawing/2014/main" id="{7D8E643F-493A-4B7E-91F5-D17DAE5B6CF3}"/>
              </a:ext>
            </a:extLst>
          </p:cNvPr>
          <p:cNvGrpSpPr>
            <a:grpSpLocks/>
          </p:cNvGrpSpPr>
          <p:nvPr/>
        </p:nvGrpSpPr>
        <p:grpSpPr bwMode="auto">
          <a:xfrm>
            <a:off x="5212232" y="2809939"/>
            <a:ext cx="1183772" cy="784699"/>
            <a:chOff x="0" y="0"/>
            <a:chExt cx="2111" cy="1400"/>
          </a:xfrm>
        </p:grpSpPr>
        <p:sp>
          <p:nvSpPr>
            <p:cNvPr id="18" name="Freeform: Shape 19">
              <a:extLst>
                <a:ext uri="{FF2B5EF4-FFF2-40B4-BE49-F238E27FC236}">
                  <a16:creationId xmlns:a16="http://schemas.microsoft.com/office/drawing/2014/main" id="{909F61F4-EB71-4D68-B1B1-62098645CA15}"/>
                </a:ext>
              </a:extLst>
            </p:cNvPr>
            <p:cNvSpPr>
              <a:spLocks/>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Shape 20">
              <a:extLst>
                <a:ext uri="{FF2B5EF4-FFF2-40B4-BE49-F238E27FC236}">
                  <a16:creationId xmlns:a16="http://schemas.microsoft.com/office/drawing/2014/main" id="{56E9D6F1-29A6-48B1-A2D2-F7F2C6B7615E}"/>
                </a:ext>
              </a:extLst>
            </p:cNvPr>
            <p:cNvSpPr>
              <a:spLocks/>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Shape 21">
              <a:extLst>
                <a:ext uri="{FF2B5EF4-FFF2-40B4-BE49-F238E27FC236}">
                  <a16:creationId xmlns:a16="http://schemas.microsoft.com/office/drawing/2014/main" id="{804CBDC7-5501-4DBE-B6F5-6801F0F48BCC}"/>
                </a:ext>
              </a:extLst>
            </p:cNvPr>
            <p:cNvSpPr>
              <a:spLocks/>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Shape 22">
              <a:extLst>
                <a:ext uri="{FF2B5EF4-FFF2-40B4-BE49-F238E27FC236}">
                  <a16:creationId xmlns:a16="http://schemas.microsoft.com/office/drawing/2014/main" id="{24C30901-8C54-43D4-85ED-99BB3C6D73A4}"/>
                </a:ext>
              </a:extLst>
            </p:cNvPr>
            <p:cNvSpPr>
              <a:spLocks/>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2" name="Group 21">
            <a:extLst>
              <a:ext uri="{FF2B5EF4-FFF2-40B4-BE49-F238E27FC236}">
                <a16:creationId xmlns:a16="http://schemas.microsoft.com/office/drawing/2014/main" id="{E34FED82-D813-43E2-BFD3-8C8D76A4E25F}"/>
              </a:ext>
            </a:extLst>
          </p:cNvPr>
          <p:cNvGrpSpPr>
            <a:grpSpLocks/>
          </p:cNvGrpSpPr>
          <p:nvPr/>
        </p:nvGrpSpPr>
        <p:grpSpPr bwMode="auto">
          <a:xfrm>
            <a:off x="8603287" y="1543971"/>
            <a:ext cx="571232" cy="377595"/>
            <a:chOff x="0" y="0"/>
            <a:chExt cx="1888" cy="1248"/>
          </a:xfrm>
        </p:grpSpPr>
        <p:sp>
          <p:nvSpPr>
            <p:cNvPr id="23" name="Freeform: Shape 24">
              <a:extLst>
                <a:ext uri="{FF2B5EF4-FFF2-40B4-BE49-F238E27FC236}">
                  <a16:creationId xmlns:a16="http://schemas.microsoft.com/office/drawing/2014/main"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Shape 25">
              <a:extLst>
                <a:ext uri="{FF2B5EF4-FFF2-40B4-BE49-F238E27FC236}">
                  <a16:creationId xmlns:a16="http://schemas.microsoft.com/office/drawing/2014/main"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Shape 26">
              <a:extLst>
                <a:ext uri="{FF2B5EF4-FFF2-40B4-BE49-F238E27FC236}">
                  <a16:creationId xmlns:a16="http://schemas.microsoft.com/office/drawing/2014/main"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7">
              <a:extLst>
                <a:ext uri="{FF2B5EF4-FFF2-40B4-BE49-F238E27FC236}">
                  <a16:creationId xmlns:a16="http://schemas.microsoft.com/office/drawing/2014/main"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7" name="Group 53">
            <a:extLst>
              <a:ext uri="{FF2B5EF4-FFF2-40B4-BE49-F238E27FC236}">
                <a16:creationId xmlns:a16="http://schemas.microsoft.com/office/drawing/2014/main" id="{B2FD788C-813E-45F7-BCB8-E9ABA739CACD}"/>
              </a:ext>
            </a:extLst>
          </p:cNvPr>
          <p:cNvGrpSpPr>
            <a:grpSpLocks/>
          </p:cNvGrpSpPr>
          <p:nvPr/>
        </p:nvGrpSpPr>
        <p:grpSpPr bwMode="auto">
          <a:xfrm>
            <a:off x="6407784" y="1275610"/>
            <a:ext cx="908411" cy="601536"/>
            <a:chOff x="0" y="0"/>
            <a:chExt cx="5983" cy="3960"/>
          </a:xfrm>
        </p:grpSpPr>
        <p:sp>
          <p:nvSpPr>
            <p:cNvPr id="28" name="Freeform: Shape 54">
              <a:extLst>
                <a:ext uri="{FF2B5EF4-FFF2-40B4-BE49-F238E27FC236}">
                  <a16:creationId xmlns:a16="http://schemas.microsoft.com/office/drawing/2014/main" id="{1D80668C-7695-446F-BBB6-885C82780F74}"/>
                </a:ext>
              </a:extLst>
            </p:cNvPr>
            <p:cNvSpPr>
              <a:spLocks/>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Shape 55">
              <a:extLst>
                <a:ext uri="{FF2B5EF4-FFF2-40B4-BE49-F238E27FC236}">
                  <a16:creationId xmlns:a16="http://schemas.microsoft.com/office/drawing/2014/main" id="{EA163FD8-FCB5-438B-8846-A36F35F2D66D}"/>
                </a:ext>
              </a:extLst>
            </p:cNvPr>
            <p:cNvSpPr>
              <a:spLocks/>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Shape 56">
              <a:extLst>
                <a:ext uri="{FF2B5EF4-FFF2-40B4-BE49-F238E27FC236}">
                  <a16:creationId xmlns:a16="http://schemas.microsoft.com/office/drawing/2014/main" id="{A6C8F601-F862-45C7-AC0E-A538291D1D16}"/>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Shape 57">
              <a:extLst>
                <a:ext uri="{FF2B5EF4-FFF2-40B4-BE49-F238E27FC236}">
                  <a16:creationId xmlns:a16="http://schemas.microsoft.com/office/drawing/2014/main" id="{06141B7E-801A-472D-A7E6-D3068355C34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33" name="Picture 32">
            <a:extLst>
              <a:ext uri="{FF2B5EF4-FFF2-40B4-BE49-F238E27FC236}">
                <a16:creationId xmlns:a16="http://schemas.microsoft.com/office/drawing/2014/main" id="{BD135A93-B19A-4F29-89AA-42088D4CF04B}"/>
              </a:ext>
            </a:extLst>
          </p:cNvPr>
          <p:cNvPicPr>
            <a:picLocks noChangeAspect="1"/>
          </p:cNvPicPr>
          <p:nvPr/>
        </p:nvPicPr>
        <p:blipFill>
          <a:blip r:embed="rId2"/>
          <a:stretch>
            <a:fillRect/>
          </a:stretch>
        </p:blipFill>
        <p:spPr>
          <a:xfrm>
            <a:off x="1686246" y="2231409"/>
            <a:ext cx="9041152" cy="2426418"/>
          </a:xfrm>
          <a:prstGeom prst="rect">
            <a:avLst/>
          </a:prstGeom>
        </p:spPr>
      </p:pic>
    </p:spTree>
    <p:extLst>
      <p:ext uri="{BB962C8B-B14F-4D97-AF65-F5344CB8AC3E}">
        <p14:creationId xmlns:p14="http://schemas.microsoft.com/office/powerpoint/2010/main" val="3395766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0-#ppt_w/2"/>
                                          </p:val>
                                        </p:tav>
                                        <p:tav tm="100000">
                                          <p:val>
                                            <p:strVal val="#ppt_x"/>
                                          </p:val>
                                        </p:tav>
                                      </p:tavLst>
                                    </p:anim>
                                    <p:anim calcmode="lin" valueType="num">
                                      <p:cBhvr additive="base">
                                        <p:cTn id="8" dur="2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2" presetClass="entr" presetSubtype="1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 fill="hold"/>
                                        <p:tgtEl>
                                          <p:spTgt spid="17"/>
                                        </p:tgtEl>
                                        <p:attrNameLst>
                                          <p:attrName>ppt_x</p:attrName>
                                        </p:attrNameLst>
                                      </p:cBhvr>
                                      <p:tavLst>
                                        <p:tav tm="0">
                                          <p:val>
                                            <p:strVal val="0-#ppt_w/2"/>
                                          </p:val>
                                        </p:tav>
                                        <p:tav tm="100000">
                                          <p:val>
                                            <p:strVal val="#ppt_x"/>
                                          </p:val>
                                        </p:tav>
                                      </p:tavLst>
                                    </p:anim>
                                    <p:anim calcmode="lin" valueType="num">
                                      <p:cBhvr additive="base">
                                        <p:cTn id="13" dur="2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 fill="hold"/>
                                        <p:tgtEl>
                                          <p:spTgt spid="12"/>
                                        </p:tgtEl>
                                        <p:attrNameLst>
                                          <p:attrName>ppt_x</p:attrName>
                                        </p:attrNameLst>
                                      </p:cBhvr>
                                      <p:tavLst>
                                        <p:tav tm="0">
                                          <p:val>
                                            <p:strVal val="0-#ppt_w/2"/>
                                          </p:val>
                                        </p:tav>
                                        <p:tav tm="100000">
                                          <p:val>
                                            <p:strVal val="#ppt_x"/>
                                          </p:val>
                                        </p:tav>
                                      </p:tavLst>
                                    </p:anim>
                                    <p:anim calcmode="lin" valueType="num">
                                      <p:cBhvr additive="base">
                                        <p:cTn id="18" dur="2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1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00" fill="hold"/>
                                        <p:tgtEl>
                                          <p:spTgt spid="22"/>
                                        </p:tgtEl>
                                        <p:attrNameLst>
                                          <p:attrName>ppt_x</p:attrName>
                                        </p:attrNameLst>
                                      </p:cBhvr>
                                      <p:tavLst>
                                        <p:tav tm="0">
                                          <p:val>
                                            <p:strVal val="0-#ppt_w/2"/>
                                          </p:val>
                                        </p:tav>
                                        <p:tav tm="100000">
                                          <p:val>
                                            <p:strVal val="#ppt_x"/>
                                          </p:val>
                                        </p:tav>
                                      </p:tavLst>
                                    </p:anim>
                                    <p:anim calcmode="lin" valueType="num">
                                      <p:cBhvr additive="base">
                                        <p:cTn id="23" dur="2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 fill="hold"/>
                                        <p:tgtEl>
                                          <p:spTgt spid="27"/>
                                        </p:tgtEl>
                                        <p:attrNameLst>
                                          <p:attrName>ppt_x</p:attrName>
                                        </p:attrNameLst>
                                      </p:cBhvr>
                                      <p:tavLst>
                                        <p:tav tm="0">
                                          <p:val>
                                            <p:strVal val="0-#ppt_w/2"/>
                                          </p:val>
                                        </p:tav>
                                        <p:tav tm="100000">
                                          <p:val>
                                            <p:strVal val="#ppt_x"/>
                                          </p:val>
                                        </p:tav>
                                      </p:tavLst>
                                    </p:anim>
                                    <p:anim calcmode="lin" valueType="num">
                                      <p:cBhvr additive="base">
                                        <p:cTn id="28" dur="200" fill="hold"/>
                                        <p:tgtEl>
                                          <p:spTgt spid="27"/>
                                        </p:tgtEl>
                                        <p:attrNameLst>
                                          <p:attrName>ppt_y</p:attrName>
                                        </p:attrNameLst>
                                      </p:cBhvr>
                                      <p:tavLst>
                                        <p:tav tm="0">
                                          <p:val>
                                            <p:strVal val="1+#ppt_h/2"/>
                                          </p:val>
                                        </p:tav>
                                        <p:tav tm="100000">
                                          <p:val>
                                            <p:strVal val="#ppt_y"/>
                                          </p:val>
                                        </p:tav>
                                      </p:tavLst>
                                    </p:anim>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1"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1"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par>
                          <p:cTn id="54" fill="hold">
                            <p:stCondLst>
                              <p:cond delay="1300"/>
                            </p:stCondLst>
                            <p:childTnLst>
                              <p:par>
                                <p:cTn id="55" presetID="56" presetClass="path" presetSubtype="0" accel="50000" decel="50000" fill="hold" grpId="0" nodeType="afterEffect">
                                  <p:stCondLst>
                                    <p:cond delay="0"/>
                                  </p:stCondLst>
                                  <p:childTnLst>
                                    <p:animMotion origin="layout" path="M 4.79167E-6 3.7037E-6 L -0.16394 0.10764 " pathEditMode="relative" rAng="0" ptsTypes="AA">
                                      <p:cBhvr>
                                        <p:cTn id="56" dur="1000" fill="hold"/>
                                        <p:tgtEl>
                                          <p:spTgt spid="6"/>
                                        </p:tgtEl>
                                        <p:attrNameLst>
                                          <p:attrName>ppt_x</p:attrName>
                                          <p:attrName>ppt_y</p:attrName>
                                        </p:attrNameLst>
                                      </p:cBhvr>
                                      <p:rCtr x="-8203" y="5370"/>
                                    </p:animMotion>
                                  </p:childTnLst>
                                </p:cTn>
                              </p:par>
                              <p:par>
                                <p:cTn id="57" presetID="49" presetClass="path" presetSubtype="0" accel="50000" decel="50000" fill="hold" grpId="0" nodeType="withEffect">
                                  <p:stCondLst>
                                    <p:cond delay="0"/>
                                  </p:stCondLst>
                                  <p:childTnLst>
                                    <p:animMotion origin="layout" path="M -1.45833E-6 4.07407E-6 L -0.10612 -0.17547 " pathEditMode="relative" rAng="0" ptsTypes="AA">
                                      <p:cBhvr>
                                        <p:cTn id="58" dur="1000" fill="hold"/>
                                        <p:tgtEl>
                                          <p:spTgt spid="3"/>
                                        </p:tgtEl>
                                        <p:attrNameLst>
                                          <p:attrName>ppt_x</p:attrName>
                                          <p:attrName>ppt_y</p:attrName>
                                        </p:attrNameLst>
                                      </p:cBhvr>
                                      <p:rCtr x="-5313" y="-8773"/>
                                    </p:animMotion>
                                  </p:childTnLst>
                                </p:cTn>
                              </p:par>
                              <p:par>
                                <p:cTn id="59" presetID="49" presetClass="path" presetSubtype="0" accel="50000" decel="50000" fill="hold" grpId="0" nodeType="withEffect">
                                  <p:stCondLst>
                                    <p:cond delay="0"/>
                                  </p:stCondLst>
                                  <p:childTnLst>
                                    <p:animMotion origin="layout" path="M 3.125E-6 3.7037E-6 L -0.05222 0.19791 " pathEditMode="relative" rAng="0" ptsTypes="AA">
                                      <p:cBhvr>
                                        <p:cTn id="60" dur="1000" fill="hold"/>
                                        <p:tgtEl>
                                          <p:spTgt spid="5"/>
                                        </p:tgtEl>
                                        <p:attrNameLst>
                                          <p:attrName>ppt_x</p:attrName>
                                          <p:attrName>ppt_y</p:attrName>
                                        </p:attrNameLst>
                                      </p:cBhvr>
                                      <p:rCtr x="-2617" y="9884"/>
                                    </p:animMotion>
                                  </p:childTnLst>
                                </p:cTn>
                              </p:par>
                              <p:par>
                                <p:cTn id="61" presetID="49" presetClass="path" presetSubtype="0" accel="50000" decel="50000" fill="hold" grpId="0" nodeType="withEffect">
                                  <p:stCondLst>
                                    <p:cond delay="0"/>
                                  </p:stCondLst>
                                  <p:childTnLst>
                                    <p:animMotion origin="layout" path="M 6.25E-7 -2.96296E-6 L 0.07565 -0.16875 " pathEditMode="relative" rAng="0" ptsTypes="AA">
                                      <p:cBhvr>
                                        <p:cTn id="62" dur="1000" fill="hold"/>
                                        <p:tgtEl>
                                          <p:spTgt spid="2"/>
                                        </p:tgtEl>
                                        <p:attrNameLst>
                                          <p:attrName>ppt_x</p:attrName>
                                          <p:attrName>ppt_y</p:attrName>
                                        </p:attrNameLst>
                                      </p:cBhvr>
                                      <p:rCtr x="3776" y="-8449"/>
                                    </p:animMotion>
                                  </p:childTnLst>
                                </p:cTn>
                              </p:par>
                              <p:par>
                                <p:cTn id="63" presetID="49" presetClass="path" presetSubtype="0" accel="50000" decel="50000" fill="hold" grpId="0" nodeType="withEffect">
                                  <p:stCondLst>
                                    <p:cond delay="0"/>
                                  </p:stCondLst>
                                  <p:childTnLst>
                                    <p:animMotion origin="layout" path="M 1.875E-6 2.22222E-6 L 0.09114 0.19398 " pathEditMode="relative" rAng="0" ptsTypes="AA">
                                      <p:cBhvr>
                                        <p:cTn id="64" dur="1000" fill="hold"/>
                                        <p:tgtEl>
                                          <p:spTgt spid="4"/>
                                        </p:tgtEl>
                                        <p:attrNameLst>
                                          <p:attrName>ppt_x</p:attrName>
                                          <p:attrName>ppt_y</p:attrName>
                                        </p:attrNameLst>
                                      </p:cBhvr>
                                      <p:rCtr x="4557"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A91F203-DC90-4DB5-813F-C4AA7D6481B4}"/>
              </a:ext>
            </a:extLst>
          </p:cNvPr>
          <p:cNvSpPr/>
          <p:nvPr/>
        </p:nvSpPr>
        <p:spPr>
          <a:xfrm>
            <a:off x="3605349" y="2144110"/>
            <a:ext cx="7483065" cy="155553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图片 3">
            <a:extLst>
              <a:ext uri="{FF2B5EF4-FFF2-40B4-BE49-F238E27FC236}">
                <a16:creationId xmlns:a16="http://schemas.microsoft.com/office/drawing/2014/main" id="{5A1F2765-D738-462A-B5D8-19D22C8BB2DA}"/>
              </a:ext>
            </a:extLst>
          </p:cNvPr>
          <p:cNvPicPr>
            <a:picLocks noChangeAspect="1"/>
          </p:cNvPicPr>
          <p:nvPr/>
        </p:nvPicPr>
        <p:blipFill>
          <a:blip r:embed="rId2"/>
          <a:stretch>
            <a:fillRect/>
          </a:stretch>
        </p:blipFill>
        <p:spPr>
          <a:xfrm>
            <a:off x="0" y="0"/>
            <a:ext cx="1616671" cy="1014506"/>
          </a:xfrm>
          <a:prstGeom prst="rect">
            <a:avLst/>
          </a:prstGeom>
        </p:spPr>
      </p:pic>
      <p:pic>
        <p:nvPicPr>
          <p:cNvPr id="4" name="图片 2">
            <a:extLst>
              <a:ext uri="{FF2B5EF4-FFF2-40B4-BE49-F238E27FC236}">
                <a16:creationId xmlns:a16="http://schemas.microsoft.com/office/drawing/2014/main" id="{92132393-9491-49B7-837D-2629EC9FA361}"/>
              </a:ext>
            </a:extLst>
          </p:cNvPr>
          <p:cNvPicPr>
            <a:picLocks noChangeAspect="1"/>
          </p:cNvPicPr>
          <p:nvPr/>
        </p:nvPicPr>
        <p:blipFill>
          <a:blip r:embed="rId3"/>
          <a:stretch>
            <a:fillRect/>
          </a:stretch>
        </p:blipFill>
        <p:spPr>
          <a:xfrm>
            <a:off x="10319459" y="3290689"/>
            <a:ext cx="1155423" cy="114823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985" y="1531701"/>
            <a:ext cx="5325581" cy="55622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333ED4F-B341-532D-C68B-DF0F54D1BBD8}"/>
              </a:ext>
            </a:extLst>
          </p:cNvPr>
          <p:cNvPicPr>
            <a:picLocks noChangeAspect="1"/>
          </p:cNvPicPr>
          <p:nvPr/>
        </p:nvPicPr>
        <p:blipFill>
          <a:blip r:embed="rId5"/>
          <a:stretch>
            <a:fillRect/>
          </a:stretch>
        </p:blipFill>
        <p:spPr>
          <a:xfrm>
            <a:off x="4240038" y="2079500"/>
            <a:ext cx="5877053" cy="1774090"/>
          </a:xfrm>
          <a:prstGeom prst="rect">
            <a:avLst/>
          </a:prstGeom>
        </p:spPr>
      </p:pic>
    </p:spTree>
    <p:extLst>
      <p:ext uri="{BB962C8B-B14F-4D97-AF65-F5344CB8AC3E}">
        <p14:creationId xmlns:p14="http://schemas.microsoft.com/office/powerpoint/2010/main" val="1320697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2">
            <a:extLst>
              <a:ext uri="{FF2B5EF4-FFF2-40B4-BE49-F238E27FC236}">
                <a16:creationId xmlns:a16="http://schemas.microsoft.com/office/drawing/2014/main" id="{79B05B1B-C650-4D37-A631-73C00338338D}"/>
              </a:ext>
            </a:extLst>
          </p:cNvPr>
          <p:cNvSpPr/>
          <p:nvPr/>
        </p:nvSpPr>
        <p:spPr>
          <a:xfrm>
            <a:off x="1550659" y="522769"/>
            <a:ext cx="9090681" cy="1058405"/>
          </a:xfrm>
          <a:prstGeom prst="roundRect">
            <a:avLst/>
          </a:prstGeom>
          <a:solidFill>
            <a:schemeClr val="accent4">
              <a:lumMod val="20000"/>
              <a:lumOff val="80000"/>
            </a:schemeClr>
          </a:solidFill>
          <a:ln>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ED7D31">
                    <a:lumMod val="10000"/>
                  </a:srgbClr>
                </a:solidFill>
                <a:latin typeface="Calibri" panose="020F0502020204030204" pitchFamily="34" charset="0"/>
                <a:cs typeface="Calibri" panose="020F0502020204030204" pitchFamily="34" charset="0"/>
              </a:rPr>
              <a:t>4. </a:t>
            </a:r>
            <a:r>
              <a:rPr lang="vi-VN" sz="3600" dirty="0">
                <a:solidFill>
                  <a:srgbClr val="ED7D31">
                    <a:lumMod val="10000"/>
                  </a:srgbClr>
                </a:solidFill>
                <a:latin typeface="Calibri" panose="020F0502020204030204" pitchFamily="34" charset="0"/>
                <a:cs typeface="Calibri" panose="020F0502020204030204" pitchFamily="34" charset="0"/>
              </a:rPr>
              <a:t>Tìm thêm 2 – 3 động từ thích hợp với mỗi sự vật dưới đây: </a:t>
            </a:r>
            <a:endParaRPr kumimoji="0" lang="en-US" sz="3600" b="0" i="0" u="none" strike="noStrike" kern="1200" cap="none" spc="0" normalizeH="0" baseline="0" noProof="0" dirty="0">
              <a:ln>
                <a:noFill/>
              </a:ln>
              <a:solidFill>
                <a:srgbClr val="ED7D31">
                  <a:lumMod val="10000"/>
                </a:srgbClr>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62DAEEC9-DABB-B8CC-B034-B43F46058CE4}"/>
              </a:ext>
            </a:extLst>
          </p:cNvPr>
          <p:cNvPicPr>
            <a:picLocks noChangeAspect="1"/>
          </p:cNvPicPr>
          <p:nvPr/>
        </p:nvPicPr>
        <p:blipFill>
          <a:blip r:embed="rId2"/>
          <a:stretch>
            <a:fillRect/>
          </a:stretch>
        </p:blipFill>
        <p:spPr>
          <a:xfrm>
            <a:off x="1067127" y="1965599"/>
            <a:ext cx="9506279" cy="4270281"/>
          </a:xfrm>
          <a:prstGeom prst="rect">
            <a:avLst/>
          </a:prstGeom>
        </p:spPr>
      </p:pic>
    </p:spTree>
    <p:extLst>
      <p:ext uri="{BB962C8B-B14F-4D97-AF65-F5344CB8AC3E}">
        <p14:creationId xmlns:p14="http://schemas.microsoft.com/office/powerpoint/2010/main" val="263031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9D78973-F169-DE72-64BD-39E6CCB1C408}"/>
              </a:ext>
            </a:extLst>
          </p:cNvPr>
          <p:cNvPicPr>
            <a:picLocks noChangeAspect="1"/>
          </p:cNvPicPr>
          <p:nvPr/>
        </p:nvPicPr>
        <p:blipFill>
          <a:blip r:embed="rId2"/>
          <a:stretch>
            <a:fillRect/>
          </a:stretch>
        </p:blipFill>
        <p:spPr>
          <a:xfrm>
            <a:off x="965040" y="810224"/>
            <a:ext cx="10156816" cy="5279594"/>
          </a:xfrm>
          <a:prstGeom prst="rect">
            <a:avLst/>
          </a:prstGeom>
        </p:spPr>
      </p:pic>
      <p:sp>
        <p:nvSpPr>
          <p:cNvPr id="37" name="TextBox 36">
            <a:extLst>
              <a:ext uri="{FF2B5EF4-FFF2-40B4-BE49-F238E27FC236}">
                <a16:creationId xmlns:a16="http://schemas.microsoft.com/office/drawing/2014/main" id="{C53B907B-5973-B325-1A12-B7EDA5A734C3}"/>
              </a:ext>
            </a:extLst>
          </p:cNvPr>
          <p:cNvSpPr txBox="1"/>
          <p:nvPr/>
        </p:nvSpPr>
        <p:spPr>
          <a:xfrm>
            <a:off x="1093077" y="4519448"/>
            <a:ext cx="2112578" cy="1200329"/>
          </a:xfrm>
          <a:prstGeom prst="rect">
            <a:avLst/>
          </a:prstGeom>
          <a:noFill/>
        </p:spPr>
        <p:txBody>
          <a:bodyPr wrap="square" rtlCol="0">
            <a:spAutoFit/>
          </a:bodyPr>
          <a:lstStyle/>
          <a:p>
            <a:pPr algn="ct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Đi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học</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trao</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đổi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học</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hỏi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trả</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lới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suy</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nghĩ</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a:t>
            </a:r>
          </a:p>
        </p:txBody>
      </p:sp>
      <p:sp>
        <p:nvSpPr>
          <p:cNvPr id="38" name="TextBox 37">
            <a:extLst>
              <a:ext uri="{FF2B5EF4-FFF2-40B4-BE49-F238E27FC236}">
                <a16:creationId xmlns:a16="http://schemas.microsoft.com/office/drawing/2014/main" id="{95C8042A-97F8-BE59-2ACE-8B0FF5DAA3FF}"/>
              </a:ext>
            </a:extLst>
          </p:cNvPr>
          <p:cNvSpPr txBox="1"/>
          <p:nvPr/>
        </p:nvSpPr>
        <p:spPr>
          <a:xfrm>
            <a:off x="3184635" y="4540469"/>
            <a:ext cx="2112578" cy="1200329"/>
          </a:xfrm>
          <a:prstGeom prst="rect">
            <a:avLst/>
          </a:prstGeom>
          <a:noFill/>
        </p:spPr>
        <p:txBody>
          <a:bodyPr wrap="square" rtlCol="0">
            <a:spAutoFit/>
          </a:bodyPr>
          <a:lstStyle/>
          <a:p>
            <a:pPr algn="ctr"/>
            <a:r>
              <a:rPr lang="en-US" sz="240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Chích làm tỗ, hút mật, chui, đậu,...</a:t>
            </a:r>
            <a:endPar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endParaRPr>
          </a:p>
        </p:txBody>
      </p:sp>
      <p:sp>
        <p:nvSpPr>
          <p:cNvPr id="39" name="TextBox 38">
            <a:extLst>
              <a:ext uri="{FF2B5EF4-FFF2-40B4-BE49-F238E27FC236}">
                <a16:creationId xmlns:a16="http://schemas.microsoft.com/office/drawing/2014/main" id="{7AF36AA4-8A43-EA81-E42C-701B7E7BA069}"/>
              </a:ext>
            </a:extLst>
          </p:cNvPr>
          <p:cNvSpPr txBox="1"/>
          <p:nvPr/>
        </p:nvSpPr>
        <p:spPr>
          <a:xfrm>
            <a:off x="5160580" y="4445876"/>
            <a:ext cx="1881351" cy="1569660"/>
          </a:xfrm>
          <a:prstGeom prst="rect">
            <a:avLst/>
          </a:prstGeom>
          <a:noFill/>
        </p:spPr>
        <p:txBody>
          <a:bodyPr wrap="square" rtlCol="0">
            <a:spAutoFit/>
          </a:bodyPr>
          <a:lstStyle/>
          <a:p>
            <a:pPr algn="ct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Búng</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quẫy</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nhảy</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thở</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ăn</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đớp</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mồi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nhìn</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a:t>
            </a:r>
          </a:p>
        </p:txBody>
      </p:sp>
      <p:sp>
        <p:nvSpPr>
          <p:cNvPr id="40" name="TextBox 39">
            <a:extLst>
              <a:ext uri="{FF2B5EF4-FFF2-40B4-BE49-F238E27FC236}">
                <a16:creationId xmlns:a16="http://schemas.microsoft.com/office/drawing/2014/main" id="{F1F78BCC-AD0F-36FD-3066-543FD89F1AB8}"/>
              </a:ext>
            </a:extLst>
          </p:cNvPr>
          <p:cNvSpPr txBox="1"/>
          <p:nvPr/>
        </p:nvSpPr>
        <p:spPr>
          <a:xfrm>
            <a:off x="7052442" y="4414345"/>
            <a:ext cx="1881351" cy="1569660"/>
          </a:xfrm>
          <a:prstGeom prst="rect">
            <a:avLst/>
          </a:prstGeom>
          <a:noFill/>
        </p:spPr>
        <p:txBody>
          <a:bodyPr wrap="square" rtlCol="0">
            <a:spAutoFit/>
          </a:bodyPr>
          <a:lstStyle/>
          <a:p>
            <a:pPr algn="ct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Lớn</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nở</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đổ</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phát</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triển</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kết</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trái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đâm</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 </a:t>
            </a:r>
            <a:r>
              <a:rPr lang="en-US" sz="2400" dirty="0" err="1">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chồi</a:t>
            </a:r>
            <a:r>
              <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a:t>
            </a:r>
          </a:p>
        </p:txBody>
      </p:sp>
      <p:sp>
        <p:nvSpPr>
          <p:cNvPr id="41" name="TextBox 40">
            <a:extLst>
              <a:ext uri="{FF2B5EF4-FFF2-40B4-BE49-F238E27FC236}">
                <a16:creationId xmlns:a16="http://schemas.microsoft.com/office/drawing/2014/main" id="{C781C004-24B5-8A1F-7309-D37D263CC06D}"/>
              </a:ext>
            </a:extLst>
          </p:cNvPr>
          <p:cNvSpPr txBox="1"/>
          <p:nvPr/>
        </p:nvSpPr>
        <p:spPr>
          <a:xfrm>
            <a:off x="9059918" y="4435366"/>
            <a:ext cx="2091558" cy="1569660"/>
          </a:xfrm>
          <a:prstGeom prst="rect">
            <a:avLst/>
          </a:prstGeom>
          <a:noFill/>
        </p:spPr>
        <p:txBody>
          <a:bodyPr wrap="square" rtlCol="0">
            <a:spAutoFit/>
          </a:bodyPr>
          <a:lstStyle/>
          <a:p>
            <a:pPr algn="ctr"/>
            <a:r>
              <a:rPr lang="vi-VN"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rPr>
              <a:t>Lướt, cập (bến), đậu, dừng, lật, chìm, trôi,...</a:t>
            </a:r>
            <a:endParaRPr lang="en-US" sz="2400" dirty="0">
              <a:solidFill>
                <a:srgbClr val="FF0000"/>
              </a:solidFill>
              <a:latin typeface="Calibri" panose="020F0502020204030204" pitchFamily="34" charset="0"/>
              <a:ea typeface="Noto Sans S Chinese DemiLight" panose="020B0400000000000000" pitchFamily="34" charset="-122"/>
              <a:cs typeface="Calibri" panose="020F0502020204030204" pitchFamily="34" charset="0"/>
            </a:endParaRPr>
          </a:p>
        </p:txBody>
      </p:sp>
    </p:spTree>
    <p:extLst>
      <p:ext uri="{BB962C8B-B14F-4D97-AF65-F5344CB8AC3E}">
        <p14:creationId xmlns:p14="http://schemas.microsoft.com/office/powerpoint/2010/main" val="2330928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0">
            <a:extLst>
              <a:ext uri="{FF2B5EF4-FFF2-40B4-BE49-F238E27FC236}">
                <a16:creationId xmlns:a16="http://schemas.microsoft.com/office/drawing/2014/main" id="{A8648E8C-4877-4E32-A629-855C823D7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334813"/>
            <a:ext cx="10707718" cy="5873986"/>
          </a:xfrm>
          <a:prstGeom prst="rect">
            <a:avLst/>
          </a:prstGeom>
        </p:spPr>
      </p:pic>
      <p:sp>
        <p:nvSpPr>
          <p:cNvPr id="15" name="TextBox 14">
            <a:extLst>
              <a:ext uri="{FF2B5EF4-FFF2-40B4-BE49-F238E27FC236}">
                <a16:creationId xmlns:a16="http://schemas.microsoft.com/office/drawing/2014/main" id="{0CCFF2DA-A830-488B-B84F-B5E98BAB993E}"/>
              </a:ext>
            </a:extLst>
          </p:cNvPr>
          <p:cNvSpPr txBox="1"/>
          <p:nvPr/>
        </p:nvSpPr>
        <p:spPr>
          <a:xfrm>
            <a:off x="4177978" y="2345712"/>
            <a:ext cx="430656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Gợi</a:t>
            </a:r>
            <a:r>
              <a:rPr kumimoji="0" lang="en-US" sz="5400" b="1" i="0" u="sng" strike="noStrike" kern="1200" cap="none" spc="0" normalizeH="0" noProof="0" dirty="0">
                <a:ln>
                  <a:noFill/>
                </a:ln>
                <a:solidFill>
                  <a:srgbClr val="00B050"/>
                </a:solidFill>
                <a:effectLst/>
                <a:uLnTx/>
                <a:uFillTx/>
                <a:latin typeface="Calibri" panose="020F0502020204030204" pitchFamily="34" charset="0"/>
                <a:ea typeface="+mn-ea"/>
                <a:cs typeface="Calibri" panose="020F0502020204030204" pitchFamily="34" charset="0"/>
              </a:rPr>
              <a:t> ý:</a:t>
            </a:r>
            <a:endParaRPr kumimoji="0" lang="en-US" sz="5400" b="1"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70789FA0-B54D-432D-9D52-6DDBD8C6AFA5}"/>
              </a:ext>
            </a:extLst>
          </p:cNvPr>
          <p:cNvGrpSpPr/>
          <p:nvPr/>
        </p:nvGrpSpPr>
        <p:grpSpPr>
          <a:xfrm>
            <a:off x="777766" y="189186"/>
            <a:ext cx="10296321" cy="1085147"/>
            <a:chOff x="2017400" y="206244"/>
            <a:chExt cx="7659318" cy="742566"/>
          </a:xfrm>
          <a:solidFill>
            <a:schemeClr val="accent1"/>
          </a:solidFill>
        </p:grpSpPr>
        <p:sp>
          <p:nvSpPr>
            <p:cNvPr id="17" name="Rectangle: Rounded Corners 16">
              <a:extLst>
                <a:ext uri="{FF2B5EF4-FFF2-40B4-BE49-F238E27FC236}">
                  <a16:creationId xmlns:a16="http://schemas.microsoft.com/office/drawing/2014/main" id="{2435D160-B987-45FD-AAC8-6FB628AAA186}"/>
                </a:ext>
              </a:extLst>
            </p:cNvPr>
            <p:cNvSpPr/>
            <p:nvPr/>
          </p:nvSpPr>
          <p:spPr>
            <a:xfrm>
              <a:off x="2017400" y="206244"/>
              <a:ext cx="7659318" cy="738219"/>
            </a:xfrm>
            <a:prstGeom prst="roundRect">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TextBox 17">
              <a:extLst>
                <a:ext uri="{FF2B5EF4-FFF2-40B4-BE49-F238E27FC236}">
                  <a16:creationId xmlns:a16="http://schemas.microsoft.com/office/drawing/2014/main" id="{40F0B044-9653-4D75-99ED-A82E9C60BE22}"/>
                </a:ext>
              </a:extLst>
            </p:cNvPr>
            <p:cNvSpPr txBox="1"/>
            <p:nvPr/>
          </p:nvSpPr>
          <p:spPr>
            <a:xfrm>
              <a:off x="2160869" y="211670"/>
              <a:ext cx="7456140" cy="737140"/>
            </a:xfrm>
            <a:prstGeom prst="rect">
              <a:avLst/>
            </a:prstGeom>
            <a:noFill/>
          </p:spPr>
          <p:txBody>
            <a:bodyPr wrap="square" rtlCol="0">
              <a:spAutoFit/>
            </a:bodyPr>
            <a:lstStyle/>
            <a:p>
              <a:pPr marL="0" marR="0" algn="ctr">
                <a:spcBef>
                  <a:spcPts val="0"/>
                </a:spcBef>
                <a:spcAft>
                  <a:spcPts val="0"/>
                </a:spcAft>
              </a:pP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Viết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đoạn</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văn</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(4 -5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chọn</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chứa</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từ</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ờ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19" name="TextBox 18">
            <a:extLst>
              <a:ext uri="{FF2B5EF4-FFF2-40B4-BE49-F238E27FC236}">
                <a16:creationId xmlns:a16="http://schemas.microsoft.com/office/drawing/2014/main" id="{CB312FED-7401-4F34-84FB-271EEF5C9676}"/>
              </a:ext>
            </a:extLst>
          </p:cNvPr>
          <p:cNvSpPr txBox="1"/>
          <p:nvPr/>
        </p:nvSpPr>
        <p:spPr>
          <a:xfrm>
            <a:off x="3951889" y="3358115"/>
            <a:ext cx="6211829" cy="1754326"/>
          </a:xfrm>
          <a:prstGeom prst="rect">
            <a:avLst/>
          </a:prstGeom>
          <a:noFill/>
        </p:spPr>
        <p:txBody>
          <a:bodyPr wrap="square" rtlCol="0">
            <a:spAutoFit/>
          </a:bodyPr>
          <a:lstStyle/>
          <a:p>
            <a:pPr lvl="0"/>
            <a:r>
              <a:rPr lang="en-US" sz="3600" dirty="0">
                <a:solidFill>
                  <a:srgbClr val="4472C4">
                    <a:lumMod val="10000"/>
                  </a:srgbClr>
                </a:solidFill>
                <a:latin typeface="Calibri" panose="020F0502020204030204" pitchFamily="34" charset="0"/>
                <a:cs typeface="Calibri" panose="020F0502020204030204" pitchFamily="34" charset="0"/>
              </a:rPr>
              <a:t>V</a:t>
            </a:r>
            <a:r>
              <a:rPr lang="vi-VN" sz="3600" dirty="0">
                <a:solidFill>
                  <a:srgbClr val="4472C4">
                    <a:lumMod val="10000"/>
                  </a:srgbClr>
                </a:solidFill>
                <a:latin typeface="Calibri" panose="020F0502020204030204" pitchFamily="34" charset="0"/>
                <a:cs typeface="Calibri" panose="020F0502020204030204" pitchFamily="34" charset="0"/>
              </a:rPr>
              <a:t>iết về sự vật ở 1 nhóm và sử dụng một số động từ tìm được ở nhóm đó.</a:t>
            </a:r>
            <a:endParaRPr kumimoji="0" lang="en-US" sz="3600" b="0" i="0" u="none" strike="noStrike" kern="1200" cap="none" spc="0" normalizeH="0" baseline="0" noProof="0" dirty="0">
              <a:ln>
                <a:noFill/>
              </a:ln>
              <a:solidFill>
                <a:srgbClr val="4472C4">
                  <a:lumMod val="10000"/>
                </a:srgbClr>
              </a:solidFill>
              <a:effectLst/>
              <a:uLnTx/>
              <a:uFillTx/>
              <a:latin typeface="Calibri" panose="020F0502020204030204" pitchFamily="34" charset="0"/>
              <a:cs typeface="Calibri" panose="020F0502020204030204" pitchFamily="34" charset="0"/>
            </a:endParaRPr>
          </a:p>
        </p:txBody>
      </p:sp>
      <p:pic>
        <p:nvPicPr>
          <p:cNvPr id="22" name="Picture 21" descr="A picture containing lamp&#10;&#10;Description automatically generated">
            <a:extLst>
              <a:ext uri="{FF2B5EF4-FFF2-40B4-BE49-F238E27FC236}">
                <a16:creationId xmlns:a16="http://schemas.microsoft.com/office/drawing/2014/main" id="{5B6EB867-85EE-488D-A1B2-1D34F093A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129" y="3301180"/>
            <a:ext cx="634799" cy="634799"/>
          </a:xfrm>
          <a:prstGeom prst="rect">
            <a:avLst/>
          </a:prstGeom>
        </p:spPr>
      </p:pic>
      <p:pic>
        <p:nvPicPr>
          <p:cNvPr id="25" name="图片 2">
            <a:extLst>
              <a:ext uri="{FF2B5EF4-FFF2-40B4-BE49-F238E27FC236}">
                <a16:creationId xmlns:a16="http://schemas.microsoft.com/office/drawing/2014/main" id="{7D2F7E66-FE36-4388-BF4C-29C5FC441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56" y="4149188"/>
            <a:ext cx="1351246" cy="2480646"/>
          </a:xfrm>
          <a:prstGeom prst="rect">
            <a:avLst/>
          </a:prstGeom>
        </p:spPr>
      </p:pic>
    </p:spTree>
    <p:extLst>
      <p:ext uri="{BB962C8B-B14F-4D97-AF65-F5344CB8AC3E}">
        <p14:creationId xmlns:p14="http://schemas.microsoft.com/office/powerpoint/2010/main" val="130646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95554-0167-415C-BF0A-1C82F7CFB006}"/>
              </a:ext>
            </a:extLst>
          </p:cNvPr>
          <p:cNvPicPr>
            <a:picLocks noChangeAspect="1"/>
          </p:cNvPicPr>
          <p:nvPr/>
        </p:nvPicPr>
        <p:blipFill>
          <a:blip r:embed="rId2"/>
          <a:stretch>
            <a:fillRect/>
          </a:stretch>
        </p:blipFill>
        <p:spPr>
          <a:xfrm>
            <a:off x="4680793" y="492097"/>
            <a:ext cx="5334462" cy="865707"/>
          </a:xfrm>
          <a:prstGeom prst="rect">
            <a:avLst/>
          </a:prstGeom>
        </p:spPr>
      </p:pic>
      <p:sp>
        <p:nvSpPr>
          <p:cNvPr id="5" name="TextBox 4">
            <a:extLst>
              <a:ext uri="{FF2B5EF4-FFF2-40B4-BE49-F238E27FC236}">
                <a16:creationId xmlns:a16="http://schemas.microsoft.com/office/drawing/2014/main" id="{CB27F371-B9F9-4B9A-87DE-3706CA1BD3C4}"/>
              </a:ext>
            </a:extLst>
          </p:cNvPr>
          <p:cNvSpPr txBox="1"/>
          <p:nvPr/>
        </p:nvSpPr>
        <p:spPr>
          <a:xfrm>
            <a:off x="1312985" y="1357804"/>
            <a:ext cx="9772358"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等线" panose="020F0502020204030204"/>
                <a:ea typeface="+mn-ea"/>
                <a:cs typeface="+mn-cs"/>
              </a:rPr>
              <a:t>	</a:t>
            </a: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Em rất thích chơi búp bê. Con búp bê mà em thích nhất là món quà mà bà ngoại tặng em. Con búp bê bà tặng em có mái tóc vàng óng. Thân búp bê được làm bằng cao su dẻo, có thể điều chỉnh được các hành động. Búp bê mặc một chiếc váy màu xanh ngọc bích. Trên tay búp bê còn cầm một chiếc túi xách nhỏ xinh. Em luôn giữ gìn búp bê rất cẩn thận. Nó giống như một người bạn thân thiết của em.</a:t>
            </a:r>
            <a:b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sz="36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0456187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A91F203-DC90-4DB5-813F-C4AA7D6481B4}"/>
              </a:ext>
            </a:extLst>
          </p:cNvPr>
          <p:cNvSpPr/>
          <p:nvPr/>
        </p:nvSpPr>
        <p:spPr>
          <a:xfrm>
            <a:off x="3605349" y="2144110"/>
            <a:ext cx="7483065" cy="155553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图片 3">
            <a:extLst>
              <a:ext uri="{FF2B5EF4-FFF2-40B4-BE49-F238E27FC236}">
                <a16:creationId xmlns:a16="http://schemas.microsoft.com/office/drawing/2014/main" id="{5A1F2765-D738-462A-B5D8-19D22C8BB2DA}"/>
              </a:ext>
            </a:extLst>
          </p:cNvPr>
          <p:cNvPicPr>
            <a:picLocks noChangeAspect="1"/>
          </p:cNvPicPr>
          <p:nvPr/>
        </p:nvPicPr>
        <p:blipFill>
          <a:blip r:embed="rId2"/>
          <a:stretch>
            <a:fillRect/>
          </a:stretch>
        </p:blipFill>
        <p:spPr>
          <a:xfrm>
            <a:off x="0" y="0"/>
            <a:ext cx="1616671" cy="1014506"/>
          </a:xfrm>
          <a:prstGeom prst="rect">
            <a:avLst/>
          </a:prstGeom>
        </p:spPr>
      </p:pic>
      <p:pic>
        <p:nvPicPr>
          <p:cNvPr id="4" name="图片 2">
            <a:extLst>
              <a:ext uri="{FF2B5EF4-FFF2-40B4-BE49-F238E27FC236}">
                <a16:creationId xmlns:a16="http://schemas.microsoft.com/office/drawing/2014/main" id="{92132393-9491-49B7-837D-2629EC9FA361}"/>
              </a:ext>
            </a:extLst>
          </p:cNvPr>
          <p:cNvPicPr>
            <a:picLocks noChangeAspect="1"/>
          </p:cNvPicPr>
          <p:nvPr/>
        </p:nvPicPr>
        <p:blipFill>
          <a:blip r:embed="rId3"/>
          <a:stretch>
            <a:fillRect/>
          </a:stretch>
        </p:blipFill>
        <p:spPr>
          <a:xfrm>
            <a:off x="10319459" y="3290689"/>
            <a:ext cx="1155423" cy="114823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985" y="1531701"/>
            <a:ext cx="5325581" cy="5562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5E45514-0F81-B85F-2ADD-9EEFE2DB690C}"/>
              </a:ext>
            </a:extLst>
          </p:cNvPr>
          <p:cNvPicPr>
            <a:picLocks noChangeAspect="1"/>
          </p:cNvPicPr>
          <p:nvPr/>
        </p:nvPicPr>
        <p:blipFill>
          <a:blip r:embed="rId5"/>
          <a:stretch>
            <a:fillRect/>
          </a:stretch>
        </p:blipFill>
        <p:spPr>
          <a:xfrm>
            <a:off x="3530939" y="1714757"/>
            <a:ext cx="7547502" cy="2566638"/>
          </a:xfrm>
          <a:prstGeom prst="rect">
            <a:avLst/>
          </a:prstGeom>
        </p:spPr>
      </p:pic>
    </p:spTree>
    <p:extLst>
      <p:ext uri="{BB962C8B-B14F-4D97-AF65-F5344CB8AC3E}">
        <p14:creationId xmlns:p14="http://schemas.microsoft.com/office/powerpoint/2010/main" val="3387181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FDD18A-861A-97C6-D9B9-CE63F1573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2" y="3004887"/>
            <a:ext cx="3888570" cy="3739487"/>
          </a:xfrm>
          <a:prstGeom prst="ellipse">
            <a:avLst/>
          </a:prstGeom>
          <a:ln>
            <a:noFill/>
          </a:ln>
          <a:effectLst>
            <a:softEdge rad="112500"/>
          </a:effectLst>
        </p:spPr>
      </p:pic>
      <p:sp>
        <p:nvSpPr>
          <p:cNvPr id="8" name="Cloud 7">
            <a:extLst>
              <a:ext uri="{FF2B5EF4-FFF2-40B4-BE49-F238E27FC236}">
                <a16:creationId xmlns:a16="http://schemas.microsoft.com/office/drawing/2014/main" id="{C5DEE32F-031C-C076-E4A7-18D6F9F182EA}"/>
              </a:ext>
            </a:extLst>
          </p:cNvPr>
          <p:cNvSpPr/>
          <p:nvPr/>
        </p:nvSpPr>
        <p:spPr>
          <a:xfrm>
            <a:off x="1409793" y="521060"/>
            <a:ext cx="8952931" cy="1569493"/>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 name="Cloud 8">
            <a:extLst>
              <a:ext uri="{FF2B5EF4-FFF2-40B4-BE49-F238E27FC236}">
                <a16:creationId xmlns:a16="http://schemas.microsoft.com/office/drawing/2014/main" id="{46E37990-8932-7232-10E3-E4C93E072BDE}"/>
              </a:ext>
            </a:extLst>
          </p:cNvPr>
          <p:cNvSpPr/>
          <p:nvPr/>
        </p:nvSpPr>
        <p:spPr>
          <a:xfrm>
            <a:off x="1361175" y="519219"/>
            <a:ext cx="9569584" cy="1569493"/>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C1C1C5B-203A-3CEC-969F-B37E4D0D71C7}"/>
              </a:ext>
            </a:extLst>
          </p:cNvPr>
          <p:cNvSpPr txBox="1"/>
          <p:nvPr/>
        </p:nvSpPr>
        <p:spPr>
          <a:xfrm>
            <a:off x="2377932" y="887108"/>
            <a:ext cx="81008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FF0000"/>
                </a:solidFill>
                <a:latin typeface="Calibri" panose="020F0502020204030204" pitchFamily="34" charset="0"/>
                <a:cs typeface="Calibri" panose="020F0502020204030204" pitchFamily="34" charset="0"/>
              </a:rPr>
              <a:t>Tìm</a:t>
            </a:r>
            <a:r>
              <a:rPr lang="en-US" sz="3600" dirty="0">
                <a:solidFill>
                  <a:srgbClr val="FF0000"/>
                </a:solidFill>
                <a:latin typeface="Calibri" panose="020F0502020204030204" pitchFamily="34" charset="0"/>
                <a:cs typeface="Calibri" panose="020F0502020204030204" pitchFamily="34" charset="0"/>
              </a:rPr>
              <a:t> c</a:t>
            </a:r>
            <a:r>
              <a:rPr kumimoji="0" lang="en-US" sz="36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ác</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từ chỉ hoạt động có trong bài hát?</a:t>
            </a:r>
          </a:p>
        </p:txBody>
      </p:sp>
      <p:sp>
        <p:nvSpPr>
          <p:cNvPr id="11" name="TextBox 10">
            <a:extLst>
              <a:ext uri="{FF2B5EF4-FFF2-40B4-BE49-F238E27FC236}">
                <a16:creationId xmlns:a16="http://schemas.microsoft.com/office/drawing/2014/main" id="{CBC38932-6FA3-910E-A955-B8794DDD7461}"/>
              </a:ext>
            </a:extLst>
          </p:cNvPr>
          <p:cNvSpPr txBox="1"/>
          <p:nvPr/>
        </p:nvSpPr>
        <p:spPr>
          <a:xfrm>
            <a:off x="1040524" y="2979987"/>
            <a:ext cx="82600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hót, mời, đi, lấp ló, gọi, tung tăng, đá bóng, đá cầu, </a:t>
            </a:r>
            <a:r>
              <a:rPr kumimoji="0" lang="en-US" sz="3600" b="0" i="1"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0"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nhảy</a:t>
            </a:r>
            <a:r>
              <a:rPr kumimoji="0" lang="en-US" sz="36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dây, bắn bi, </a:t>
            </a:r>
            <a:r>
              <a:rPr kumimoji="0" lang="en-US" sz="3600" b="0"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trốn</a:t>
            </a:r>
            <a:r>
              <a:rPr kumimoji="0" lang="en-US" sz="36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0"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tìm</a:t>
            </a:r>
            <a:r>
              <a:rPr kumimoji="0" lang="en-US" sz="36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532D8896-BA41-446F-F14B-1BA3714DA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77" y="104689"/>
            <a:ext cx="3371850" cy="2857500"/>
          </a:xfrm>
          <a:prstGeom prst="rect">
            <a:avLst/>
          </a:prstGeom>
        </p:spPr>
      </p:pic>
      <p:sp>
        <p:nvSpPr>
          <p:cNvPr id="13" name="TextBox 12">
            <a:extLst>
              <a:ext uri="{FF2B5EF4-FFF2-40B4-BE49-F238E27FC236}">
                <a16:creationId xmlns:a16="http://schemas.microsoft.com/office/drawing/2014/main" id="{EDEDA691-7656-FFA5-E8B6-64B7B7091BD2}"/>
              </a:ext>
            </a:extLst>
          </p:cNvPr>
          <p:cNvSpPr txBox="1"/>
          <p:nvPr/>
        </p:nvSpPr>
        <p:spPr>
          <a:xfrm>
            <a:off x="2532167" y="915402"/>
            <a:ext cx="86087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Các từ chỉ hoạt động có trong bài hát</a:t>
            </a:r>
          </a:p>
        </p:txBody>
      </p:sp>
    </p:spTree>
    <p:extLst>
      <p:ext uri="{BB962C8B-B14F-4D97-AF65-F5344CB8AC3E}">
        <p14:creationId xmlns:p14="http://schemas.microsoft.com/office/powerpoint/2010/main" val="3238069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2"/>
                                        </p:tgtEl>
                                      </p:cBhvr>
                                    </p:animEffect>
                                    <p:anim calcmode="lin" valueType="num">
                                      <p:cBhvr>
                                        <p:cTn id="12" dur="1000"/>
                                        <p:tgtEl>
                                          <p:spTgt spid="12"/>
                                        </p:tgtEl>
                                        <p:attrNameLst>
                                          <p:attrName>ppt_x</p:attrName>
                                        </p:attrNameLst>
                                      </p:cBhvr>
                                      <p:tavLst>
                                        <p:tav tm="0">
                                          <p:val>
                                            <p:strVal val="ppt_x"/>
                                          </p:val>
                                        </p:tav>
                                        <p:tav tm="100000">
                                          <p:val>
                                            <p:strVal val="ppt_x"/>
                                          </p:val>
                                        </p:tav>
                                      </p:tavLst>
                                    </p:anim>
                                    <p:anim calcmode="lin" valueType="num">
                                      <p:cBhvr>
                                        <p:cTn id="13" dur="1000"/>
                                        <p:tgtEl>
                                          <p:spTgt spid="12"/>
                                        </p:tgtEl>
                                        <p:attrNameLst>
                                          <p:attrName>ppt_y</p:attrName>
                                        </p:attrNameLst>
                                      </p:cBhvr>
                                      <p:tavLst>
                                        <p:tav tm="0">
                                          <p:val>
                                            <p:strVal val="ppt_y"/>
                                          </p:val>
                                        </p:tav>
                                        <p:tav tm="100000">
                                          <p:val>
                                            <p:strVal val="ppt_y+.1"/>
                                          </p:val>
                                        </p:tav>
                                      </p:tavLst>
                                    </p:anim>
                                    <p:set>
                                      <p:cBhvr>
                                        <p:cTn id="14" dur="1" fill="hold">
                                          <p:stCondLst>
                                            <p:cond delay="999"/>
                                          </p:stCondLst>
                                        </p:cTn>
                                        <p:tgtEl>
                                          <p:spTgt spid="12"/>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0"/>
                                        </p:tgtEl>
                                      </p:cBhvr>
                                    </p:animEffect>
                                    <p:anim calcmode="lin" valueType="num">
                                      <p:cBhvr>
                                        <p:cTn id="17" dur="1000"/>
                                        <p:tgtEl>
                                          <p:spTgt spid="10"/>
                                        </p:tgtEl>
                                        <p:attrNameLst>
                                          <p:attrName>ppt_x</p:attrName>
                                        </p:attrNameLst>
                                      </p:cBhvr>
                                      <p:tavLst>
                                        <p:tav tm="0">
                                          <p:val>
                                            <p:strVal val="ppt_x"/>
                                          </p:val>
                                        </p:tav>
                                        <p:tav tm="100000">
                                          <p:val>
                                            <p:strVal val="ppt_x"/>
                                          </p:val>
                                        </p:tav>
                                      </p:tavLst>
                                    </p:anim>
                                    <p:anim calcmode="lin" valueType="num">
                                      <p:cBhvr>
                                        <p:cTn id="18" dur="1000"/>
                                        <p:tgtEl>
                                          <p:spTgt spid="10"/>
                                        </p:tgtEl>
                                        <p:attrNameLst>
                                          <p:attrName>ppt_y</p:attrName>
                                        </p:attrNameLst>
                                      </p:cBhvr>
                                      <p:tavLst>
                                        <p:tav tm="0">
                                          <p:val>
                                            <p:strVal val="ppt_y"/>
                                          </p:val>
                                        </p:tav>
                                        <p:tav tm="100000">
                                          <p:val>
                                            <p:strVal val="ppt_y+.1"/>
                                          </p:val>
                                        </p:tav>
                                      </p:tavLst>
                                    </p:anim>
                                    <p:set>
                                      <p:cBhvr>
                                        <p:cTn id="19" dur="1" fill="hold">
                                          <p:stCondLst>
                                            <p:cond delay="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par>
                                <p:cTn id="28" presetID="6"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310</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DengXian</vt:lpstr>
      <vt:lpstr>Arial</vt:lpstr>
      <vt:lpstr>Calibri</vt:lpstr>
      <vt:lpstr>inpin heiti</vt:lpstr>
      <vt:lpstr>Noto Sans S Chinese DemiLight</vt:lpstr>
      <vt:lpstr>Times New Roman</vt:lpstr>
      <vt:lpstr>站酷快乐体2016修订版</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2023-10-15T09:07:08Z</dcterms:created>
  <dcterms:modified xsi:type="dcterms:W3CDTF">2025-04-05T10:23:41Z</dcterms:modified>
  <cp:category>9Slide.vn</cp:category>
</cp:coreProperties>
</file>