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0" r:id="rId2"/>
    <p:sldId id="473" r:id="rId3"/>
    <p:sldId id="469" r:id="rId4"/>
    <p:sldId id="480" r:id="rId5"/>
    <p:sldId id="486" r:id="rId6"/>
    <p:sldId id="492" r:id="rId7"/>
    <p:sldId id="491" r:id="rId8"/>
    <p:sldId id="493" r:id="rId9"/>
    <p:sldId id="494" r:id="rId10"/>
    <p:sldId id="495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587" autoAdjust="0"/>
  </p:normalViewPr>
  <p:slideViewPr>
    <p:cSldViewPr snapToGrid="0">
      <p:cViewPr varScale="1">
        <p:scale>
          <a:sx n="80" d="100"/>
          <a:sy n="80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3" y="1878189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19878"/>
            <a:ext cx="12187486" cy="6858000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0523" y="1901345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13A65-7022-944E-48E4-6C41DB1A3D52}"/>
              </a:ext>
            </a:extLst>
          </p:cNvPr>
          <p:cNvSpPr txBox="1">
            <a:spLocks/>
          </p:cNvSpPr>
          <p:nvPr/>
        </p:nvSpPr>
        <p:spPr>
          <a:xfrm>
            <a:off x="3043599" y="1039127"/>
            <a:ext cx="6186333" cy="8945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03183-256A-16FB-C55F-0029BD346F59}"/>
              </a:ext>
            </a:extLst>
          </p:cNvPr>
          <p:cNvGrpSpPr/>
          <p:nvPr/>
        </p:nvGrpSpPr>
        <p:grpSpPr>
          <a:xfrm>
            <a:off x="2645566" y="1266199"/>
            <a:ext cx="7744644" cy="1655507"/>
            <a:chOff x="566289" y="2437645"/>
            <a:chExt cx="5384265" cy="901747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DFF224E5-A3CF-1172-B168-AB1D223F15CD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A508EA-9124-4F41-91BA-8D9E64E1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A2FA1-CE53-1444-D6B2-92893F1676A1}"/>
              </a:ext>
            </a:extLst>
          </p:cNvPr>
          <p:cNvGrpSpPr/>
          <p:nvPr/>
        </p:nvGrpSpPr>
        <p:grpSpPr>
          <a:xfrm>
            <a:off x="816477" y="2846867"/>
            <a:ext cx="8546795" cy="1762782"/>
            <a:chOff x="679733" y="3073214"/>
            <a:chExt cx="6768476" cy="1072260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E62FC22-AEEA-4980-1A0A-D6B8921E3071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9CBD6D-7FB2-AB65-8CAA-055624A9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360-CCC1-9627-ADDD-6B9EE4AA799D}"/>
              </a:ext>
            </a:extLst>
          </p:cNvPr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24" name="Rounded Rectangle 42">
              <a:extLst>
                <a:ext uri="{FF2B5EF4-FFF2-40B4-BE49-F238E27FC236}">
                  <a16:creationId xmlns:a16="http://schemas.microsoft.com/office/drawing/2014/main" id="{579C0664-4FC3-E54E-C984-7D4DC560802A}"/>
                </a:ext>
              </a:extLst>
            </p:cNvPr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B855B3-A573-2E14-D5D8-8C233F10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F75CE-3ADF-5521-B1EA-67F562C0AFFF}"/>
              </a:ext>
            </a:extLst>
          </p:cNvPr>
          <p:cNvGrpSpPr/>
          <p:nvPr/>
        </p:nvGrpSpPr>
        <p:grpSpPr>
          <a:xfrm>
            <a:off x="-329925" y="262297"/>
            <a:ext cx="13502384" cy="1850908"/>
            <a:chOff x="-655192" y="-149158"/>
            <a:chExt cx="13502384" cy="18509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520A9-9D17-662C-649F-D546E1F9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47EFB-C142-21F3-12CF-41DF4487BFB0}"/>
                </a:ext>
              </a:extLst>
            </p:cNvPr>
            <p:cNvSpPr txBox="1"/>
            <p:nvPr/>
          </p:nvSpPr>
          <p:spPr>
            <a:xfrm>
              <a:off x="1228161" y="-34896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id="{7345992B-2CF7-FF42-1A4F-F5EB13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9A69A-6144-982A-3E15-71FA784821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hẹn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gặp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lại</a:t>
              </a: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110C9B-4307-E17A-09C7-63A618209838}"/>
              </a:ext>
            </a:extLst>
          </p:cNvPr>
          <p:cNvGrpSpPr/>
          <p:nvPr/>
        </p:nvGrpSpPr>
        <p:grpSpPr>
          <a:xfrm>
            <a:off x="1800225" y="1480414"/>
            <a:ext cx="8620125" cy="4863236"/>
            <a:chOff x="2555824" y="1480414"/>
            <a:chExt cx="6927591" cy="3897172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ED849488-1E40-2E46-6B31-FEABAE9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24" y="1480414"/>
              <a:ext cx="6927591" cy="3897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39910-4578-7414-AC1A-602E371F4577}"/>
                </a:ext>
              </a:extLst>
            </p:cNvPr>
            <p:cNvSpPr txBox="1"/>
            <p:nvPr/>
          </p:nvSpPr>
          <p:spPr>
            <a:xfrm>
              <a:off x="2908642" y="2479072"/>
              <a:ext cx="6155926" cy="18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Đề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: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Viết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đoạn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văn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lí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do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yêu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thích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một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câu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chuyện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hoặc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8ED412-E0DB-A200-1723-72F457505724}"/>
              </a:ext>
            </a:extLst>
          </p:cNvPr>
          <p:cNvGrpSpPr/>
          <p:nvPr/>
        </p:nvGrpSpPr>
        <p:grpSpPr>
          <a:xfrm>
            <a:off x="2952390" y="462994"/>
            <a:ext cx="6191610" cy="1775381"/>
            <a:chOff x="154457" y="2854216"/>
            <a:chExt cx="10939175" cy="3580428"/>
          </a:xfrm>
        </p:grpSpPr>
        <p:pic>
          <p:nvPicPr>
            <p:cNvPr id="26" name="Picture 2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8D06C61-EFA6-99A0-8305-65265BCC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7" name="Picture 26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id="{7554B3DA-4667-47D1-E27B-B2280F51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39412D-760F-F4BC-ABB9-61A1A252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697812-CF96-8929-F90C-FCDB9C0E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207110" y="1762614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352424" y="2142554"/>
            <a:ext cx="37909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568088" y="1309510"/>
            <a:ext cx="3462979" cy="4409813"/>
            <a:chOff x="610963" y="896499"/>
            <a:chExt cx="346297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2" y="3625575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4595440" y="1571774"/>
            <a:ext cx="3288799" cy="2575744"/>
            <a:chOff x="4579754" y="1778326"/>
            <a:chExt cx="3288799" cy="2575744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29215" y="3165601"/>
              <a:ext cx="2551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Ưu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A681F9-EDC3-CB9A-38C2-0AB8E3CE7CE0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58" name="Picture 57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C7DA30DA-6F29-3A5C-2168-3BEB9DD0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3072FD-E5F3-2FE7-FBFE-945C101CDF8D}"/>
                  </a:ext>
                </a:extLst>
              </p:cNvPr>
              <p:cNvSpPr txBox="1"/>
              <p:nvPr/>
            </p:nvSpPr>
            <p:spPr>
              <a:xfrm>
                <a:off x="5811297" y="2063305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C32D65-8A93-A792-D461-565368EEA671}"/>
              </a:ext>
            </a:extLst>
          </p:cNvPr>
          <p:cNvGrpSpPr/>
          <p:nvPr/>
        </p:nvGrpSpPr>
        <p:grpSpPr>
          <a:xfrm>
            <a:off x="8186222" y="1540320"/>
            <a:ext cx="3288799" cy="2575744"/>
            <a:chOff x="4579754" y="1778326"/>
            <a:chExt cx="3288799" cy="2575744"/>
          </a:xfrm>
        </p:grpSpPr>
        <p:pic>
          <p:nvPicPr>
            <p:cNvPr id="64" name="Picture 63" descr="Text, whiteboard&#10;&#10;Description automatically generated">
              <a:extLst>
                <a:ext uri="{FF2B5EF4-FFF2-40B4-BE49-F238E27FC236}">
                  <a16:creationId xmlns:a16="http://schemas.microsoft.com/office/drawing/2014/main" id="{0F5F8748-B307-AE73-D42B-420A202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33E5D1-EFA4-57F8-353E-20B546DBFACA}"/>
                </a:ext>
              </a:extLst>
            </p:cNvPr>
            <p:cNvSpPr txBox="1"/>
            <p:nvPr/>
          </p:nvSpPr>
          <p:spPr>
            <a:xfrm>
              <a:off x="4776815" y="3232276"/>
              <a:ext cx="29609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Nhược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02C92F5-C0E6-4077-3533-7D9860947193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67" name="Picture 66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32BEBDDE-CB45-B785-DFF3-316E1DB01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82C370-2C31-5235-F5C0-806F83FBFA55}"/>
                  </a:ext>
                </a:extLst>
              </p:cNvPr>
              <p:cNvSpPr txBox="1"/>
              <p:nvPr/>
            </p:nvSpPr>
            <p:spPr>
              <a:xfrm>
                <a:off x="5818696" y="2115097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7646A2-F4F2-E5BF-302D-4D6F471CC27E}"/>
              </a:ext>
            </a:extLst>
          </p:cNvPr>
          <p:cNvGrpSpPr/>
          <p:nvPr/>
        </p:nvGrpSpPr>
        <p:grpSpPr>
          <a:xfrm>
            <a:off x="6539946" y="4075704"/>
            <a:ext cx="3545794" cy="2575744"/>
            <a:chOff x="4452068" y="1778326"/>
            <a:chExt cx="3545794" cy="2575744"/>
          </a:xfrm>
        </p:grpSpPr>
        <p:pic>
          <p:nvPicPr>
            <p:cNvPr id="76" name="Picture 75" descr="Text, whiteboard&#10;&#10;Description automatically generated">
              <a:extLst>
                <a:ext uri="{FF2B5EF4-FFF2-40B4-BE49-F238E27FC236}">
                  <a16:creationId xmlns:a16="http://schemas.microsoft.com/office/drawing/2014/main" id="{A104C473-997B-5291-C83D-9F3C6DF9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B2F9CF-EDD8-5F8C-6D2A-6FA459611B74}"/>
                </a:ext>
              </a:extLst>
            </p:cNvPr>
            <p:cNvSpPr txBox="1"/>
            <p:nvPr/>
          </p:nvSpPr>
          <p:spPr>
            <a:xfrm>
              <a:off x="4452068" y="3215393"/>
              <a:ext cx="35457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……..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994916-CBEC-D7AC-5E80-E7CE0C76B65F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79" name="Picture 78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CC32CD1-991B-D79B-75F1-58F4D986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712E8-061C-B4DF-5B47-76699D90D995}"/>
                  </a:ext>
                </a:extLst>
              </p:cNvPr>
              <p:cNvSpPr txBox="1"/>
              <p:nvPr/>
            </p:nvSpPr>
            <p:spPr>
              <a:xfrm>
                <a:off x="5803898" y="2018913"/>
                <a:ext cx="669339" cy="9323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6D443EF7-6742-6876-5CC2-D1990C4EC1F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9" y="586670"/>
            <a:ext cx="1178219" cy="1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208415"/>
            <a:ext cx="10722893" cy="1248704"/>
            <a:chOff x="2942745" y="811957"/>
            <a:chExt cx="6264686" cy="124870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3319090" y="87578"/>
            <a:ext cx="6082085" cy="1112572"/>
            <a:chOff x="4579754" y="2503930"/>
            <a:chExt cx="3288799" cy="1850140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34366" y="2928008"/>
              <a:ext cx="2551775" cy="1177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4864835" y="1562589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5057774" y="1828229"/>
            <a:ext cx="379095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4921013" y="1014235"/>
            <a:ext cx="3706389" cy="4409813"/>
            <a:chOff x="610963" y="896499"/>
            <a:chExt cx="370638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42" y="3882750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768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" y="178853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" y="1937792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1850234" y="1"/>
            <a:ext cx="5619851" cy="2667000"/>
            <a:chOff x="-169443" y="2358641"/>
            <a:chExt cx="2118117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106542 w 2083622"/>
                <a:gd name="connsiteY0" fmla="*/ 1718325 h 2346797"/>
                <a:gd name="connsiteX1" fmla="*/ 1890628 w 2083622"/>
                <a:gd name="connsiteY1" fmla="*/ 1853747 h 2346797"/>
                <a:gd name="connsiteX2" fmla="*/ 429827 w 2083622"/>
                <a:gd name="connsiteY2" fmla="*/ 2123007 h 2346797"/>
                <a:gd name="connsiteX3" fmla="*/ 91827 w 2083622"/>
                <a:gd name="connsiteY3" fmla="*/ 691711 h 2346797"/>
                <a:gd name="connsiteX4" fmla="*/ 1454782 w 2083622"/>
                <a:gd name="connsiteY4" fmla="*/ 96126 h 2346797"/>
                <a:gd name="connsiteX5" fmla="*/ 2055102 w 2083622"/>
                <a:gd name="connsiteY5" fmla="*/ 1446073 h 2346797"/>
                <a:gd name="connsiteX6" fmla="*/ 2106542 w 2083622"/>
                <a:gd name="connsiteY6" fmla="*/ 1718325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106542" y="1718325"/>
                  </a:moveTo>
                  <a:cubicBezTo>
                    <a:pt x="2045315" y="1757782"/>
                    <a:pt x="1990758" y="1790217"/>
                    <a:pt x="1890628" y="1853747"/>
                  </a:cubicBezTo>
                  <a:cubicBezTo>
                    <a:pt x="1453926" y="2423775"/>
                    <a:pt x="893712" y="2621575"/>
                    <a:pt x="429827" y="2123007"/>
                  </a:cubicBezTo>
                  <a:cubicBezTo>
                    <a:pt x="69444" y="1761542"/>
                    <a:pt x="-103033" y="1164662"/>
                    <a:pt x="91827" y="691711"/>
                  </a:cubicBezTo>
                  <a:cubicBezTo>
                    <a:pt x="388091" y="102122"/>
                    <a:pt x="863838" y="-86194"/>
                    <a:pt x="1454782" y="96126"/>
                  </a:cubicBezTo>
                  <a:cubicBezTo>
                    <a:pt x="1982997" y="326342"/>
                    <a:pt x="2237138" y="780933"/>
                    <a:pt x="2055102" y="1446073"/>
                  </a:cubicBezTo>
                  <a:cubicBezTo>
                    <a:pt x="2088804" y="1578559"/>
                    <a:pt x="2093418" y="1580796"/>
                    <a:pt x="2106542" y="1718325"/>
                  </a:cubicBezTo>
                  <a:close/>
                </a:path>
                <a:path w="2083622" h="2346797" stroke="0" extrusionOk="0">
                  <a:moveTo>
                    <a:pt x="2106542" y="1718325"/>
                  </a:moveTo>
                  <a:cubicBezTo>
                    <a:pt x="2063943" y="1756368"/>
                    <a:pt x="1939810" y="1820502"/>
                    <a:pt x="1890628" y="1853747"/>
                  </a:cubicBezTo>
                  <a:cubicBezTo>
                    <a:pt x="1440077" y="2366411"/>
                    <a:pt x="861271" y="2373241"/>
                    <a:pt x="429827" y="2123007"/>
                  </a:cubicBezTo>
                  <a:cubicBezTo>
                    <a:pt x="-96062" y="1746153"/>
                    <a:pt x="-122320" y="1214610"/>
                    <a:pt x="91827" y="691711"/>
                  </a:cubicBezTo>
                  <a:cubicBezTo>
                    <a:pt x="289167" y="197068"/>
                    <a:pt x="974718" y="-141753"/>
                    <a:pt x="1454782" y="96126"/>
                  </a:cubicBezTo>
                  <a:cubicBezTo>
                    <a:pt x="1987108" y="273338"/>
                    <a:pt x="2181334" y="923500"/>
                    <a:pt x="2055102" y="1446073"/>
                  </a:cubicBezTo>
                  <a:cubicBezTo>
                    <a:pt x="2081451" y="1568954"/>
                    <a:pt x="2091336" y="1648701"/>
                    <a:pt x="2106542" y="1718325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51100"/>
                        <a:gd name="adj2" fmla="val 2322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-138032" y="2719265"/>
              <a:ext cx="2086706" cy="186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thuộc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0CCAC6-AF28-C92B-FD74-BE997E5C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105769"/>
            <a:ext cx="9334500" cy="102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4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149</Words>
  <Application>Microsoft Office PowerPoint</Application>
  <PresentationFormat>Widescreen</PresentationFormat>
  <Paragraphs>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iCiel Crocante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18</cp:revision>
  <dcterms:created xsi:type="dcterms:W3CDTF">2023-07-10T08:37:02Z</dcterms:created>
  <dcterms:modified xsi:type="dcterms:W3CDTF">2025-04-04T12:11:04Z</dcterms:modified>
  <cp:category>9Slide.vn</cp:category>
</cp:coreProperties>
</file>