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activeX/activeX2.xml" ContentType="application/vnd.ms-office.activeX+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activeX/activeX4.xml" ContentType="application/vnd.ms-office.activeX+xml"/>
  <Override PartName="/ppt/notesSlides/notesSlide13.xml" ContentType="application/vnd.openxmlformats-officedocument.presentationml.notesSlide+xml"/>
  <Override PartName="/ppt/activeX/activeX5.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6.xml" ContentType="application/vnd.ms-office.activeX+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89" r:id="rId3"/>
    <p:sldMasterId id="2147483729" r:id="rId4"/>
    <p:sldMasterId id="2147483751" r:id="rId5"/>
  </p:sldMasterIdLst>
  <p:notesMasterIdLst>
    <p:notesMasterId r:id="rId37"/>
  </p:notesMasterIdLst>
  <p:sldIdLst>
    <p:sldId id="502" r:id="rId6"/>
    <p:sldId id="472" r:id="rId7"/>
    <p:sldId id="503" r:id="rId8"/>
    <p:sldId id="505" r:id="rId9"/>
    <p:sldId id="506" r:id="rId10"/>
    <p:sldId id="508" r:id="rId11"/>
    <p:sldId id="529" r:id="rId12"/>
    <p:sldId id="530" r:id="rId13"/>
    <p:sldId id="507" r:id="rId14"/>
    <p:sldId id="509" r:id="rId15"/>
    <p:sldId id="531" r:id="rId16"/>
    <p:sldId id="532" r:id="rId17"/>
    <p:sldId id="533" r:id="rId18"/>
    <p:sldId id="534" r:id="rId19"/>
    <p:sldId id="512" r:id="rId20"/>
    <p:sldId id="515" r:id="rId21"/>
    <p:sldId id="517" r:id="rId22"/>
    <p:sldId id="519" r:id="rId23"/>
    <p:sldId id="523" r:id="rId24"/>
    <p:sldId id="524" r:id="rId25"/>
    <p:sldId id="536" r:id="rId26"/>
    <p:sldId id="535" r:id="rId27"/>
    <p:sldId id="326" r:id="rId28"/>
    <p:sldId id="525" r:id="rId29"/>
    <p:sldId id="537" r:id="rId30"/>
    <p:sldId id="538" r:id="rId31"/>
    <p:sldId id="335" r:id="rId32"/>
    <p:sldId id="539" r:id="rId33"/>
    <p:sldId id="540" r:id="rId34"/>
    <p:sldId id="541" r:id="rId35"/>
    <p:sldId id="52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A1640-4616-48BE-A378-5E526E3F8CBF}"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CF899-D929-4E0A-B174-B51393A0066B}" type="slidenum">
              <a:rPr lang="en-US" smtClean="0"/>
              <a:t>‹#›</a:t>
            </a:fld>
            <a:endParaRPr lang="en-US"/>
          </a:p>
        </p:txBody>
      </p:sp>
    </p:spTree>
    <p:extLst>
      <p:ext uri="{BB962C8B-B14F-4D97-AF65-F5344CB8AC3E}">
        <p14:creationId xmlns:p14="http://schemas.microsoft.com/office/powerpoint/2010/main" val="116166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1605792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6273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609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7733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4168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4760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1432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95757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2238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70999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594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6181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57631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63908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2174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055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2809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219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7609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9887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945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4098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7221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458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318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39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5742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1293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9127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7705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136" y="601038"/>
            <a:ext cx="3086101" cy="5089636"/>
          </a:xfrm>
          <a:prstGeom prst="rect">
            <a:avLst/>
          </a:prstGeom>
        </p:spPr>
      </p:pic>
      <p:pic>
        <p:nvPicPr>
          <p:cNvPr id="8" name="图片 7">
            <a:extLst>
              <a:ext uri="{FF2B5EF4-FFF2-40B4-BE49-F238E27FC236}">
                <a16:creationId xmlns:a16="http://schemas.microsoft.com/office/drawing/2014/main"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810625" y="601038"/>
            <a:ext cx="2952751" cy="4869713"/>
          </a:xfrm>
          <a:prstGeom prst="rect">
            <a:avLst/>
          </a:prstGeom>
        </p:spPr>
      </p:pic>
    </p:spTree>
    <p:extLst>
      <p:ext uri="{BB962C8B-B14F-4D97-AF65-F5344CB8AC3E}">
        <p14:creationId xmlns:p14="http://schemas.microsoft.com/office/powerpoint/2010/main" val="74156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2025/4/5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334801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567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2025/4/5</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79977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7944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1609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46860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08715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09557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46181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770037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2025/4/5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1186364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4274632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392436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713925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35576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60879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3103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70934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8151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234279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20083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634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57726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628057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3420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0557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839935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2111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550717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474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623947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01057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2025/4/5</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63987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94006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829209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793105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715431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903810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692280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260122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58916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51741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171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099" y="601039"/>
            <a:ext cx="2354002" cy="3882249"/>
          </a:xfrm>
          <a:prstGeom prst="rect">
            <a:avLst/>
          </a:prstGeom>
        </p:spPr>
      </p:pic>
      <p:pic>
        <p:nvPicPr>
          <p:cNvPr id="8" name="图片 7">
            <a:extLst>
              <a:ext uri="{FF2B5EF4-FFF2-40B4-BE49-F238E27FC236}">
                <a16:creationId xmlns:a16="http://schemas.microsoft.com/office/drawing/2014/main"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09374" y="601038"/>
            <a:ext cx="2354002" cy="3882249"/>
          </a:xfrm>
          <a:prstGeom prst="rect">
            <a:avLst/>
          </a:prstGeom>
        </p:spPr>
      </p:pic>
    </p:spTree>
    <p:extLst>
      <p:ext uri="{BB962C8B-B14F-4D97-AF65-F5344CB8AC3E}">
        <p14:creationId xmlns:p14="http://schemas.microsoft.com/office/powerpoint/2010/main" val="1772356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607686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07489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785270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9447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5960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2025/4/5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2629718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34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2025/4/5</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9920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351099" y="304801"/>
            <a:ext cx="11574201" cy="6219824"/>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0" y="304802"/>
            <a:ext cx="1558546" cy="2570374"/>
          </a:xfrm>
          <a:prstGeom prst="rect">
            <a:avLst/>
          </a:prstGeom>
        </p:spPr>
      </p:pic>
    </p:spTree>
    <p:extLst>
      <p:ext uri="{BB962C8B-B14F-4D97-AF65-F5344CB8AC3E}">
        <p14:creationId xmlns:p14="http://schemas.microsoft.com/office/powerpoint/2010/main" val="1327340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jp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E9DE550A-2ED1-8584-9A94-BA7EB0DF09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55424" y="76789"/>
            <a:ext cx="1360013" cy="1360013"/>
          </a:xfrm>
          <a:prstGeom prst="rect">
            <a:avLst/>
          </a:prstGeom>
        </p:spPr>
      </p:pic>
    </p:spTree>
    <p:extLst>
      <p:ext uri="{BB962C8B-B14F-4D97-AF65-F5344CB8AC3E}">
        <p14:creationId xmlns:p14="http://schemas.microsoft.com/office/powerpoint/2010/main" val="3111110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71455576-662C-467E-B4D7-D1F9AC8973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15064" y="275303"/>
            <a:ext cx="1100598" cy="1100598"/>
          </a:xfrm>
          <a:prstGeom prst="rect">
            <a:avLst/>
          </a:prstGeom>
        </p:spPr>
      </p:pic>
    </p:spTree>
    <p:extLst>
      <p:ext uri="{BB962C8B-B14F-4D97-AF65-F5344CB8AC3E}">
        <p14:creationId xmlns:p14="http://schemas.microsoft.com/office/powerpoint/2010/main" val="797546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0E6743D-BE61-414B-8D31-E45CC666662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15064" y="275303"/>
            <a:ext cx="1100598" cy="1100598"/>
          </a:xfrm>
          <a:prstGeom prst="rect">
            <a:avLst/>
          </a:prstGeom>
        </p:spPr>
      </p:pic>
    </p:spTree>
    <p:extLst>
      <p:ext uri="{BB962C8B-B14F-4D97-AF65-F5344CB8AC3E}">
        <p14:creationId xmlns:p14="http://schemas.microsoft.com/office/powerpoint/2010/main" val="5725639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0517285"/>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88935996"/>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control" Target="../activeX/activeX1.xml"/><Relationship Id="rId5" Type="http://schemas.openxmlformats.org/officeDocument/2006/relationships/image" Target="../media/image20.wmf"/><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control" Target="../activeX/activeX2.xml"/><Relationship Id="rId5" Type="http://schemas.openxmlformats.org/officeDocument/2006/relationships/image" Target="../media/image21.wm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control" Target="../activeX/activeX3.xml"/><Relationship Id="rId5" Type="http://schemas.openxmlformats.org/officeDocument/2006/relationships/image" Target="../media/image22.wmf"/><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control" Target="../activeX/activeX4.xml"/><Relationship Id="rId5" Type="http://schemas.openxmlformats.org/officeDocument/2006/relationships/image" Target="../media/image23.wm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control" Target="../activeX/activeX5.xml"/><Relationship Id="rId5" Type="http://schemas.openxmlformats.org/officeDocument/2006/relationships/image" Target="../media/image24.wmf"/><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3.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3.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35.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microsoft.com/office/2007/relationships/hdphoto" Target="../media/hdphoto6.wdp"/><Relationship Id="rId5" Type="http://schemas.openxmlformats.org/officeDocument/2006/relationships/image" Target="../media/image36.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39.xml"/><Relationship Id="rId1" Type="http://schemas.openxmlformats.org/officeDocument/2006/relationships/control" Target="../activeX/activeX6.xml"/><Relationship Id="rId5" Type="http://schemas.openxmlformats.org/officeDocument/2006/relationships/image" Target="../media/image44.wmf"/><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microsoft.com/office/2007/relationships/hdphoto" Target="../media/hdphoto8.wdp"/><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115EB8-BF03-E04A-DC41-4C35BDA9C273}"/>
              </a:ext>
            </a:extLst>
          </p:cNvPr>
          <p:cNvPicPr>
            <a:picLocks noChangeAspect="1"/>
          </p:cNvPicPr>
          <p:nvPr/>
        </p:nvPicPr>
        <p:blipFill>
          <a:blip r:embed="rId4"/>
          <a:stretch>
            <a:fillRect/>
          </a:stretch>
        </p:blipFill>
        <p:spPr>
          <a:xfrm>
            <a:off x="778023" y="2016537"/>
            <a:ext cx="2260452" cy="1422850"/>
          </a:xfrm>
          <a:prstGeom prst="rect">
            <a:avLst/>
          </a:prstGeom>
        </p:spPr>
      </p:pic>
      <p:pic>
        <p:nvPicPr>
          <p:cNvPr id="4" name="Picture 3">
            <a:extLst>
              <a:ext uri="{FF2B5EF4-FFF2-40B4-BE49-F238E27FC236}">
                <a16:creationId xmlns:a16="http://schemas.microsoft.com/office/drawing/2014/main" id="{2891C215-3578-699F-0DFE-994C6A846398}"/>
              </a:ext>
            </a:extLst>
          </p:cNvPr>
          <p:cNvPicPr>
            <a:picLocks noChangeAspect="1"/>
          </p:cNvPicPr>
          <p:nvPr/>
        </p:nvPicPr>
        <p:blipFill>
          <a:blip r:embed="rId5"/>
          <a:stretch>
            <a:fillRect/>
          </a:stretch>
        </p:blipFill>
        <p:spPr>
          <a:xfrm>
            <a:off x="4230704" y="1776150"/>
            <a:ext cx="3939241" cy="1152295"/>
          </a:xfrm>
          <a:prstGeom prst="rect">
            <a:avLst/>
          </a:prstGeom>
        </p:spPr>
      </p:pic>
      <p:pic>
        <p:nvPicPr>
          <p:cNvPr id="9" name="Picture 8">
            <a:extLst>
              <a:ext uri="{FF2B5EF4-FFF2-40B4-BE49-F238E27FC236}">
                <a16:creationId xmlns:a16="http://schemas.microsoft.com/office/drawing/2014/main" id="{2A02BB94-B2AF-C426-8DA4-CD0990258F86}"/>
              </a:ext>
            </a:extLst>
          </p:cNvPr>
          <p:cNvPicPr>
            <a:picLocks noChangeAspect="1"/>
          </p:cNvPicPr>
          <p:nvPr/>
        </p:nvPicPr>
        <p:blipFill>
          <a:blip r:embed="rId6"/>
          <a:stretch>
            <a:fillRect/>
          </a:stretch>
        </p:blipFill>
        <p:spPr>
          <a:xfrm>
            <a:off x="2257468" y="2778106"/>
            <a:ext cx="7791363" cy="3359187"/>
          </a:xfrm>
          <a:prstGeom prst="rect">
            <a:avLst/>
          </a:prstGeom>
        </p:spPr>
      </p:pic>
      <p:sp>
        <p:nvSpPr>
          <p:cNvPr id="6" name="TextBox 5">
            <a:extLst>
              <a:ext uri="{FF2B5EF4-FFF2-40B4-BE49-F238E27FC236}">
                <a16:creationId xmlns:a16="http://schemas.microsoft.com/office/drawing/2014/main" id="{858B7FB6-37BA-E82D-D24A-FAB52DE617E8}"/>
              </a:ext>
            </a:extLst>
          </p:cNvPr>
          <p:cNvSpPr txBox="1"/>
          <p:nvPr/>
        </p:nvSpPr>
        <p:spPr>
          <a:xfrm>
            <a:off x="3038475" y="952007"/>
            <a:ext cx="6872748"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2196940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247459"/>
          </a:xfrm>
          <a:custGeom>
            <a:avLst/>
            <a:gdLst>
              <a:gd name="connsiteX0" fmla="*/ 0 w 10963234"/>
              <a:gd name="connsiteY0" fmla="*/ 446330 h 3247459"/>
              <a:gd name="connsiteX1" fmla="*/ 500059 w 10963234"/>
              <a:gd name="connsiteY1" fmla="*/ 0 h 3247459"/>
              <a:gd name="connsiteX2" fmla="*/ 823861 w 10963234"/>
              <a:gd name="connsiteY2" fmla="*/ 0 h 3247459"/>
              <a:gd name="connsiteX3" fmla="*/ 1546186 w 10963234"/>
              <a:gd name="connsiteY3" fmla="*/ 0 h 3247459"/>
              <a:gd name="connsiteX4" fmla="*/ 2268512 w 10963234"/>
              <a:gd name="connsiteY4" fmla="*/ 0 h 3247459"/>
              <a:gd name="connsiteX5" fmla="*/ 2592314 w 10963234"/>
              <a:gd name="connsiteY5" fmla="*/ 0 h 3247459"/>
              <a:gd name="connsiteX6" fmla="*/ 2916114 w 10963234"/>
              <a:gd name="connsiteY6" fmla="*/ 0 h 3247459"/>
              <a:gd name="connsiteX7" fmla="*/ 3538809 w 10963234"/>
              <a:gd name="connsiteY7" fmla="*/ 0 h 3247459"/>
              <a:gd name="connsiteX8" fmla="*/ 4261135 w 10963234"/>
              <a:gd name="connsiteY8" fmla="*/ 0 h 3247459"/>
              <a:gd name="connsiteX9" fmla="*/ 4584937 w 10963234"/>
              <a:gd name="connsiteY9" fmla="*/ 0 h 3247459"/>
              <a:gd name="connsiteX10" fmla="*/ 5406893 w 10963234"/>
              <a:gd name="connsiteY10" fmla="*/ 0 h 3247459"/>
              <a:gd name="connsiteX11" fmla="*/ 5929956 w 10963234"/>
              <a:gd name="connsiteY11" fmla="*/ 0 h 3247459"/>
              <a:gd name="connsiteX12" fmla="*/ 6453020 w 10963234"/>
              <a:gd name="connsiteY12" fmla="*/ 0 h 3247459"/>
              <a:gd name="connsiteX13" fmla="*/ 6776822 w 10963234"/>
              <a:gd name="connsiteY13" fmla="*/ 0 h 3247459"/>
              <a:gd name="connsiteX14" fmla="*/ 7499147 w 10963234"/>
              <a:gd name="connsiteY14" fmla="*/ 0 h 3247459"/>
              <a:gd name="connsiteX15" fmla="*/ 8321105 w 10963234"/>
              <a:gd name="connsiteY15" fmla="*/ 0 h 3247459"/>
              <a:gd name="connsiteX16" fmla="*/ 9143061 w 10963234"/>
              <a:gd name="connsiteY16" fmla="*/ 0 h 3247459"/>
              <a:gd name="connsiteX17" fmla="*/ 9865387 w 10963234"/>
              <a:gd name="connsiteY17" fmla="*/ 0 h 3247459"/>
              <a:gd name="connsiteX18" fmla="*/ 10463174 w 10963234"/>
              <a:gd name="connsiteY18" fmla="*/ 0 h 3247459"/>
              <a:gd name="connsiteX19" fmla="*/ 10963234 w 10963234"/>
              <a:gd name="connsiteY19" fmla="*/ 446330 h 3247459"/>
              <a:gd name="connsiteX20" fmla="*/ 10963234 w 10963234"/>
              <a:gd name="connsiteY20" fmla="*/ 1082126 h 3247459"/>
              <a:gd name="connsiteX21" fmla="*/ 10963234 w 10963234"/>
              <a:gd name="connsiteY21" fmla="*/ 1600181 h 3247459"/>
              <a:gd name="connsiteX22" fmla="*/ 10963234 w 10963234"/>
              <a:gd name="connsiteY22" fmla="*/ 2212429 h 3247459"/>
              <a:gd name="connsiteX23" fmla="*/ 10963234 w 10963234"/>
              <a:gd name="connsiteY23" fmla="*/ 2801128 h 3247459"/>
              <a:gd name="connsiteX24" fmla="*/ 10463174 w 10963234"/>
              <a:gd name="connsiteY24" fmla="*/ 3247459 h 3247459"/>
              <a:gd name="connsiteX25" fmla="*/ 9740848 w 10963234"/>
              <a:gd name="connsiteY25" fmla="*/ 3247459 h 3247459"/>
              <a:gd name="connsiteX26" fmla="*/ 9317416 w 10963234"/>
              <a:gd name="connsiteY26" fmla="*/ 3247459 h 3247459"/>
              <a:gd name="connsiteX27" fmla="*/ 8993615 w 10963234"/>
              <a:gd name="connsiteY27" fmla="*/ 3247459 h 3247459"/>
              <a:gd name="connsiteX28" fmla="*/ 8470551 w 10963234"/>
              <a:gd name="connsiteY28" fmla="*/ 3247459 h 3247459"/>
              <a:gd name="connsiteX29" fmla="*/ 7748225 w 10963234"/>
              <a:gd name="connsiteY29" fmla="*/ 3247459 h 3247459"/>
              <a:gd name="connsiteX30" fmla="*/ 7125530 w 10963234"/>
              <a:gd name="connsiteY30" fmla="*/ 3247459 h 3247459"/>
              <a:gd name="connsiteX31" fmla="*/ 6702098 w 10963234"/>
              <a:gd name="connsiteY31" fmla="*/ 3247459 h 3247459"/>
              <a:gd name="connsiteX32" fmla="*/ 6378296 w 10963234"/>
              <a:gd name="connsiteY32" fmla="*/ 3247459 h 3247459"/>
              <a:gd name="connsiteX33" fmla="*/ 5556340 w 10963234"/>
              <a:gd name="connsiteY33" fmla="*/ 3247459 h 3247459"/>
              <a:gd name="connsiteX34" fmla="*/ 5033277 w 10963234"/>
              <a:gd name="connsiteY34" fmla="*/ 3247459 h 3247459"/>
              <a:gd name="connsiteX35" fmla="*/ 4310951 w 10963234"/>
              <a:gd name="connsiteY35" fmla="*/ 3247459 h 3247459"/>
              <a:gd name="connsiteX36" fmla="*/ 3987149 w 10963234"/>
              <a:gd name="connsiteY36" fmla="*/ 3247459 h 3247459"/>
              <a:gd name="connsiteX37" fmla="*/ 3563717 w 10963234"/>
              <a:gd name="connsiteY37" fmla="*/ 3247459 h 3247459"/>
              <a:gd name="connsiteX38" fmla="*/ 2841391 w 10963234"/>
              <a:gd name="connsiteY38" fmla="*/ 3247459 h 3247459"/>
              <a:gd name="connsiteX39" fmla="*/ 2417958 w 10963234"/>
              <a:gd name="connsiteY39" fmla="*/ 3247459 h 3247459"/>
              <a:gd name="connsiteX40" fmla="*/ 1994526 w 10963234"/>
              <a:gd name="connsiteY40" fmla="*/ 3247459 h 3247459"/>
              <a:gd name="connsiteX41" fmla="*/ 1272201 w 10963234"/>
              <a:gd name="connsiteY41" fmla="*/ 3247459 h 3247459"/>
              <a:gd name="connsiteX42" fmla="*/ 500059 w 10963234"/>
              <a:gd name="connsiteY42" fmla="*/ 3247459 h 3247459"/>
              <a:gd name="connsiteX43" fmla="*/ 0 w 10963234"/>
              <a:gd name="connsiteY43" fmla="*/ 2801128 h 3247459"/>
              <a:gd name="connsiteX44" fmla="*/ 0 w 10963234"/>
              <a:gd name="connsiteY44" fmla="*/ 2212429 h 3247459"/>
              <a:gd name="connsiteX45" fmla="*/ 0 w 10963234"/>
              <a:gd name="connsiteY45" fmla="*/ 1647277 h 3247459"/>
              <a:gd name="connsiteX46" fmla="*/ 0 w 10963234"/>
              <a:gd name="connsiteY46" fmla="*/ 1105673 h 3247459"/>
              <a:gd name="connsiteX47" fmla="*/ 0 w 10963234"/>
              <a:gd name="connsiteY47" fmla="*/ 446330 h 3247459"/>
              <a:gd name="connsiteX0" fmla="*/ 0 w 10963234"/>
              <a:gd name="connsiteY0" fmla="*/ 446330 h 3247459"/>
              <a:gd name="connsiteX1" fmla="*/ 500059 w 10963234"/>
              <a:gd name="connsiteY1" fmla="*/ 0 h 3247459"/>
              <a:gd name="connsiteX2" fmla="*/ 1023123 w 10963234"/>
              <a:gd name="connsiteY2" fmla="*/ 0 h 3247459"/>
              <a:gd name="connsiteX3" fmla="*/ 1745448 w 10963234"/>
              <a:gd name="connsiteY3" fmla="*/ 0 h 3247459"/>
              <a:gd name="connsiteX4" fmla="*/ 2069250 w 10963234"/>
              <a:gd name="connsiteY4" fmla="*/ 0 h 3247459"/>
              <a:gd name="connsiteX5" fmla="*/ 2791576 w 10963234"/>
              <a:gd name="connsiteY5" fmla="*/ 0 h 3247459"/>
              <a:gd name="connsiteX6" fmla="*/ 3115376 w 10963234"/>
              <a:gd name="connsiteY6" fmla="*/ 0 h 3247459"/>
              <a:gd name="connsiteX7" fmla="*/ 3837703 w 10963234"/>
              <a:gd name="connsiteY7" fmla="*/ 0 h 3247459"/>
              <a:gd name="connsiteX8" fmla="*/ 4460397 w 10963234"/>
              <a:gd name="connsiteY8" fmla="*/ 0 h 3247459"/>
              <a:gd name="connsiteX9" fmla="*/ 4983461 w 10963234"/>
              <a:gd name="connsiteY9" fmla="*/ 0 h 3247459"/>
              <a:gd name="connsiteX10" fmla="*/ 5606155 w 10963234"/>
              <a:gd name="connsiteY10" fmla="*/ 0 h 3247459"/>
              <a:gd name="connsiteX11" fmla="*/ 6328482 w 10963234"/>
              <a:gd name="connsiteY11" fmla="*/ 0 h 3247459"/>
              <a:gd name="connsiteX12" fmla="*/ 6951176 w 10963234"/>
              <a:gd name="connsiteY12" fmla="*/ 0 h 3247459"/>
              <a:gd name="connsiteX13" fmla="*/ 7374608 w 10963234"/>
              <a:gd name="connsiteY13" fmla="*/ 0 h 3247459"/>
              <a:gd name="connsiteX14" fmla="*/ 7798041 w 10963234"/>
              <a:gd name="connsiteY14" fmla="*/ 0 h 3247459"/>
              <a:gd name="connsiteX15" fmla="*/ 8221473 w 10963234"/>
              <a:gd name="connsiteY15" fmla="*/ 0 h 3247459"/>
              <a:gd name="connsiteX16" fmla="*/ 8644905 w 10963234"/>
              <a:gd name="connsiteY16" fmla="*/ 0 h 3247459"/>
              <a:gd name="connsiteX17" fmla="*/ 9367231 w 10963234"/>
              <a:gd name="connsiteY17" fmla="*/ 0 h 3247459"/>
              <a:gd name="connsiteX18" fmla="*/ 9790664 w 10963234"/>
              <a:gd name="connsiteY18" fmla="*/ 0 h 3247459"/>
              <a:gd name="connsiteX19" fmla="*/ 10463174 w 10963234"/>
              <a:gd name="connsiteY19" fmla="*/ 0 h 3247459"/>
              <a:gd name="connsiteX20" fmla="*/ 10963234 w 10963234"/>
              <a:gd name="connsiteY20" fmla="*/ 446330 h 3247459"/>
              <a:gd name="connsiteX21" fmla="*/ 10963234 w 10963234"/>
              <a:gd name="connsiteY21" fmla="*/ 1058578 h 3247459"/>
              <a:gd name="connsiteX22" fmla="*/ 10963234 w 10963234"/>
              <a:gd name="connsiteY22" fmla="*/ 1670825 h 3247459"/>
              <a:gd name="connsiteX23" fmla="*/ 10963234 w 10963234"/>
              <a:gd name="connsiteY23" fmla="*/ 2283073 h 3247459"/>
              <a:gd name="connsiteX24" fmla="*/ 10963234 w 10963234"/>
              <a:gd name="connsiteY24" fmla="*/ 2801128 h 3247459"/>
              <a:gd name="connsiteX25" fmla="*/ 10463174 w 10963234"/>
              <a:gd name="connsiteY25" fmla="*/ 3247459 h 3247459"/>
              <a:gd name="connsiteX26" fmla="*/ 10139372 w 10963234"/>
              <a:gd name="connsiteY26" fmla="*/ 3247459 h 3247459"/>
              <a:gd name="connsiteX27" fmla="*/ 9815572 w 10963234"/>
              <a:gd name="connsiteY27" fmla="*/ 3247459 h 3247459"/>
              <a:gd name="connsiteX28" fmla="*/ 9491770 w 10963234"/>
              <a:gd name="connsiteY28" fmla="*/ 3247459 h 3247459"/>
              <a:gd name="connsiteX29" fmla="*/ 9167969 w 10963234"/>
              <a:gd name="connsiteY29" fmla="*/ 3247459 h 3247459"/>
              <a:gd name="connsiteX30" fmla="*/ 8644905 w 10963234"/>
              <a:gd name="connsiteY30" fmla="*/ 3247459 h 3247459"/>
              <a:gd name="connsiteX31" fmla="*/ 8022211 w 10963234"/>
              <a:gd name="connsiteY31" fmla="*/ 3247459 h 3247459"/>
              <a:gd name="connsiteX32" fmla="*/ 7200254 w 10963234"/>
              <a:gd name="connsiteY32" fmla="*/ 3247459 h 3247459"/>
              <a:gd name="connsiteX33" fmla="*/ 6577560 w 10963234"/>
              <a:gd name="connsiteY33" fmla="*/ 3247459 h 3247459"/>
              <a:gd name="connsiteX34" fmla="*/ 6253758 w 10963234"/>
              <a:gd name="connsiteY34" fmla="*/ 3247459 h 3247459"/>
              <a:gd name="connsiteX35" fmla="*/ 5531432 w 10963234"/>
              <a:gd name="connsiteY35" fmla="*/ 3247459 h 3247459"/>
              <a:gd name="connsiteX36" fmla="*/ 5108000 w 10963234"/>
              <a:gd name="connsiteY36" fmla="*/ 3247459 h 3247459"/>
              <a:gd name="connsiteX37" fmla="*/ 4385673 w 10963234"/>
              <a:gd name="connsiteY37" fmla="*/ 3247459 h 3247459"/>
              <a:gd name="connsiteX38" fmla="*/ 3762979 w 10963234"/>
              <a:gd name="connsiteY38" fmla="*/ 3247459 h 3247459"/>
              <a:gd name="connsiteX39" fmla="*/ 3339547 w 10963234"/>
              <a:gd name="connsiteY39" fmla="*/ 3247459 h 3247459"/>
              <a:gd name="connsiteX40" fmla="*/ 2517590 w 10963234"/>
              <a:gd name="connsiteY40" fmla="*/ 3247459 h 3247459"/>
              <a:gd name="connsiteX41" fmla="*/ 1994526 w 10963234"/>
              <a:gd name="connsiteY41" fmla="*/ 3247459 h 3247459"/>
              <a:gd name="connsiteX42" fmla="*/ 1272201 w 10963234"/>
              <a:gd name="connsiteY42" fmla="*/ 3247459 h 3247459"/>
              <a:gd name="connsiteX43" fmla="*/ 500059 w 10963234"/>
              <a:gd name="connsiteY43" fmla="*/ 3247459 h 3247459"/>
              <a:gd name="connsiteX44" fmla="*/ 0 w 10963234"/>
              <a:gd name="connsiteY44" fmla="*/ 2801128 h 3247459"/>
              <a:gd name="connsiteX45" fmla="*/ 0 w 10963234"/>
              <a:gd name="connsiteY45" fmla="*/ 2283073 h 3247459"/>
              <a:gd name="connsiteX46" fmla="*/ 0 w 10963234"/>
              <a:gd name="connsiteY46" fmla="*/ 1717921 h 3247459"/>
              <a:gd name="connsiteX47" fmla="*/ 0 w 10963234"/>
              <a:gd name="connsiteY47" fmla="*/ 1082126 h 3247459"/>
              <a:gd name="connsiteX48" fmla="*/ 0 w 10963234"/>
              <a:gd name="connsiteY48" fmla="*/ 446330 h 3247459"/>
              <a:gd name="connsiteX0" fmla="*/ 0 w 10963234"/>
              <a:gd name="connsiteY0" fmla="*/ 446330 h 3247459"/>
              <a:gd name="connsiteX1" fmla="*/ 500059 w 10963234"/>
              <a:gd name="connsiteY1" fmla="*/ 0 h 3247459"/>
              <a:gd name="connsiteX2" fmla="*/ 823861 w 10963234"/>
              <a:gd name="connsiteY2" fmla="*/ 0 h 3247459"/>
              <a:gd name="connsiteX3" fmla="*/ 1546186 w 10963234"/>
              <a:gd name="connsiteY3" fmla="*/ 0 h 3247459"/>
              <a:gd name="connsiteX4" fmla="*/ 2268512 w 10963234"/>
              <a:gd name="connsiteY4" fmla="*/ 0 h 3247459"/>
              <a:gd name="connsiteX5" fmla="*/ 2592314 w 10963234"/>
              <a:gd name="connsiteY5" fmla="*/ 0 h 3247459"/>
              <a:gd name="connsiteX6" fmla="*/ 2916114 w 10963234"/>
              <a:gd name="connsiteY6" fmla="*/ 0 h 3247459"/>
              <a:gd name="connsiteX7" fmla="*/ 3538809 w 10963234"/>
              <a:gd name="connsiteY7" fmla="*/ 0 h 3247459"/>
              <a:gd name="connsiteX8" fmla="*/ 4261135 w 10963234"/>
              <a:gd name="connsiteY8" fmla="*/ 0 h 3247459"/>
              <a:gd name="connsiteX9" fmla="*/ 4584937 w 10963234"/>
              <a:gd name="connsiteY9" fmla="*/ 0 h 3247459"/>
              <a:gd name="connsiteX10" fmla="*/ 5406893 w 10963234"/>
              <a:gd name="connsiteY10" fmla="*/ 0 h 3247459"/>
              <a:gd name="connsiteX11" fmla="*/ 5929956 w 10963234"/>
              <a:gd name="connsiteY11" fmla="*/ 0 h 3247459"/>
              <a:gd name="connsiteX12" fmla="*/ 6453020 w 10963234"/>
              <a:gd name="connsiteY12" fmla="*/ 0 h 3247459"/>
              <a:gd name="connsiteX13" fmla="*/ 6776822 w 10963234"/>
              <a:gd name="connsiteY13" fmla="*/ 0 h 3247459"/>
              <a:gd name="connsiteX14" fmla="*/ 7499147 w 10963234"/>
              <a:gd name="connsiteY14" fmla="*/ 0 h 3247459"/>
              <a:gd name="connsiteX15" fmla="*/ 8321105 w 10963234"/>
              <a:gd name="connsiteY15" fmla="*/ 0 h 3247459"/>
              <a:gd name="connsiteX16" fmla="*/ 8715644 w 10963234"/>
              <a:gd name="connsiteY16" fmla="*/ 0 h 3247459"/>
              <a:gd name="connsiteX17" fmla="*/ 9143061 w 10963234"/>
              <a:gd name="connsiteY17" fmla="*/ 0 h 3247459"/>
              <a:gd name="connsiteX18" fmla="*/ 9865387 w 10963234"/>
              <a:gd name="connsiteY18" fmla="*/ 0 h 3247459"/>
              <a:gd name="connsiteX19" fmla="*/ 10463174 w 10963234"/>
              <a:gd name="connsiteY19" fmla="*/ 0 h 3247459"/>
              <a:gd name="connsiteX20" fmla="*/ 10963234 w 10963234"/>
              <a:gd name="connsiteY20" fmla="*/ 446330 h 3247459"/>
              <a:gd name="connsiteX21" fmla="*/ 10963234 w 10963234"/>
              <a:gd name="connsiteY21" fmla="*/ 1082126 h 3247459"/>
              <a:gd name="connsiteX22" fmla="*/ 10963234 w 10963234"/>
              <a:gd name="connsiteY22" fmla="*/ 1600181 h 3247459"/>
              <a:gd name="connsiteX23" fmla="*/ 10963234 w 10963234"/>
              <a:gd name="connsiteY23" fmla="*/ 2212429 h 3247459"/>
              <a:gd name="connsiteX24" fmla="*/ 10963234 w 10963234"/>
              <a:gd name="connsiteY24" fmla="*/ 2801128 h 3247459"/>
              <a:gd name="connsiteX25" fmla="*/ 10463174 w 10963234"/>
              <a:gd name="connsiteY25" fmla="*/ 3247459 h 3247459"/>
              <a:gd name="connsiteX26" fmla="*/ 9740848 w 10963234"/>
              <a:gd name="connsiteY26" fmla="*/ 3247459 h 3247459"/>
              <a:gd name="connsiteX27" fmla="*/ 9317416 w 10963234"/>
              <a:gd name="connsiteY27" fmla="*/ 3247459 h 3247459"/>
              <a:gd name="connsiteX28" fmla="*/ 8993615 w 10963234"/>
              <a:gd name="connsiteY28" fmla="*/ 3247459 h 3247459"/>
              <a:gd name="connsiteX29" fmla="*/ 8470551 w 10963234"/>
              <a:gd name="connsiteY29" fmla="*/ 3247459 h 3247459"/>
              <a:gd name="connsiteX30" fmla="*/ 7748225 w 10963234"/>
              <a:gd name="connsiteY30" fmla="*/ 3247459 h 3247459"/>
              <a:gd name="connsiteX31" fmla="*/ 7125530 w 10963234"/>
              <a:gd name="connsiteY31" fmla="*/ 3247459 h 3247459"/>
              <a:gd name="connsiteX32" fmla="*/ 6702098 w 10963234"/>
              <a:gd name="connsiteY32" fmla="*/ 3247459 h 3247459"/>
              <a:gd name="connsiteX33" fmla="*/ 6378296 w 10963234"/>
              <a:gd name="connsiteY33" fmla="*/ 3247459 h 3247459"/>
              <a:gd name="connsiteX34" fmla="*/ 5556340 w 10963234"/>
              <a:gd name="connsiteY34" fmla="*/ 3247459 h 3247459"/>
              <a:gd name="connsiteX35" fmla="*/ 5033277 w 10963234"/>
              <a:gd name="connsiteY35" fmla="*/ 3247459 h 3247459"/>
              <a:gd name="connsiteX36" fmla="*/ 4310951 w 10963234"/>
              <a:gd name="connsiteY36" fmla="*/ 3247459 h 3247459"/>
              <a:gd name="connsiteX37" fmla="*/ 3987149 w 10963234"/>
              <a:gd name="connsiteY37" fmla="*/ 3247459 h 3247459"/>
              <a:gd name="connsiteX38" fmla="*/ 3563717 w 10963234"/>
              <a:gd name="connsiteY38" fmla="*/ 3247459 h 3247459"/>
              <a:gd name="connsiteX39" fmla="*/ 2841391 w 10963234"/>
              <a:gd name="connsiteY39" fmla="*/ 3247459 h 3247459"/>
              <a:gd name="connsiteX40" fmla="*/ 2417958 w 10963234"/>
              <a:gd name="connsiteY40" fmla="*/ 3247459 h 3247459"/>
              <a:gd name="connsiteX41" fmla="*/ 1994526 w 10963234"/>
              <a:gd name="connsiteY41" fmla="*/ 3247459 h 3247459"/>
              <a:gd name="connsiteX42" fmla="*/ 1272201 w 10963234"/>
              <a:gd name="connsiteY42" fmla="*/ 3247459 h 3247459"/>
              <a:gd name="connsiteX43" fmla="*/ 500059 w 10963234"/>
              <a:gd name="connsiteY43" fmla="*/ 3247459 h 3247459"/>
              <a:gd name="connsiteX44" fmla="*/ 0 w 10963234"/>
              <a:gd name="connsiteY44" fmla="*/ 2801128 h 3247459"/>
              <a:gd name="connsiteX45" fmla="*/ 0 w 10963234"/>
              <a:gd name="connsiteY45" fmla="*/ 2212429 h 3247459"/>
              <a:gd name="connsiteX46" fmla="*/ 0 w 10963234"/>
              <a:gd name="connsiteY46" fmla="*/ 1647277 h 3247459"/>
              <a:gd name="connsiteX47" fmla="*/ 0 w 10963234"/>
              <a:gd name="connsiteY47" fmla="*/ 1105673 h 3247459"/>
              <a:gd name="connsiteX48" fmla="*/ 0 w 10963234"/>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247459" fill="none" extrusionOk="0">
                <a:moveTo>
                  <a:pt x="0" y="446330"/>
                </a:moveTo>
                <a:cubicBezTo>
                  <a:pt x="-32405" y="29846"/>
                  <a:pt x="214461" y="68378"/>
                  <a:pt x="500059" y="0"/>
                </a:cubicBezTo>
                <a:cubicBezTo>
                  <a:pt x="567829" y="8837"/>
                  <a:pt x="737394" y="2826"/>
                  <a:pt x="823861" y="0"/>
                </a:cubicBezTo>
                <a:cubicBezTo>
                  <a:pt x="839826" y="35733"/>
                  <a:pt x="1253903" y="90804"/>
                  <a:pt x="1546186" y="0"/>
                </a:cubicBezTo>
                <a:cubicBezTo>
                  <a:pt x="1757908" y="-24389"/>
                  <a:pt x="2009723" y="-80160"/>
                  <a:pt x="2268512" y="0"/>
                </a:cubicBezTo>
                <a:cubicBezTo>
                  <a:pt x="2502118" y="5627"/>
                  <a:pt x="2527610" y="-13870"/>
                  <a:pt x="2592314" y="0"/>
                </a:cubicBezTo>
                <a:cubicBezTo>
                  <a:pt x="2667607" y="36765"/>
                  <a:pt x="2800541" y="40549"/>
                  <a:pt x="2916114" y="0"/>
                </a:cubicBezTo>
                <a:cubicBezTo>
                  <a:pt x="3078139" y="913"/>
                  <a:pt x="3302437" y="75837"/>
                  <a:pt x="3538809" y="0"/>
                </a:cubicBezTo>
                <a:cubicBezTo>
                  <a:pt x="3782338" y="83474"/>
                  <a:pt x="4020715" y="-18859"/>
                  <a:pt x="4261135" y="0"/>
                </a:cubicBezTo>
                <a:cubicBezTo>
                  <a:pt x="4520546" y="-6550"/>
                  <a:pt x="4448512" y="-19396"/>
                  <a:pt x="4584937" y="0"/>
                </a:cubicBezTo>
                <a:cubicBezTo>
                  <a:pt x="4616441" y="10122"/>
                  <a:pt x="5096122" y="12917"/>
                  <a:pt x="5406893" y="0"/>
                </a:cubicBezTo>
                <a:cubicBezTo>
                  <a:pt x="5689586" y="-4294"/>
                  <a:pt x="5744127" y="4044"/>
                  <a:pt x="5929956" y="0"/>
                </a:cubicBezTo>
                <a:cubicBezTo>
                  <a:pt x="6173732" y="7797"/>
                  <a:pt x="6251751" y="-23783"/>
                  <a:pt x="6453020" y="0"/>
                </a:cubicBezTo>
                <a:cubicBezTo>
                  <a:pt x="6623266" y="22632"/>
                  <a:pt x="6627670" y="-7123"/>
                  <a:pt x="6776822" y="0"/>
                </a:cubicBezTo>
                <a:cubicBezTo>
                  <a:pt x="6974842" y="28614"/>
                  <a:pt x="7274984" y="-98611"/>
                  <a:pt x="7499147" y="0"/>
                </a:cubicBezTo>
                <a:cubicBezTo>
                  <a:pt x="7731124" y="86056"/>
                  <a:pt x="8114273" y="3432"/>
                  <a:pt x="8321105" y="0"/>
                </a:cubicBezTo>
                <a:cubicBezTo>
                  <a:pt x="8649824" y="33383"/>
                  <a:pt x="8809076" y="11300"/>
                  <a:pt x="9143061" y="0"/>
                </a:cubicBezTo>
                <a:cubicBezTo>
                  <a:pt x="9531680" y="-34922"/>
                  <a:pt x="9610202" y="-7203"/>
                  <a:pt x="9865387" y="0"/>
                </a:cubicBezTo>
                <a:cubicBezTo>
                  <a:pt x="10073588" y="1793"/>
                  <a:pt x="10190725" y="-9159"/>
                  <a:pt x="10463174" y="0"/>
                </a:cubicBezTo>
                <a:cubicBezTo>
                  <a:pt x="10662762" y="17229"/>
                  <a:pt x="10933322" y="240129"/>
                  <a:pt x="10963234" y="446330"/>
                </a:cubicBezTo>
                <a:cubicBezTo>
                  <a:pt x="10995345" y="568635"/>
                  <a:pt x="10976002" y="926640"/>
                  <a:pt x="10963234" y="1082126"/>
                </a:cubicBezTo>
                <a:cubicBezTo>
                  <a:pt x="10949729" y="1259136"/>
                  <a:pt x="10903322" y="1397820"/>
                  <a:pt x="10963234" y="1600181"/>
                </a:cubicBezTo>
                <a:cubicBezTo>
                  <a:pt x="11041276" y="1711288"/>
                  <a:pt x="11039103" y="1897604"/>
                  <a:pt x="10963234" y="2212429"/>
                </a:cubicBezTo>
                <a:cubicBezTo>
                  <a:pt x="10966599" y="2432864"/>
                  <a:pt x="10907875" y="2517592"/>
                  <a:pt x="10963234" y="2801128"/>
                </a:cubicBezTo>
                <a:cubicBezTo>
                  <a:pt x="11000796" y="3121368"/>
                  <a:pt x="10797549" y="3228915"/>
                  <a:pt x="10463174" y="3247459"/>
                </a:cubicBezTo>
                <a:cubicBezTo>
                  <a:pt x="10237624" y="3232746"/>
                  <a:pt x="9911673" y="3253185"/>
                  <a:pt x="9740848" y="3247459"/>
                </a:cubicBezTo>
                <a:cubicBezTo>
                  <a:pt x="9546412" y="3200386"/>
                  <a:pt x="9496433" y="3250734"/>
                  <a:pt x="9317416" y="3247459"/>
                </a:cubicBezTo>
                <a:cubicBezTo>
                  <a:pt x="9136480" y="3260649"/>
                  <a:pt x="9146175" y="3258013"/>
                  <a:pt x="8993615" y="3247459"/>
                </a:cubicBezTo>
                <a:cubicBezTo>
                  <a:pt x="8862033" y="3261777"/>
                  <a:pt x="8642788" y="3224977"/>
                  <a:pt x="8470551" y="3247459"/>
                </a:cubicBezTo>
                <a:cubicBezTo>
                  <a:pt x="8318134" y="3153317"/>
                  <a:pt x="7915646" y="3235472"/>
                  <a:pt x="7748225" y="3247459"/>
                </a:cubicBezTo>
                <a:cubicBezTo>
                  <a:pt x="7573393" y="3185669"/>
                  <a:pt x="7410253" y="3216237"/>
                  <a:pt x="7125530" y="3247459"/>
                </a:cubicBezTo>
                <a:cubicBezTo>
                  <a:pt x="6847753" y="3234000"/>
                  <a:pt x="6844823" y="3241813"/>
                  <a:pt x="6702098" y="3247459"/>
                </a:cubicBezTo>
                <a:cubicBezTo>
                  <a:pt x="6567013" y="3270919"/>
                  <a:pt x="6504221" y="3247951"/>
                  <a:pt x="6378296" y="3247459"/>
                </a:cubicBezTo>
                <a:cubicBezTo>
                  <a:pt x="6184508" y="3309577"/>
                  <a:pt x="5889892" y="3253387"/>
                  <a:pt x="5556340" y="3247459"/>
                </a:cubicBezTo>
                <a:cubicBezTo>
                  <a:pt x="5275947" y="3214110"/>
                  <a:pt x="5194570" y="3258012"/>
                  <a:pt x="5033277" y="3247459"/>
                </a:cubicBezTo>
                <a:cubicBezTo>
                  <a:pt x="4868717" y="3285067"/>
                  <a:pt x="4495589" y="3227884"/>
                  <a:pt x="4310951" y="3247459"/>
                </a:cubicBezTo>
                <a:cubicBezTo>
                  <a:pt x="4102827" y="3230452"/>
                  <a:pt x="4080416" y="3245830"/>
                  <a:pt x="3987149" y="3247459"/>
                </a:cubicBezTo>
                <a:cubicBezTo>
                  <a:pt x="3928998" y="3253516"/>
                  <a:pt x="3692479" y="3221652"/>
                  <a:pt x="3563717" y="3247459"/>
                </a:cubicBezTo>
                <a:cubicBezTo>
                  <a:pt x="3415373" y="3211254"/>
                  <a:pt x="3039934" y="3321767"/>
                  <a:pt x="2841391" y="3247459"/>
                </a:cubicBezTo>
                <a:cubicBezTo>
                  <a:pt x="2701249" y="3240135"/>
                  <a:pt x="2543174" y="3260777"/>
                  <a:pt x="2417958" y="3247459"/>
                </a:cubicBezTo>
                <a:cubicBezTo>
                  <a:pt x="2288652" y="3277747"/>
                  <a:pt x="2183526" y="3283255"/>
                  <a:pt x="1994526" y="3247459"/>
                </a:cubicBezTo>
                <a:cubicBezTo>
                  <a:pt x="1752364" y="3210010"/>
                  <a:pt x="1622192" y="3250098"/>
                  <a:pt x="1272201" y="3247459"/>
                </a:cubicBezTo>
                <a:cubicBezTo>
                  <a:pt x="977770" y="3212748"/>
                  <a:pt x="837830" y="3189423"/>
                  <a:pt x="500059" y="3247459"/>
                </a:cubicBezTo>
                <a:cubicBezTo>
                  <a:pt x="238650" y="3258266"/>
                  <a:pt x="11372" y="2935616"/>
                  <a:pt x="0" y="2801128"/>
                </a:cubicBezTo>
                <a:cubicBezTo>
                  <a:pt x="45420" y="2646287"/>
                  <a:pt x="-49837" y="2354633"/>
                  <a:pt x="0" y="2212429"/>
                </a:cubicBezTo>
                <a:cubicBezTo>
                  <a:pt x="47945" y="2127972"/>
                  <a:pt x="16052" y="1916515"/>
                  <a:pt x="0" y="1647277"/>
                </a:cubicBezTo>
                <a:cubicBezTo>
                  <a:pt x="47813" y="1428344"/>
                  <a:pt x="31629" y="1256559"/>
                  <a:pt x="0" y="1105673"/>
                </a:cubicBezTo>
                <a:cubicBezTo>
                  <a:pt x="-24772" y="967421"/>
                  <a:pt x="-56670" y="719051"/>
                  <a:pt x="0" y="446330"/>
                </a:cubicBezTo>
                <a:close/>
              </a:path>
              <a:path w="10963234" h="3247459" stroke="0" extrusionOk="0">
                <a:moveTo>
                  <a:pt x="0" y="446330"/>
                </a:moveTo>
                <a:cubicBezTo>
                  <a:pt x="-20047" y="118151"/>
                  <a:pt x="297531" y="118827"/>
                  <a:pt x="500059" y="0"/>
                </a:cubicBezTo>
                <a:cubicBezTo>
                  <a:pt x="668466" y="14212"/>
                  <a:pt x="920846" y="-9956"/>
                  <a:pt x="1023123" y="0"/>
                </a:cubicBezTo>
                <a:cubicBezTo>
                  <a:pt x="1095942" y="-31915"/>
                  <a:pt x="1350100" y="-32866"/>
                  <a:pt x="1745448" y="0"/>
                </a:cubicBezTo>
                <a:cubicBezTo>
                  <a:pt x="2079219" y="31899"/>
                  <a:pt x="1916896" y="5584"/>
                  <a:pt x="2069250" y="0"/>
                </a:cubicBezTo>
                <a:cubicBezTo>
                  <a:pt x="2201431" y="55330"/>
                  <a:pt x="2502955" y="39096"/>
                  <a:pt x="2791576" y="0"/>
                </a:cubicBezTo>
                <a:cubicBezTo>
                  <a:pt x="3023741" y="32390"/>
                  <a:pt x="2996388" y="-6053"/>
                  <a:pt x="3115376" y="0"/>
                </a:cubicBezTo>
                <a:cubicBezTo>
                  <a:pt x="3268702" y="48130"/>
                  <a:pt x="3489722" y="91675"/>
                  <a:pt x="3837703" y="0"/>
                </a:cubicBezTo>
                <a:cubicBezTo>
                  <a:pt x="4206212" y="-36614"/>
                  <a:pt x="4208925" y="1203"/>
                  <a:pt x="4460397" y="0"/>
                </a:cubicBezTo>
                <a:cubicBezTo>
                  <a:pt x="4695094" y="17001"/>
                  <a:pt x="4790418" y="-2858"/>
                  <a:pt x="4983461" y="0"/>
                </a:cubicBezTo>
                <a:cubicBezTo>
                  <a:pt x="5211111" y="48225"/>
                  <a:pt x="5485697" y="27596"/>
                  <a:pt x="5606155" y="0"/>
                </a:cubicBezTo>
                <a:cubicBezTo>
                  <a:pt x="5699705" y="-27009"/>
                  <a:pt x="5908983" y="-59210"/>
                  <a:pt x="6328482" y="0"/>
                </a:cubicBezTo>
                <a:cubicBezTo>
                  <a:pt x="6678000" y="8464"/>
                  <a:pt x="6645176" y="-6562"/>
                  <a:pt x="6951176" y="0"/>
                </a:cubicBezTo>
                <a:cubicBezTo>
                  <a:pt x="7251958" y="6690"/>
                  <a:pt x="7219461" y="-3609"/>
                  <a:pt x="7374608" y="0"/>
                </a:cubicBezTo>
                <a:cubicBezTo>
                  <a:pt x="7516143" y="24264"/>
                  <a:pt x="7717663" y="3440"/>
                  <a:pt x="7798041" y="0"/>
                </a:cubicBezTo>
                <a:cubicBezTo>
                  <a:pt x="7907374" y="-3134"/>
                  <a:pt x="8115848" y="14514"/>
                  <a:pt x="8221473" y="0"/>
                </a:cubicBezTo>
                <a:cubicBezTo>
                  <a:pt x="8371095" y="-787"/>
                  <a:pt x="8426531" y="13792"/>
                  <a:pt x="8644905" y="0"/>
                </a:cubicBezTo>
                <a:cubicBezTo>
                  <a:pt x="8793664" y="3052"/>
                  <a:pt x="9116938" y="-34667"/>
                  <a:pt x="9367231" y="0"/>
                </a:cubicBezTo>
                <a:cubicBezTo>
                  <a:pt x="9547889" y="-5049"/>
                  <a:pt x="9642203" y="30770"/>
                  <a:pt x="9790664" y="0"/>
                </a:cubicBezTo>
                <a:cubicBezTo>
                  <a:pt x="9892592" y="30287"/>
                  <a:pt x="10150392" y="37426"/>
                  <a:pt x="10463174" y="0"/>
                </a:cubicBezTo>
                <a:cubicBezTo>
                  <a:pt x="10608029" y="9318"/>
                  <a:pt x="11012535" y="139960"/>
                  <a:pt x="10963234" y="446330"/>
                </a:cubicBezTo>
                <a:cubicBezTo>
                  <a:pt x="10930219" y="518455"/>
                  <a:pt x="10910174" y="916606"/>
                  <a:pt x="10963234" y="1058578"/>
                </a:cubicBezTo>
                <a:cubicBezTo>
                  <a:pt x="10965060" y="1297181"/>
                  <a:pt x="11044002" y="1487291"/>
                  <a:pt x="10963234" y="1670825"/>
                </a:cubicBezTo>
                <a:cubicBezTo>
                  <a:pt x="10954130" y="1839381"/>
                  <a:pt x="10967758" y="2120766"/>
                  <a:pt x="10963234" y="2283073"/>
                </a:cubicBezTo>
                <a:cubicBezTo>
                  <a:pt x="11023221" y="2500204"/>
                  <a:pt x="10993041" y="2710691"/>
                  <a:pt x="10963234" y="2801128"/>
                </a:cubicBezTo>
                <a:cubicBezTo>
                  <a:pt x="10938334" y="3059319"/>
                  <a:pt x="10871079" y="3311946"/>
                  <a:pt x="10463174" y="3247459"/>
                </a:cubicBezTo>
                <a:cubicBezTo>
                  <a:pt x="10379781" y="3247685"/>
                  <a:pt x="10204991" y="3264360"/>
                  <a:pt x="10139372" y="3247459"/>
                </a:cubicBezTo>
                <a:cubicBezTo>
                  <a:pt x="10048621" y="3224924"/>
                  <a:pt x="9986606" y="3291358"/>
                  <a:pt x="9815572" y="3247459"/>
                </a:cubicBezTo>
                <a:cubicBezTo>
                  <a:pt x="9676673" y="3212804"/>
                  <a:pt x="9566622" y="3236508"/>
                  <a:pt x="9491770" y="3247459"/>
                </a:cubicBezTo>
                <a:cubicBezTo>
                  <a:pt x="9431535" y="3252535"/>
                  <a:pt x="9277641" y="3256094"/>
                  <a:pt x="9167969" y="3247459"/>
                </a:cubicBezTo>
                <a:cubicBezTo>
                  <a:pt x="9094183" y="3178763"/>
                  <a:pt x="8874713" y="3226810"/>
                  <a:pt x="8644905" y="3247459"/>
                </a:cubicBezTo>
                <a:cubicBezTo>
                  <a:pt x="8398327" y="3256761"/>
                  <a:pt x="8264152" y="3206130"/>
                  <a:pt x="8022211" y="3247459"/>
                </a:cubicBezTo>
                <a:cubicBezTo>
                  <a:pt x="7772935" y="3288888"/>
                  <a:pt x="7573427" y="3305341"/>
                  <a:pt x="7200254" y="3247459"/>
                </a:cubicBezTo>
                <a:cubicBezTo>
                  <a:pt x="6833814" y="3266743"/>
                  <a:pt x="6737620" y="3199454"/>
                  <a:pt x="6577560" y="3247459"/>
                </a:cubicBezTo>
                <a:cubicBezTo>
                  <a:pt x="6413533" y="3244820"/>
                  <a:pt x="6339705" y="3270733"/>
                  <a:pt x="6253758" y="3247459"/>
                </a:cubicBezTo>
                <a:cubicBezTo>
                  <a:pt x="6119255" y="3200798"/>
                  <a:pt x="5931257" y="3296852"/>
                  <a:pt x="5531432" y="3247459"/>
                </a:cubicBezTo>
                <a:cubicBezTo>
                  <a:pt x="5197312" y="3227812"/>
                  <a:pt x="5234487" y="3257589"/>
                  <a:pt x="5108000" y="3247459"/>
                </a:cubicBezTo>
                <a:cubicBezTo>
                  <a:pt x="5024497" y="3196987"/>
                  <a:pt x="4602322" y="3307952"/>
                  <a:pt x="4385673" y="3247459"/>
                </a:cubicBezTo>
                <a:cubicBezTo>
                  <a:pt x="4225687" y="3343231"/>
                  <a:pt x="3976355" y="3209634"/>
                  <a:pt x="3762979" y="3247459"/>
                </a:cubicBezTo>
                <a:cubicBezTo>
                  <a:pt x="3567003" y="3224995"/>
                  <a:pt x="3546965" y="3251150"/>
                  <a:pt x="3339547" y="3247459"/>
                </a:cubicBezTo>
                <a:cubicBezTo>
                  <a:pt x="3124815" y="3315995"/>
                  <a:pt x="2671404" y="3300349"/>
                  <a:pt x="2517590" y="3247459"/>
                </a:cubicBezTo>
                <a:cubicBezTo>
                  <a:pt x="2356830" y="3243156"/>
                  <a:pt x="2207837" y="3211698"/>
                  <a:pt x="1994526" y="3247459"/>
                </a:cubicBezTo>
                <a:cubicBezTo>
                  <a:pt x="1832574" y="3359330"/>
                  <a:pt x="1608143" y="3210477"/>
                  <a:pt x="1272201" y="3247459"/>
                </a:cubicBezTo>
                <a:cubicBezTo>
                  <a:pt x="948279" y="3298830"/>
                  <a:pt x="613500" y="3258241"/>
                  <a:pt x="500059" y="3247459"/>
                </a:cubicBezTo>
                <a:cubicBezTo>
                  <a:pt x="200874" y="3287395"/>
                  <a:pt x="54327" y="3081331"/>
                  <a:pt x="0" y="2801128"/>
                </a:cubicBezTo>
                <a:cubicBezTo>
                  <a:pt x="-265" y="2630220"/>
                  <a:pt x="30923" y="2536195"/>
                  <a:pt x="0" y="2283073"/>
                </a:cubicBezTo>
                <a:cubicBezTo>
                  <a:pt x="9459" y="2082209"/>
                  <a:pt x="21096" y="1888987"/>
                  <a:pt x="0" y="1717921"/>
                </a:cubicBezTo>
                <a:cubicBezTo>
                  <a:pt x="3946" y="1598500"/>
                  <a:pt x="-72573" y="1307333"/>
                  <a:pt x="0" y="1082126"/>
                </a:cubicBezTo>
                <a:cubicBezTo>
                  <a:pt x="37887" y="936665"/>
                  <a:pt x="-48763" y="650913"/>
                  <a:pt x="0" y="446330"/>
                </a:cubicBezTo>
                <a:close/>
              </a:path>
              <a:path w="10963234" h="3247459" fill="none" stroke="0" extrusionOk="0">
                <a:moveTo>
                  <a:pt x="0" y="446330"/>
                </a:moveTo>
                <a:cubicBezTo>
                  <a:pt x="-26984" y="133739"/>
                  <a:pt x="144935" y="9008"/>
                  <a:pt x="500059" y="0"/>
                </a:cubicBezTo>
                <a:cubicBezTo>
                  <a:pt x="563294" y="-18774"/>
                  <a:pt x="734652" y="-9315"/>
                  <a:pt x="823861" y="0"/>
                </a:cubicBezTo>
                <a:cubicBezTo>
                  <a:pt x="896203" y="-46472"/>
                  <a:pt x="1357226" y="-26056"/>
                  <a:pt x="1546186" y="0"/>
                </a:cubicBezTo>
                <a:cubicBezTo>
                  <a:pt x="1802236" y="24447"/>
                  <a:pt x="2008467" y="4317"/>
                  <a:pt x="2268512" y="0"/>
                </a:cubicBezTo>
                <a:cubicBezTo>
                  <a:pt x="2507357" y="7884"/>
                  <a:pt x="2518758" y="-13242"/>
                  <a:pt x="2592314" y="0"/>
                </a:cubicBezTo>
                <a:cubicBezTo>
                  <a:pt x="2669412" y="-15490"/>
                  <a:pt x="2795087" y="-1469"/>
                  <a:pt x="2916114" y="0"/>
                </a:cubicBezTo>
                <a:cubicBezTo>
                  <a:pt x="3104845" y="20401"/>
                  <a:pt x="3266063" y="28390"/>
                  <a:pt x="3538809" y="0"/>
                </a:cubicBezTo>
                <a:cubicBezTo>
                  <a:pt x="3838623" y="16897"/>
                  <a:pt x="3983673" y="-2067"/>
                  <a:pt x="4261135" y="0"/>
                </a:cubicBezTo>
                <a:cubicBezTo>
                  <a:pt x="4548844" y="-5621"/>
                  <a:pt x="4479985" y="-19236"/>
                  <a:pt x="4584937" y="0"/>
                </a:cubicBezTo>
                <a:cubicBezTo>
                  <a:pt x="4660256" y="-49323"/>
                  <a:pt x="5135967" y="29240"/>
                  <a:pt x="5406893" y="0"/>
                </a:cubicBezTo>
                <a:cubicBezTo>
                  <a:pt x="5665668" y="-11853"/>
                  <a:pt x="5737374" y="-24687"/>
                  <a:pt x="5929956" y="0"/>
                </a:cubicBezTo>
                <a:cubicBezTo>
                  <a:pt x="6130540" y="-1453"/>
                  <a:pt x="6265391" y="-23426"/>
                  <a:pt x="6453020" y="0"/>
                </a:cubicBezTo>
                <a:cubicBezTo>
                  <a:pt x="6630635" y="24538"/>
                  <a:pt x="6626067" y="1321"/>
                  <a:pt x="6776822" y="0"/>
                </a:cubicBezTo>
                <a:cubicBezTo>
                  <a:pt x="6933069" y="21119"/>
                  <a:pt x="7287493" y="3676"/>
                  <a:pt x="7499147" y="0"/>
                </a:cubicBezTo>
                <a:cubicBezTo>
                  <a:pt x="7649363" y="2372"/>
                  <a:pt x="8000374" y="-5178"/>
                  <a:pt x="8321105" y="0"/>
                </a:cubicBezTo>
                <a:cubicBezTo>
                  <a:pt x="8491167" y="8205"/>
                  <a:pt x="8578329" y="8029"/>
                  <a:pt x="8715644" y="0"/>
                </a:cubicBezTo>
                <a:cubicBezTo>
                  <a:pt x="8852959" y="-8029"/>
                  <a:pt x="8994187" y="3906"/>
                  <a:pt x="9143061" y="0"/>
                </a:cubicBezTo>
                <a:cubicBezTo>
                  <a:pt x="9506994" y="-31286"/>
                  <a:pt x="9624488" y="34710"/>
                  <a:pt x="9865387" y="0"/>
                </a:cubicBezTo>
                <a:cubicBezTo>
                  <a:pt x="10098042" y="-762"/>
                  <a:pt x="10176098" y="-962"/>
                  <a:pt x="10463174" y="0"/>
                </a:cubicBezTo>
                <a:cubicBezTo>
                  <a:pt x="10719286" y="-44452"/>
                  <a:pt x="10931731" y="200463"/>
                  <a:pt x="10963234" y="446330"/>
                </a:cubicBezTo>
                <a:cubicBezTo>
                  <a:pt x="11034749" y="594653"/>
                  <a:pt x="10962207" y="920689"/>
                  <a:pt x="10963234" y="1082126"/>
                </a:cubicBezTo>
                <a:cubicBezTo>
                  <a:pt x="10997441" y="1229252"/>
                  <a:pt x="10946791" y="1421618"/>
                  <a:pt x="10963234" y="1600181"/>
                </a:cubicBezTo>
                <a:cubicBezTo>
                  <a:pt x="10944965" y="1731300"/>
                  <a:pt x="11021139" y="2006906"/>
                  <a:pt x="10963234" y="2212429"/>
                </a:cubicBezTo>
                <a:cubicBezTo>
                  <a:pt x="10920719" y="2426465"/>
                  <a:pt x="10970520" y="2553903"/>
                  <a:pt x="10963234" y="2801128"/>
                </a:cubicBezTo>
                <a:cubicBezTo>
                  <a:pt x="11020171" y="3075529"/>
                  <a:pt x="10786583" y="3165029"/>
                  <a:pt x="10463174" y="3247459"/>
                </a:cubicBezTo>
                <a:cubicBezTo>
                  <a:pt x="10273879" y="3264136"/>
                  <a:pt x="9971079" y="3242162"/>
                  <a:pt x="9740848" y="3247459"/>
                </a:cubicBezTo>
                <a:cubicBezTo>
                  <a:pt x="9563298" y="3217207"/>
                  <a:pt x="9501026" y="3242169"/>
                  <a:pt x="9317416" y="3247459"/>
                </a:cubicBezTo>
                <a:cubicBezTo>
                  <a:pt x="9135298" y="3260780"/>
                  <a:pt x="9144322" y="3258785"/>
                  <a:pt x="8993615" y="3247459"/>
                </a:cubicBezTo>
                <a:cubicBezTo>
                  <a:pt x="8871587" y="3267931"/>
                  <a:pt x="8629140" y="3282742"/>
                  <a:pt x="8470551" y="3247459"/>
                </a:cubicBezTo>
                <a:cubicBezTo>
                  <a:pt x="8319567" y="3190627"/>
                  <a:pt x="7951239" y="3267115"/>
                  <a:pt x="7748225" y="3247459"/>
                </a:cubicBezTo>
                <a:cubicBezTo>
                  <a:pt x="7532799" y="3205406"/>
                  <a:pt x="7403264" y="3273826"/>
                  <a:pt x="7125530" y="3247459"/>
                </a:cubicBezTo>
                <a:cubicBezTo>
                  <a:pt x="6843203" y="3233967"/>
                  <a:pt x="6845559" y="3245826"/>
                  <a:pt x="6702098" y="3247459"/>
                </a:cubicBezTo>
                <a:cubicBezTo>
                  <a:pt x="6565587" y="3242198"/>
                  <a:pt x="6505576" y="3235594"/>
                  <a:pt x="6378296" y="3247459"/>
                </a:cubicBezTo>
                <a:cubicBezTo>
                  <a:pt x="6298740" y="3278379"/>
                  <a:pt x="5925121" y="3230307"/>
                  <a:pt x="5556340" y="3247459"/>
                </a:cubicBezTo>
                <a:cubicBezTo>
                  <a:pt x="5258065" y="3238663"/>
                  <a:pt x="5158093" y="3246172"/>
                  <a:pt x="5033277" y="3247459"/>
                </a:cubicBezTo>
                <a:cubicBezTo>
                  <a:pt x="4871564" y="3321853"/>
                  <a:pt x="4533325" y="3246167"/>
                  <a:pt x="4310951" y="3247459"/>
                </a:cubicBezTo>
                <a:cubicBezTo>
                  <a:pt x="4112307" y="3225267"/>
                  <a:pt x="4072185" y="3261554"/>
                  <a:pt x="3987149" y="3247459"/>
                </a:cubicBezTo>
                <a:cubicBezTo>
                  <a:pt x="3953345" y="3267812"/>
                  <a:pt x="3725299" y="3253765"/>
                  <a:pt x="3563717" y="3247459"/>
                </a:cubicBezTo>
                <a:cubicBezTo>
                  <a:pt x="3435518" y="3183288"/>
                  <a:pt x="3006684" y="3270911"/>
                  <a:pt x="2841391" y="3247459"/>
                </a:cubicBezTo>
                <a:cubicBezTo>
                  <a:pt x="2692330" y="3231595"/>
                  <a:pt x="2535926" y="3240818"/>
                  <a:pt x="2417958" y="3247459"/>
                </a:cubicBezTo>
                <a:cubicBezTo>
                  <a:pt x="2269940" y="3249269"/>
                  <a:pt x="2201596" y="3231067"/>
                  <a:pt x="1994526" y="3247459"/>
                </a:cubicBezTo>
                <a:cubicBezTo>
                  <a:pt x="1762512" y="3264399"/>
                  <a:pt x="1493181" y="3231394"/>
                  <a:pt x="1272201" y="3247459"/>
                </a:cubicBezTo>
                <a:cubicBezTo>
                  <a:pt x="967885" y="3288566"/>
                  <a:pt x="790005" y="3195712"/>
                  <a:pt x="500059" y="3247459"/>
                </a:cubicBezTo>
                <a:cubicBezTo>
                  <a:pt x="129627" y="3261336"/>
                  <a:pt x="-38519" y="2974300"/>
                  <a:pt x="0" y="2801128"/>
                </a:cubicBezTo>
                <a:cubicBezTo>
                  <a:pt x="3824" y="2634397"/>
                  <a:pt x="-35760" y="2376136"/>
                  <a:pt x="0" y="2212429"/>
                </a:cubicBezTo>
                <a:cubicBezTo>
                  <a:pt x="-12940" y="2098627"/>
                  <a:pt x="47663" y="1894032"/>
                  <a:pt x="0" y="1647277"/>
                </a:cubicBezTo>
                <a:cubicBezTo>
                  <a:pt x="55327" y="1416871"/>
                  <a:pt x="43298" y="1275271"/>
                  <a:pt x="0" y="1105673"/>
                </a:cubicBezTo>
                <a:cubicBezTo>
                  <a:pt x="-12561" y="915561"/>
                  <a:pt x="308" y="753200"/>
                  <a:pt x="0" y="446330"/>
                </a:cubicBezTo>
                <a:close/>
              </a:path>
              <a:path w="10963234" h="3247459" fill="none" stroke="0" extrusionOk="0">
                <a:moveTo>
                  <a:pt x="0" y="446330"/>
                </a:moveTo>
                <a:cubicBezTo>
                  <a:pt x="-67820" y="76058"/>
                  <a:pt x="207953" y="32029"/>
                  <a:pt x="500059" y="0"/>
                </a:cubicBezTo>
                <a:cubicBezTo>
                  <a:pt x="557172" y="-12449"/>
                  <a:pt x="739334" y="-10155"/>
                  <a:pt x="823861" y="0"/>
                </a:cubicBezTo>
                <a:cubicBezTo>
                  <a:pt x="858721" y="7230"/>
                  <a:pt x="1298411" y="19298"/>
                  <a:pt x="1546186" y="0"/>
                </a:cubicBezTo>
                <a:cubicBezTo>
                  <a:pt x="1801000" y="2099"/>
                  <a:pt x="2059630" y="-20247"/>
                  <a:pt x="2268512" y="0"/>
                </a:cubicBezTo>
                <a:cubicBezTo>
                  <a:pt x="2506171" y="10825"/>
                  <a:pt x="2526536" y="-11499"/>
                  <a:pt x="2592314" y="0"/>
                </a:cubicBezTo>
                <a:cubicBezTo>
                  <a:pt x="2673754" y="-9686"/>
                  <a:pt x="2797907" y="44888"/>
                  <a:pt x="2916114" y="0"/>
                </a:cubicBezTo>
                <a:cubicBezTo>
                  <a:pt x="3092260" y="34942"/>
                  <a:pt x="3240085" y="50202"/>
                  <a:pt x="3538809" y="0"/>
                </a:cubicBezTo>
                <a:cubicBezTo>
                  <a:pt x="3805245" y="35257"/>
                  <a:pt x="4018289" y="-45963"/>
                  <a:pt x="4261135" y="0"/>
                </a:cubicBezTo>
                <a:cubicBezTo>
                  <a:pt x="4540818" y="6779"/>
                  <a:pt x="4459099" y="-15883"/>
                  <a:pt x="4584937" y="0"/>
                </a:cubicBezTo>
                <a:cubicBezTo>
                  <a:pt x="4629142" y="8420"/>
                  <a:pt x="5134525" y="65503"/>
                  <a:pt x="5406893" y="0"/>
                </a:cubicBezTo>
                <a:cubicBezTo>
                  <a:pt x="5679945" y="-5152"/>
                  <a:pt x="5754287" y="-9719"/>
                  <a:pt x="5929956" y="0"/>
                </a:cubicBezTo>
                <a:cubicBezTo>
                  <a:pt x="6152044" y="32344"/>
                  <a:pt x="6241479" y="-17703"/>
                  <a:pt x="6453020" y="0"/>
                </a:cubicBezTo>
                <a:cubicBezTo>
                  <a:pt x="6625581" y="26937"/>
                  <a:pt x="6629348" y="1023"/>
                  <a:pt x="6776822" y="0"/>
                </a:cubicBezTo>
                <a:cubicBezTo>
                  <a:pt x="6912085" y="-14220"/>
                  <a:pt x="7340296" y="-52452"/>
                  <a:pt x="7499147" y="0"/>
                </a:cubicBezTo>
                <a:cubicBezTo>
                  <a:pt x="7718722" y="51780"/>
                  <a:pt x="8007666" y="-13000"/>
                  <a:pt x="8321105" y="0"/>
                </a:cubicBezTo>
                <a:cubicBezTo>
                  <a:pt x="8626003" y="29682"/>
                  <a:pt x="8808444" y="8070"/>
                  <a:pt x="9143061" y="0"/>
                </a:cubicBezTo>
                <a:cubicBezTo>
                  <a:pt x="9522607" y="-28919"/>
                  <a:pt x="9630070" y="-1030"/>
                  <a:pt x="9865387" y="0"/>
                </a:cubicBezTo>
                <a:cubicBezTo>
                  <a:pt x="10094948" y="1965"/>
                  <a:pt x="10198297" y="-13231"/>
                  <a:pt x="10463174" y="0"/>
                </a:cubicBezTo>
                <a:cubicBezTo>
                  <a:pt x="10672600" y="-15583"/>
                  <a:pt x="10872303" y="224676"/>
                  <a:pt x="10963234" y="446330"/>
                </a:cubicBezTo>
                <a:cubicBezTo>
                  <a:pt x="11013914" y="562933"/>
                  <a:pt x="10981579" y="902817"/>
                  <a:pt x="10963234" y="1082126"/>
                </a:cubicBezTo>
                <a:cubicBezTo>
                  <a:pt x="10982575" y="1238705"/>
                  <a:pt x="10894866" y="1439629"/>
                  <a:pt x="10963234" y="1600181"/>
                </a:cubicBezTo>
                <a:cubicBezTo>
                  <a:pt x="11026910" y="1695710"/>
                  <a:pt x="11024044" y="1953805"/>
                  <a:pt x="10963234" y="2212429"/>
                </a:cubicBezTo>
                <a:cubicBezTo>
                  <a:pt x="10954427" y="2447850"/>
                  <a:pt x="10930790" y="2529459"/>
                  <a:pt x="10963234" y="2801128"/>
                </a:cubicBezTo>
                <a:cubicBezTo>
                  <a:pt x="11010325" y="3115665"/>
                  <a:pt x="10793280" y="3215416"/>
                  <a:pt x="10463174" y="3247459"/>
                </a:cubicBezTo>
                <a:cubicBezTo>
                  <a:pt x="10264024" y="3246397"/>
                  <a:pt x="9921843" y="3233392"/>
                  <a:pt x="9740848" y="3247459"/>
                </a:cubicBezTo>
                <a:cubicBezTo>
                  <a:pt x="9559962" y="3205815"/>
                  <a:pt x="9496989" y="3257988"/>
                  <a:pt x="9317416" y="3247459"/>
                </a:cubicBezTo>
                <a:cubicBezTo>
                  <a:pt x="9135991" y="3261232"/>
                  <a:pt x="9144811" y="3256526"/>
                  <a:pt x="8993615" y="3247459"/>
                </a:cubicBezTo>
                <a:cubicBezTo>
                  <a:pt x="8861790" y="3256045"/>
                  <a:pt x="8626163" y="3289715"/>
                  <a:pt x="8470551" y="3247459"/>
                </a:cubicBezTo>
                <a:cubicBezTo>
                  <a:pt x="8305496" y="3178934"/>
                  <a:pt x="7914560" y="3251449"/>
                  <a:pt x="7748225" y="3247459"/>
                </a:cubicBezTo>
                <a:cubicBezTo>
                  <a:pt x="7541412" y="3189463"/>
                  <a:pt x="7399319" y="3223235"/>
                  <a:pt x="7125530" y="3247459"/>
                </a:cubicBezTo>
                <a:cubicBezTo>
                  <a:pt x="6845764" y="3233857"/>
                  <a:pt x="6843717" y="3241614"/>
                  <a:pt x="6702098" y="3247459"/>
                </a:cubicBezTo>
                <a:cubicBezTo>
                  <a:pt x="6568541" y="3270542"/>
                  <a:pt x="6501700" y="3226757"/>
                  <a:pt x="6378296" y="3247459"/>
                </a:cubicBezTo>
                <a:cubicBezTo>
                  <a:pt x="6173797" y="3317453"/>
                  <a:pt x="5884140" y="3249509"/>
                  <a:pt x="5556340" y="3247459"/>
                </a:cubicBezTo>
                <a:cubicBezTo>
                  <a:pt x="5263570" y="3221738"/>
                  <a:pt x="5175287" y="3241128"/>
                  <a:pt x="5033277" y="3247459"/>
                </a:cubicBezTo>
                <a:cubicBezTo>
                  <a:pt x="4870920" y="3282533"/>
                  <a:pt x="4505664" y="3240140"/>
                  <a:pt x="4310951" y="3247459"/>
                </a:cubicBezTo>
                <a:cubicBezTo>
                  <a:pt x="4107450" y="3233107"/>
                  <a:pt x="4079541" y="3247292"/>
                  <a:pt x="3987149" y="3247459"/>
                </a:cubicBezTo>
                <a:cubicBezTo>
                  <a:pt x="3922904" y="3246413"/>
                  <a:pt x="3711522" y="3236063"/>
                  <a:pt x="3563717" y="3247459"/>
                </a:cubicBezTo>
                <a:cubicBezTo>
                  <a:pt x="3428853" y="3186080"/>
                  <a:pt x="2996511" y="3283835"/>
                  <a:pt x="2841391" y="3247459"/>
                </a:cubicBezTo>
                <a:cubicBezTo>
                  <a:pt x="2708457" y="3247153"/>
                  <a:pt x="2547898" y="3246417"/>
                  <a:pt x="2417958" y="3247459"/>
                </a:cubicBezTo>
                <a:cubicBezTo>
                  <a:pt x="2281943" y="3259207"/>
                  <a:pt x="2175767" y="3246728"/>
                  <a:pt x="1994526" y="3247459"/>
                </a:cubicBezTo>
                <a:cubicBezTo>
                  <a:pt x="1733110" y="3234999"/>
                  <a:pt x="1576850" y="3239110"/>
                  <a:pt x="1272201" y="3247459"/>
                </a:cubicBezTo>
                <a:cubicBezTo>
                  <a:pt x="962035" y="3238794"/>
                  <a:pt x="818521" y="3182450"/>
                  <a:pt x="500059" y="3247459"/>
                </a:cubicBezTo>
                <a:cubicBezTo>
                  <a:pt x="185566" y="3265083"/>
                  <a:pt x="-2800" y="2947411"/>
                  <a:pt x="0" y="2801128"/>
                </a:cubicBezTo>
                <a:cubicBezTo>
                  <a:pt x="30096" y="2627993"/>
                  <a:pt x="-50461" y="2353632"/>
                  <a:pt x="0" y="2212429"/>
                </a:cubicBezTo>
                <a:cubicBezTo>
                  <a:pt x="27457" y="2098009"/>
                  <a:pt x="20812" y="1901874"/>
                  <a:pt x="0" y="1647277"/>
                </a:cubicBezTo>
                <a:cubicBezTo>
                  <a:pt x="63114" y="1439941"/>
                  <a:pt x="37399" y="1263182"/>
                  <a:pt x="0" y="1105673"/>
                </a:cubicBezTo>
                <a:cubicBezTo>
                  <a:pt x="-18374" y="931887"/>
                  <a:pt x="-39626" y="724259"/>
                  <a:pt x="0" y="44633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46330 h 3247459"/>
                      <a:gd name="connsiteX1" fmla="*/ 500059 w 10963234"/>
                      <a:gd name="connsiteY1" fmla="*/ 0 h 3247459"/>
                      <a:gd name="connsiteX2" fmla="*/ 823861 w 10963234"/>
                      <a:gd name="connsiteY2" fmla="*/ 0 h 3247459"/>
                      <a:gd name="connsiteX3" fmla="*/ 1546186 w 10963234"/>
                      <a:gd name="connsiteY3" fmla="*/ 0 h 3247459"/>
                      <a:gd name="connsiteX4" fmla="*/ 2268512 w 10963234"/>
                      <a:gd name="connsiteY4" fmla="*/ 0 h 3247459"/>
                      <a:gd name="connsiteX5" fmla="*/ 2592314 w 10963234"/>
                      <a:gd name="connsiteY5" fmla="*/ 0 h 3247459"/>
                      <a:gd name="connsiteX6" fmla="*/ 2916114 w 10963234"/>
                      <a:gd name="connsiteY6" fmla="*/ 0 h 3247459"/>
                      <a:gd name="connsiteX7" fmla="*/ 3538809 w 10963234"/>
                      <a:gd name="connsiteY7" fmla="*/ 0 h 3247459"/>
                      <a:gd name="connsiteX8" fmla="*/ 4261135 w 10963234"/>
                      <a:gd name="connsiteY8" fmla="*/ 0 h 3247459"/>
                      <a:gd name="connsiteX9" fmla="*/ 4584937 w 10963234"/>
                      <a:gd name="connsiteY9" fmla="*/ 0 h 3247459"/>
                      <a:gd name="connsiteX10" fmla="*/ 5406893 w 10963234"/>
                      <a:gd name="connsiteY10" fmla="*/ 0 h 3247459"/>
                      <a:gd name="connsiteX11" fmla="*/ 5929956 w 10963234"/>
                      <a:gd name="connsiteY11" fmla="*/ 0 h 3247459"/>
                      <a:gd name="connsiteX12" fmla="*/ 6453020 w 10963234"/>
                      <a:gd name="connsiteY12" fmla="*/ 0 h 3247459"/>
                      <a:gd name="connsiteX13" fmla="*/ 6776822 w 10963234"/>
                      <a:gd name="connsiteY13" fmla="*/ 0 h 3247459"/>
                      <a:gd name="connsiteX14" fmla="*/ 7499147 w 10963234"/>
                      <a:gd name="connsiteY14" fmla="*/ 0 h 3247459"/>
                      <a:gd name="connsiteX15" fmla="*/ 8321105 w 10963234"/>
                      <a:gd name="connsiteY15" fmla="*/ 0 h 3247459"/>
                      <a:gd name="connsiteX16" fmla="*/ 9143061 w 10963234"/>
                      <a:gd name="connsiteY16" fmla="*/ 0 h 3247459"/>
                      <a:gd name="connsiteX17" fmla="*/ 9865387 w 10963234"/>
                      <a:gd name="connsiteY17" fmla="*/ 0 h 3247459"/>
                      <a:gd name="connsiteX18" fmla="*/ 10463174 w 10963234"/>
                      <a:gd name="connsiteY18" fmla="*/ 0 h 3247459"/>
                      <a:gd name="connsiteX19" fmla="*/ 10963234 w 10963234"/>
                      <a:gd name="connsiteY19" fmla="*/ 446330 h 3247459"/>
                      <a:gd name="connsiteX20" fmla="*/ 10963234 w 10963234"/>
                      <a:gd name="connsiteY20" fmla="*/ 1082126 h 3247459"/>
                      <a:gd name="connsiteX21" fmla="*/ 10963234 w 10963234"/>
                      <a:gd name="connsiteY21" fmla="*/ 1600181 h 3247459"/>
                      <a:gd name="connsiteX22" fmla="*/ 10963234 w 10963234"/>
                      <a:gd name="connsiteY22" fmla="*/ 2212429 h 3247459"/>
                      <a:gd name="connsiteX23" fmla="*/ 10963234 w 10963234"/>
                      <a:gd name="connsiteY23" fmla="*/ 2801128 h 3247459"/>
                      <a:gd name="connsiteX24" fmla="*/ 10463174 w 10963234"/>
                      <a:gd name="connsiteY24" fmla="*/ 3247459 h 3247459"/>
                      <a:gd name="connsiteX25" fmla="*/ 9740848 w 10963234"/>
                      <a:gd name="connsiteY25" fmla="*/ 3247459 h 3247459"/>
                      <a:gd name="connsiteX26" fmla="*/ 9317416 w 10963234"/>
                      <a:gd name="connsiteY26" fmla="*/ 3247459 h 3247459"/>
                      <a:gd name="connsiteX27" fmla="*/ 8993615 w 10963234"/>
                      <a:gd name="connsiteY27" fmla="*/ 3247459 h 3247459"/>
                      <a:gd name="connsiteX28" fmla="*/ 8470551 w 10963234"/>
                      <a:gd name="connsiteY28" fmla="*/ 3247459 h 3247459"/>
                      <a:gd name="connsiteX29" fmla="*/ 7748225 w 10963234"/>
                      <a:gd name="connsiteY29" fmla="*/ 3247459 h 3247459"/>
                      <a:gd name="connsiteX30" fmla="*/ 7125530 w 10963234"/>
                      <a:gd name="connsiteY30" fmla="*/ 3247459 h 3247459"/>
                      <a:gd name="connsiteX31" fmla="*/ 6702098 w 10963234"/>
                      <a:gd name="connsiteY31" fmla="*/ 3247459 h 3247459"/>
                      <a:gd name="connsiteX32" fmla="*/ 6378296 w 10963234"/>
                      <a:gd name="connsiteY32" fmla="*/ 3247459 h 3247459"/>
                      <a:gd name="connsiteX33" fmla="*/ 5556340 w 10963234"/>
                      <a:gd name="connsiteY33" fmla="*/ 3247459 h 3247459"/>
                      <a:gd name="connsiteX34" fmla="*/ 5033277 w 10963234"/>
                      <a:gd name="connsiteY34" fmla="*/ 3247459 h 3247459"/>
                      <a:gd name="connsiteX35" fmla="*/ 4310951 w 10963234"/>
                      <a:gd name="connsiteY35" fmla="*/ 3247459 h 3247459"/>
                      <a:gd name="connsiteX36" fmla="*/ 3987149 w 10963234"/>
                      <a:gd name="connsiteY36" fmla="*/ 3247459 h 3247459"/>
                      <a:gd name="connsiteX37" fmla="*/ 3563717 w 10963234"/>
                      <a:gd name="connsiteY37" fmla="*/ 3247459 h 3247459"/>
                      <a:gd name="connsiteX38" fmla="*/ 2841391 w 10963234"/>
                      <a:gd name="connsiteY38" fmla="*/ 3247459 h 3247459"/>
                      <a:gd name="connsiteX39" fmla="*/ 2417958 w 10963234"/>
                      <a:gd name="connsiteY39" fmla="*/ 3247459 h 3247459"/>
                      <a:gd name="connsiteX40" fmla="*/ 1994526 w 10963234"/>
                      <a:gd name="connsiteY40" fmla="*/ 3247459 h 3247459"/>
                      <a:gd name="connsiteX41" fmla="*/ 1272201 w 10963234"/>
                      <a:gd name="connsiteY41" fmla="*/ 3247459 h 3247459"/>
                      <a:gd name="connsiteX42" fmla="*/ 500059 w 10963234"/>
                      <a:gd name="connsiteY42" fmla="*/ 3247459 h 3247459"/>
                      <a:gd name="connsiteX43" fmla="*/ 0 w 10963234"/>
                      <a:gd name="connsiteY43" fmla="*/ 2801128 h 3247459"/>
                      <a:gd name="connsiteX44" fmla="*/ 0 w 10963234"/>
                      <a:gd name="connsiteY44" fmla="*/ 2212429 h 3247459"/>
                      <a:gd name="connsiteX45" fmla="*/ 0 w 10963234"/>
                      <a:gd name="connsiteY45" fmla="*/ 1647277 h 3247459"/>
                      <a:gd name="connsiteX46" fmla="*/ 0 w 10963234"/>
                      <a:gd name="connsiteY46" fmla="*/ 1105673 h 3247459"/>
                      <a:gd name="connsiteX47" fmla="*/ 0 w 10963234"/>
                      <a:gd name="connsiteY47" fmla="*/ 446330 h 3247459"/>
                      <a:gd name="connsiteX0" fmla="*/ 0 w 10963234"/>
                      <a:gd name="connsiteY0" fmla="*/ 446330 h 3247459"/>
                      <a:gd name="connsiteX1" fmla="*/ 500059 w 10963234"/>
                      <a:gd name="connsiteY1" fmla="*/ 0 h 3247459"/>
                      <a:gd name="connsiteX2" fmla="*/ 1023123 w 10963234"/>
                      <a:gd name="connsiteY2" fmla="*/ 0 h 3247459"/>
                      <a:gd name="connsiteX3" fmla="*/ 1745448 w 10963234"/>
                      <a:gd name="connsiteY3" fmla="*/ 0 h 3247459"/>
                      <a:gd name="connsiteX4" fmla="*/ 2069250 w 10963234"/>
                      <a:gd name="connsiteY4" fmla="*/ 0 h 3247459"/>
                      <a:gd name="connsiteX5" fmla="*/ 2791576 w 10963234"/>
                      <a:gd name="connsiteY5" fmla="*/ 0 h 3247459"/>
                      <a:gd name="connsiteX6" fmla="*/ 3115376 w 10963234"/>
                      <a:gd name="connsiteY6" fmla="*/ 0 h 3247459"/>
                      <a:gd name="connsiteX7" fmla="*/ 3837703 w 10963234"/>
                      <a:gd name="connsiteY7" fmla="*/ 0 h 3247459"/>
                      <a:gd name="connsiteX8" fmla="*/ 4460397 w 10963234"/>
                      <a:gd name="connsiteY8" fmla="*/ 0 h 3247459"/>
                      <a:gd name="connsiteX9" fmla="*/ 4983461 w 10963234"/>
                      <a:gd name="connsiteY9" fmla="*/ 0 h 3247459"/>
                      <a:gd name="connsiteX10" fmla="*/ 5606155 w 10963234"/>
                      <a:gd name="connsiteY10" fmla="*/ 0 h 3247459"/>
                      <a:gd name="connsiteX11" fmla="*/ 6328482 w 10963234"/>
                      <a:gd name="connsiteY11" fmla="*/ 0 h 3247459"/>
                      <a:gd name="connsiteX12" fmla="*/ 6951176 w 10963234"/>
                      <a:gd name="connsiteY12" fmla="*/ 0 h 3247459"/>
                      <a:gd name="connsiteX13" fmla="*/ 7374608 w 10963234"/>
                      <a:gd name="connsiteY13" fmla="*/ 0 h 3247459"/>
                      <a:gd name="connsiteX14" fmla="*/ 7798041 w 10963234"/>
                      <a:gd name="connsiteY14" fmla="*/ 0 h 3247459"/>
                      <a:gd name="connsiteX15" fmla="*/ 8221473 w 10963234"/>
                      <a:gd name="connsiteY15" fmla="*/ 0 h 3247459"/>
                      <a:gd name="connsiteX16" fmla="*/ 8644905 w 10963234"/>
                      <a:gd name="connsiteY16" fmla="*/ 0 h 3247459"/>
                      <a:gd name="connsiteX17" fmla="*/ 9367231 w 10963234"/>
                      <a:gd name="connsiteY17" fmla="*/ 0 h 3247459"/>
                      <a:gd name="connsiteX18" fmla="*/ 9790664 w 10963234"/>
                      <a:gd name="connsiteY18" fmla="*/ 0 h 3247459"/>
                      <a:gd name="connsiteX19" fmla="*/ 10463174 w 10963234"/>
                      <a:gd name="connsiteY19" fmla="*/ 0 h 3247459"/>
                      <a:gd name="connsiteX20" fmla="*/ 10963234 w 10963234"/>
                      <a:gd name="connsiteY20" fmla="*/ 446330 h 3247459"/>
                      <a:gd name="connsiteX21" fmla="*/ 10963234 w 10963234"/>
                      <a:gd name="connsiteY21" fmla="*/ 1058578 h 3247459"/>
                      <a:gd name="connsiteX22" fmla="*/ 10963234 w 10963234"/>
                      <a:gd name="connsiteY22" fmla="*/ 1670825 h 3247459"/>
                      <a:gd name="connsiteX23" fmla="*/ 10963234 w 10963234"/>
                      <a:gd name="connsiteY23" fmla="*/ 2283073 h 3247459"/>
                      <a:gd name="connsiteX24" fmla="*/ 10963234 w 10963234"/>
                      <a:gd name="connsiteY24" fmla="*/ 2801128 h 3247459"/>
                      <a:gd name="connsiteX25" fmla="*/ 10463174 w 10963234"/>
                      <a:gd name="connsiteY25" fmla="*/ 3247459 h 3247459"/>
                      <a:gd name="connsiteX26" fmla="*/ 10139372 w 10963234"/>
                      <a:gd name="connsiteY26" fmla="*/ 3247459 h 3247459"/>
                      <a:gd name="connsiteX27" fmla="*/ 9815572 w 10963234"/>
                      <a:gd name="connsiteY27" fmla="*/ 3247459 h 3247459"/>
                      <a:gd name="connsiteX28" fmla="*/ 9491770 w 10963234"/>
                      <a:gd name="connsiteY28" fmla="*/ 3247459 h 3247459"/>
                      <a:gd name="connsiteX29" fmla="*/ 9167969 w 10963234"/>
                      <a:gd name="connsiteY29" fmla="*/ 3247459 h 3247459"/>
                      <a:gd name="connsiteX30" fmla="*/ 8644905 w 10963234"/>
                      <a:gd name="connsiteY30" fmla="*/ 3247459 h 3247459"/>
                      <a:gd name="connsiteX31" fmla="*/ 8022211 w 10963234"/>
                      <a:gd name="connsiteY31" fmla="*/ 3247459 h 3247459"/>
                      <a:gd name="connsiteX32" fmla="*/ 7200254 w 10963234"/>
                      <a:gd name="connsiteY32" fmla="*/ 3247459 h 3247459"/>
                      <a:gd name="connsiteX33" fmla="*/ 6577560 w 10963234"/>
                      <a:gd name="connsiteY33" fmla="*/ 3247459 h 3247459"/>
                      <a:gd name="connsiteX34" fmla="*/ 6253758 w 10963234"/>
                      <a:gd name="connsiteY34" fmla="*/ 3247459 h 3247459"/>
                      <a:gd name="connsiteX35" fmla="*/ 5531432 w 10963234"/>
                      <a:gd name="connsiteY35" fmla="*/ 3247459 h 3247459"/>
                      <a:gd name="connsiteX36" fmla="*/ 5108000 w 10963234"/>
                      <a:gd name="connsiteY36" fmla="*/ 3247459 h 3247459"/>
                      <a:gd name="connsiteX37" fmla="*/ 4385673 w 10963234"/>
                      <a:gd name="connsiteY37" fmla="*/ 3247459 h 3247459"/>
                      <a:gd name="connsiteX38" fmla="*/ 3762979 w 10963234"/>
                      <a:gd name="connsiteY38" fmla="*/ 3247459 h 3247459"/>
                      <a:gd name="connsiteX39" fmla="*/ 3339547 w 10963234"/>
                      <a:gd name="connsiteY39" fmla="*/ 3247459 h 3247459"/>
                      <a:gd name="connsiteX40" fmla="*/ 2517590 w 10963234"/>
                      <a:gd name="connsiteY40" fmla="*/ 3247459 h 3247459"/>
                      <a:gd name="connsiteX41" fmla="*/ 1994526 w 10963234"/>
                      <a:gd name="connsiteY41" fmla="*/ 3247459 h 3247459"/>
                      <a:gd name="connsiteX42" fmla="*/ 1272201 w 10963234"/>
                      <a:gd name="connsiteY42" fmla="*/ 3247459 h 3247459"/>
                      <a:gd name="connsiteX43" fmla="*/ 500059 w 10963234"/>
                      <a:gd name="connsiteY43" fmla="*/ 3247459 h 3247459"/>
                      <a:gd name="connsiteX44" fmla="*/ 0 w 10963234"/>
                      <a:gd name="connsiteY44" fmla="*/ 2801128 h 3247459"/>
                      <a:gd name="connsiteX45" fmla="*/ 0 w 10963234"/>
                      <a:gd name="connsiteY45" fmla="*/ 2283073 h 3247459"/>
                      <a:gd name="connsiteX46" fmla="*/ 0 w 10963234"/>
                      <a:gd name="connsiteY46" fmla="*/ 1717921 h 3247459"/>
                      <a:gd name="connsiteX47" fmla="*/ 0 w 10963234"/>
                      <a:gd name="connsiteY47" fmla="*/ 1082126 h 3247459"/>
                      <a:gd name="connsiteX48" fmla="*/ 0 w 10963234"/>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247459" fill="none" extrusionOk="0">
                        <a:moveTo>
                          <a:pt x="0" y="446330"/>
                        </a:moveTo>
                        <a:cubicBezTo>
                          <a:pt x="-31504" y="91801"/>
                          <a:pt x="207295" y="15164"/>
                          <a:pt x="500059" y="0"/>
                        </a:cubicBezTo>
                        <a:cubicBezTo>
                          <a:pt x="574782" y="-4910"/>
                          <a:pt x="730128" y="7959"/>
                          <a:pt x="823861" y="0"/>
                        </a:cubicBezTo>
                        <a:cubicBezTo>
                          <a:pt x="868696" y="19265"/>
                          <a:pt x="1257718" y="73312"/>
                          <a:pt x="1546186" y="0"/>
                        </a:cubicBezTo>
                        <a:cubicBezTo>
                          <a:pt x="1787815" y="-21298"/>
                          <a:pt x="2017574" y="-50760"/>
                          <a:pt x="2268512" y="0"/>
                        </a:cubicBezTo>
                        <a:cubicBezTo>
                          <a:pt x="2505463" y="5816"/>
                          <a:pt x="2525455" y="-13529"/>
                          <a:pt x="2592314" y="0"/>
                        </a:cubicBezTo>
                        <a:cubicBezTo>
                          <a:pt x="2664424" y="18367"/>
                          <a:pt x="2797671" y="20698"/>
                          <a:pt x="2916114" y="0"/>
                        </a:cubicBezTo>
                        <a:cubicBezTo>
                          <a:pt x="3062022" y="-1663"/>
                          <a:pt x="3290563" y="24209"/>
                          <a:pt x="3538809" y="0"/>
                        </a:cubicBezTo>
                        <a:cubicBezTo>
                          <a:pt x="3788734" y="30148"/>
                          <a:pt x="4004977" y="-10235"/>
                          <a:pt x="4261135" y="0"/>
                        </a:cubicBezTo>
                        <a:cubicBezTo>
                          <a:pt x="4538041" y="-5070"/>
                          <a:pt x="4452126" y="-14887"/>
                          <a:pt x="4584937" y="0"/>
                        </a:cubicBezTo>
                        <a:cubicBezTo>
                          <a:pt x="4686023" y="5213"/>
                          <a:pt x="5112380" y="10959"/>
                          <a:pt x="5406893" y="0"/>
                        </a:cubicBezTo>
                        <a:cubicBezTo>
                          <a:pt x="5681059" y="-6029"/>
                          <a:pt x="5742789" y="6"/>
                          <a:pt x="5929956" y="0"/>
                        </a:cubicBezTo>
                        <a:cubicBezTo>
                          <a:pt x="6150393" y="5562"/>
                          <a:pt x="6262995" y="-23293"/>
                          <a:pt x="6453020" y="0"/>
                        </a:cubicBezTo>
                        <a:cubicBezTo>
                          <a:pt x="6628919" y="22756"/>
                          <a:pt x="6626386" y="-3403"/>
                          <a:pt x="6776822" y="0"/>
                        </a:cubicBezTo>
                        <a:cubicBezTo>
                          <a:pt x="6936938" y="5936"/>
                          <a:pt x="7294156" y="-60435"/>
                          <a:pt x="7499147" y="0"/>
                        </a:cubicBezTo>
                        <a:cubicBezTo>
                          <a:pt x="7707316" y="54058"/>
                          <a:pt x="8064304" y="6525"/>
                          <a:pt x="8321105" y="0"/>
                        </a:cubicBezTo>
                        <a:cubicBezTo>
                          <a:pt x="8628991" y="15155"/>
                          <a:pt x="8805675" y="14126"/>
                          <a:pt x="9143061" y="0"/>
                        </a:cubicBezTo>
                        <a:cubicBezTo>
                          <a:pt x="9525246" y="-35330"/>
                          <a:pt x="9629530" y="-4137"/>
                          <a:pt x="9865387" y="0"/>
                        </a:cubicBezTo>
                        <a:cubicBezTo>
                          <a:pt x="10086892" y="2708"/>
                          <a:pt x="10182986" y="-7130"/>
                          <a:pt x="10463174" y="0"/>
                        </a:cubicBezTo>
                        <a:cubicBezTo>
                          <a:pt x="10679331" y="10099"/>
                          <a:pt x="10913210" y="212517"/>
                          <a:pt x="10963234" y="446330"/>
                        </a:cubicBezTo>
                        <a:cubicBezTo>
                          <a:pt x="10994521" y="575646"/>
                          <a:pt x="10964975" y="931596"/>
                          <a:pt x="10963234" y="1082126"/>
                        </a:cubicBezTo>
                        <a:cubicBezTo>
                          <a:pt x="10981008" y="1226770"/>
                          <a:pt x="10916888" y="1416322"/>
                          <a:pt x="10963234" y="1600181"/>
                        </a:cubicBezTo>
                        <a:cubicBezTo>
                          <a:pt x="11027745" y="1721951"/>
                          <a:pt x="11015655" y="1945968"/>
                          <a:pt x="10963234" y="2212429"/>
                        </a:cubicBezTo>
                        <a:cubicBezTo>
                          <a:pt x="10946556" y="2433518"/>
                          <a:pt x="10923428" y="2532086"/>
                          <a:pt x="10963234" y="2801128"/>
                        </a:cubicBezTo>
                        <a:cubicBezTo>
                          <a:pt x="10999064" y="3110704"/>
                          <a:pt x="10782190" y="3218332"/>
                          <a:pt x="10463174" y="3247459"/>
                        </a:cubicBezTo>
                        <a:cubicBezTo>
                          <a:pt x="10243090" y="3237744"/>
                          <a:pt x="9918941" y="3259363"/>
                          <a:pt x="9740848" y="3247459"/>
                        </a:cubicBezTo>
                        <a:cubicBezTo>
                          <a:pt x="9548761" y="3213728"/>
                          <a:pt x="9497096" y="3247366"/>
                          <a:pt x="9317416" y="3247459"/>
                        </a:cubicBezTo>
                        <a:cubicBezTo>
                          <a:pt x="9135708" y="3259836"/>
                          <a:pt x="9145160" y="3258513"/>
                          <a:pt x="8993615" y="3247459"/>
                        </a:cubicBezTo>
                        <a:cubicBezTo>
                          <a:pt x="8856684" y="3254242"/>
                          <a:pt x="8635326" y="3262702"/>
                          <a:pt x="8470551" y="3247459"/>
                        </a:cubicBezTo>
                        <a:cubicBezTo>
                          <a:pt x="8312577" y="3189661"/>
                          <a:pt x="7932613" y="3252634"/>
                          <a:pt x="7748225" y="3247459"/>
                        </a:cubicBezTo>
                        <a:cubicBezTo>
                          <a:pt x="7563426" y="3200269"/>
                          <a:pt x="7409336" y="3225503"/>
                          <a:pt x="7125530" y="3247459"/>
                        </a:cubicBezTo>
                        <a:cubicBezTo>
                          <a:pt x="6846196" y="3234253"/>
                          <a:pt x="6844938" y="3243177"/>
                          <a:pt x="6702098" y="3247459"/>
                        </a:cubicBezTo>
                        <a:cubicBezTo>
                          <a:pt x="6562377" y="3258984"/>
                          <a:pt x="6506013" y="3236135"/>
                          <a:pt x="6378296" y="3247459"/>
                        </a:cubicBezTo>
                        <a:cubicBezTo>
                          <a:pt x="6221775" y="3282388"/>
                          <a:pt x="5870540" y="3255588"/>
                          <a:pt x="5556340" y="3247459"/>
                        </a:cubicBezTo>
                        <a:cubicBezTo>
                          <a:pt x="5277080" y="3222746"/>
                          <a:pt x="5183275" y="3239495"/>
                          <a:pt x="5033277" y="3247459"/>
                        </a:cubicBezTo>
                        <a:cubicBezTo>
                          <a:pt x="4883299" y="3271772"/>
                          <a:pt x="4501317" y="3245972"/>
                          <a:pt x="4310951" y="3247459"/>
                        </a:cubicBezTo>
                        <a:cubicBezTo>
                          <a:pt x="4104721" y="3227722"/>
                          <a:pt x="4073154" y="3247160"/>
                          <a:pt x="3987149" y="3247459"/>
                        </a:cubicBezTo>
                        <a:cubicBezTo>
                          <a:pt x="3917460" y="3247096"/>
                          <a:pt x="3692244" y="3230780"/>
                          <a:pt x="3563717" y="3247459"/>
                        </a:cubicBezTo>
                        <a:cubicBezTo>
                          <a:pt x="3427881" y="3227329"/>
                          <a:pt x="3017801" y="3288619"/>
                          <a:pt x="2841391" y="3247459"/>
                        </a:cubicBezTo>
                        <a:cubicBezTo>
                          <a:pt x="2697440" y="3237913"/>
                          <a:pt x="2544938" y="3257287"/>
                          <a:pt x="2417958" y="3247459"/>
                        </a:cubicBezTo>
                        <a:cubicBezTo>
                          <a:pt x="2287323" y="3268554"/>
                          <a:pt x="2187111" y="3264169"/>
                          <a:pt x="1994526" y="3247459"/>
                        </a:cubicBezTo>
                        <a:cubicBezTo>
                          <a:pt x="1771888" y="3228569"/>
                          <a:pt x="1603833" y="3245961"/>
                          <a:pt x="1272201" y="3247459"/>
                        </a:cubicBezTo>
                        <a:cubicBezTo>
                          <a:pt x="974902" y="3230038"/>
                          <a:pt x="833130" y="3197432"/>
                          <a:pt x="500059" y="3247459"/>
                        </a:cubicBezTo>
                        <a:cubicBezTo>
                          <a:pt x="221075" y="3254876"/>
                          <a:pt x="2228" y="2959693"/>
                          <a:pt x="0" y="2801128"/>
                        </a:cubicBezTo>
                        <a:cubicBezTo>
                          <a:pt x="15756" y="2642441"/>
                          <a:pt x="-36458" y="2347671"/>
                          <a:pt x="0" y="2212429"/>
                        </a:cubicBezTo>
                        <a:cubicBezTo>
                          <a:pt x="34355" y="2104783"/>
                          <a:pt x="-9876" y="1901231"/>
                          <a:pt x="0" y="1647277"/>
                        </a:cubicBezTo>
                        <a:cubicBezTo>
                          <a:pt x="41652" y="1421668"/>
                          <a:pt x="30118" y="1260445"/>
                          <a:pt x="0" y="1105673"/>
                        </a:cubicBezTo>
                        <a:cubicBezTo>
                          <a:pt x="-25233" y="946579"/>
                          <a:pt x="-42318" y="733170"/>
                          <a:pt x="0" y="446330"/>
                        </a:cubicBezTo>
                        <a:close/>
                      </a:path>
                      <a:path w="10963234" h="3247459" stroke="0" extrusionOk="0">
                        <a:moveTo>
                          <a:pt x="0" y="446330"/>
                        </a:moveTo>
                        <a:cubicBezTo>
                          <a:pt x="-51944" y="165721"/>
                          <a:pt x="269605" y="96247"/>
                          <a:pt x="500059" y="0"/>
                        </a:cubicBezTo>
                        <a:cubicBezTo>
                          <a:pt x="677569" y="5038"/>
                          <a:pt x="901245" y="-10752"/>
                          <a:pt x="1023123" y="0"/>
                        </a:cubicBezTo>
                        <a:cubicBezTo>
                          <a:pt x="1135694" y="-5439"/>
                          <a:pt x="1369083" y="-27009"/>
                          <a:pt x="1745448" y="0"/>
                        </a:cubicBezTo>
                        <a:cubicBezTo>
                          <a:pt x="2082361" y="30012"/>
                          <a:pt x="1913928" y="-1277"/>
                          <a:pt x="2069250" y="0"/>
                        </a:cubicBezTo>
                        <a:cubicBezTo>
                          <a:pt x="2218672" y="21744"/>
                          <a:pt x="2544511" y="-2524"/>
                          <a:pt x="2791576" y="0"/>
                        </a:cubicBezTo>
                        <a:cubicBezTo>
                          <a:pt x="3019085" y="29014"/>
                          <a:pt x="2996863" y="-2542"/>
                          <a:pt x="3115376" y="0"/>
                        </a:cubicBezTo>
                        <a:cubicBezTo>
                          <a:pt x="3255375" y="29701"/>
                          <a:pt x="3482934" y="51007"/>
                          <a:pt x="3837703" y="0"/>
                        </a:cubicBezTo>
                        <a:cubicBezTo>
                          <a:pt x="4199522" y="-32690"/>
                          <a:pt x="4211533" y="245"/>
                          <a:pt x="4460397" y="0"/>
                        </a:cubicBezTo>
                        <a:cubicBezTo>
                          <a:pt x="4697494" y="13524"/>
                          <a:pt x="4782924" y="-7084"/>
                          <a:pt x="4983461" y="0"/>
                        </a:cubicBezTo>
                        <a:cubicBezTo>
                          <a:pt x="5196116" y="24032"/>
                          <a:pt x="5465456" y="7091"/>
                          <a:pt x="5606155" y="0"/>
                        </a:cubicBezTo>
                        <a:cubicBezTo>
                          <a:pt x="5728254" y="-10357"/>
                          <a:pt x="5956840" y="-33737"/>
                          <a:pt x="6328482" y="0"/>
                        </a:cubicBezTo>
                        <a:cubicBezTo>
                          <a:pt x="6679638" y="14622"/>
                          <a:pt x="6644251" y="-8827"/>
                          <a:pt x="6951176" y="0"/>
                        </a:cubicBezTo>
                        <a:cubicBezTo>
                          <a:pt x="7256728" y="9972"/>
                          <a:pt x="7220487" y="-3442"/>
                          <a:pt x="7374608" y="0"/>
                        </a:cubicBezTo>
                        <a:cubicBezTo>
                          <a:pt x="7520311" y="5101"/>
                          <a:pt x="7712622" y="-5129"/>
                          <a:pt x="7798041" y="0"/>
                        </a:cubicBezTo>
                        <a:cubicBezTo>
                          <a:pt x="7893563" y="5939"/>
                          <a:pt x="8100754" y="11383"/>
                          <a:pt x="8221473" y="0"/>
                        </a:cubicBezTo>
                        <a:cubicBezTo>
                          <a:pt x="8376699" y="-2586"/>
                          <a:pt x="8432461" y="6085"/>
                          <a:pt x="8644905" y="0"/>
                        </a:cubicBezTo>
                        <a:cubicBezTo>
                          <a:pt x="8845311" y="3670"/>
                          <a:pt x="9133224" y="-28825"/>
                          <a:pt x="9367231" y="0"/>
                        </a:cubicBezTo>
                        <a:cubicBezTo>
                          <a:pt x="9555925" y="5605"/>
                          <a:pt x="9646935" y="11008"/>
                          <a:pt x="9790664" y="0"/>
                        </a:cubicBezTo>
                        <a:cubicBezTo>
                          <a:pt x="9912530" y="13383"/>
                          <a:pt x="10199372" y="-1114"/>
                          <a:pt x="10463174" y="0"/>
                        </a:cubicBezTo>
                        <a:cubicBezTo>
                          <a:pt x="10674051" y="25230"/>
                          <a:pt x="10990361" y="161129"/>
                          <a:pt x="10963234" y="446330"/>
                        </a:cubicBezTo>
                        <a:cubicBezTo>
                          <a:pt x="10948513" y="561186"/>
                          <a:pt x="10927334" y="872831"/>
                          <a:pt x="10963234" y="1058578"/>
                        </a:cubicBezTo>
                        <a:cubicBezTo>
                          <a:pt x="10969822" y="1290143"/>
                          <a:pt x="11026098" y="1484096"/>
                          <a:pt x="10963234" y="1670825"/>
                        </a:cubicBezTo>
                        <a:cubicBezTo>
                          <a:pt x="10946362" y="1852227"/>
                          <a:pt x="10946912" y="2080212"/>
                          <a:pt x="10963234" y="2283073"/>
                        </a:cubicBezTo>
                        <a:cubicBezTo>
                          <a:pt x="11001237" y="2505137"/>
                          <a:pt x="10991326" y="2705889"/>
                          <a:pt x="10963234" y="2801128"/>
                        </a:cubicBezTo>
                        <a:cubicBezTo>
                          <a:pt x="10955241" y="3046468"/>
                          <a:pt x="10815318" y="3308329"/>
                          <a:pt x="10463174" y="3247459"/>
                        </a:cubicBezTo>
                        <a:cubicBezTo>
                          <a:pt x="10388149" y="3251586"/>
                          <a:pt x="10207234" y="3247624"/>
                          <a:pt x="10139372" y="3247459"/>
                        </a:cubicBezTo>
                        <a:cubicBezTo>
                          <a:pt x="10060656" y="3243399"/>
                          <a:pt x="9977412" y="3275349"/>
                          <a:pt x="9815572" y="3247459"/>
                        </a:cubicBezTo>
                        <a:cubicBezTo>
                          <a:pt x="9671573" y="3223459"/>
                          <a:pt x="9568927" y="3236315"/>
                          <a:pt x="9491770" y="3247459"/>
                        </a:cubicBezTo>
                        <a:cubicBezTo>
                          <a:pt x="9419883" y="3255630"/>
                          <a:pt x="9285023" y="3256962"/>
                          <a:pt x="9167969" y="3247459"/>
                        </a:cubicBezTo>
                        <a:cubicBezTo>
                          <a:pt x="9069122" y="3203671"/>
                          <a:pt x="8867235" y="3236066"/>
                          <a:pt x="8644905" y="3247459"/>
                        </a:cubicBezTo>
                        <a:cubicBezTo>
                          <a:pt x="8415812" y="3246272"/>
                          <a:pt x="8258949" y="3218530"/>
                          <a:pt x="8022211" y="3247459"/>
                        </a:cubicBezTo>
                        <a:cubicBezTo>
                          <a:pt x="7778810" y="3281988"/>
                          <a:pt x="7580350" y="3287201"/>
                          <a:pt x="7200254" y="3247459"/>
                        </a:cubicBezTo>
                        <a:cubicBezTo>
                          <a:pt x="6823386" y="3257105"/>
                          <a:pt x="6726826" y="3216186"/>
                          <a:pt x="6577560" y="3247459"/>
                        </a:cubicBezTo>
                        <a:cubicBezTo>
                          <a:pt x="6424143" y="3251374"/>
                          <a:pt x="6348301" y="3259748"/>
                          <a:pt x="6253758" y="3247459"/>
                        </a:cubicBezTo>
                        <a:cubicBezTo>
                          <a:pt x="6150623" y="3230535"/>
                          <a:pt x="5880339" y="3264751"/>
                          <a:pt x="5531432" y="3247459"/>
                        </a:cubicBezTo>
                        <a:cubicBezTo>
                          <a:pt x="5191353" y="3232007"/>
                          <a:pt x="5225633" y="3260987"/>
                          <a:pt x="5108000" y="3247459"/>
                        </a:cubicBezTo>
                        <a:cubicBezTo>
                          <a:pt x="5018914" y="3203672"/>
                          <a:pt x="4582491" y="3264231"/>
                          <a:pt x="4385673" y="3247459"/>
                        </a:cubicBezTo>
                        <a:cubicBezTo>
                          <a:pt x="4214811" y="3303681"/>
                          <a:pt x="3964081" y="3228524"/>
                          <a:pt x="3762979" y="3247459"/>
                        </a:cubicBezTo>
                        <a:cubicBezTo>
                          <a:pt x="3575643" y="3227064"/>
                          <a:pt x="3545065" y="3246518"/>
                          <a:pt x="3339547" y="3247459"/>
                        </a:cubicBezTo>
                        <a:cubicBezTo>
                          <a:pt x="3130927" y="3282465"/>
                          <a:pt x="2673913" y="3296994"/>
                          <a:pt x="2517590" y="3247459"/>
                        </a:cubicBezTo>
                        <a:cubicBezTo>
                          <a:pt x="2350262" y="3240552"/>
                          <a:pt x="2203928" y="3216353"/>
                          <a:pt x="1994526" y="3247459"/>
                        </a:cubicBezTo>
                        <a:cubicBezTo>
                          <a:pt x="1814646" y="3299828"/>
                          <a:pt x="1552071" y="3220444"/>
                          <a:pt x="1272201" y="3247459"/>
                        </a:cubicBezTo>
                        <a:cubicBezTo>
                          <a:pt x="969900" y="3288326"/>
                          <a:pt x="644179" y="3251434"/>
                          <a:pt x="500059" y="3247459"/>
                        </a:cubicBezTo>
                        <a:cubicBezTo>
                          <a:pt x="214629" y="3266904"/>
                          <a:pt x="40425" y="3075286"/>
                          <a:pt x="0" y="2801128"/>
                        </a:cubicBezTo>
                        <a:cubicBezTo>
                          <a:pt x="19768" y="2650232"/>
                          <a:pt x="16065" y="2533360"/>
                          <a:pt x="0" y="2283073"/>
                        </a:cubicBezTo>
                        <a:cubicBezTo>
                          <a:pt x="5551" y="2052737"/>
                          <a:pt x="6238" y="1876239"/>
                          <a:pt x="0" y="1717921"/>
                        </a:cubicBezTo>
                        <a:cubicBezTo>
                          <a:pt x="3905" y="1589301"/>
                          <a:pt x="-49381" y="1277969"/>
                          <a:pt x="0" y="1082126"/>
                        </a:cubicBezTo>
                        <a:cubicBezTo>
                          <a:pt x="32599" y="916844"/>
                          <a:pt x="-38085" y="634853"/>
                          <a:pt x="0" y="446330"/>
                        </a:cubicBezTo>
                        <a:close/>
                      </a:path>
                      <a:path w="10963234" h="3247459" fill="none" stroke="0" extrusionOk="0">
                        <a:moveTo>
                          <a:pt x="0" y="446330"/>
                        </a:moveTo>
                        <a:cubicBezTo>
                          <a:pt x="-66382" y="136843"/>
                          <a:pt x="203297" y="26719"/>
                          <a:pt x="500059" y="0"/>
                        </a:cubicBezTo>
                        <a:cubicBezTo>
                          <a:pt x="571680" y="-13519"/>
                          <a:pt x="733888" y="-5612"/>
                          <a:pt x="823861" y="0"/>
                        </a:cubicBezTo>
                        <a:cubicBezTo>
                          <a:pt x="898441" y="-40432"/>
                          <a:pt x="1308237" y="-33250"/>
                          <a:pt x="1546186" y="0"/>
                        </a:cubicBezTo>
                        <a:cubicBezTo>
                          <a:pt x="1844608" y="21473"/>
                          <a:pt x="2041693" y="2882"/>
                          <a:pt x="2268512" y="0"/>
                        </a:cubicBezTo>
                        <a:cubicBezTo>
                          <a:pt x="2507850" y="8567"/>
                          <a:pt x="2521559" y="-12096"/>
                          <a:pt x="2592314" y="0"/>
                        </a:cubicBezTo>
                        <a:cubicBezTo>
                          <a:pt x="2670692" y="-8872"/>
                          <a:pt x="2795665" y="22355"/>
                          <a:pt x="2916114" y="0"/>
                        </a:cubicBezTo>
                        <a:cubicBezTo>
                          <a:pt x="3060260" y="22783"/>
                          <a:pt x="3242459" y="22777"/>
                          <a:pt x="3538809" y="0"/>
                        </a:cubicBezTo>
                        <a:cubicBezTo>
                          <a:pt x="3821995" y="8364"/>
                          <a:pt x="3979577" y="331"/>
                          <a:pt x="4261135" y="0"/>
                        </a:cubicBezTo>
                        <a:cubicBezTo>
                          <a:pt x="4548207" y="12288"/>
                          <a:pt x="4475165" y="-5613"/>
                          <a:pt x="4584937" y="0"/>
                        </a:cubicBezTo>
                        <a:cubicBezTo>
                          <a:pt x="4667261" y="5950"/>
                          <a:pt x="5147185" y="24337"/>
                          <a:pt x="5406893" y="0"/>
                        </a:cubicBezTo>
                        <a:cubicBezTo>
                          <a:pt x="5668715" y="-3897"/>
                          <a:pt x="5751869" y="-10824"/>
                          <a:pt x="5929956" y="0"/>
                        </a:cubicBezTo>
                        <a:cubicBezTo>
                          <a:pt x="6118190" y="6522"/>
                          <a:pt x="6261961" y="-19858"/>
                          <a:pt x="6453020" y="0"/>
                        </a:cubicBezTo>
                        <a:cubicBezTo>
                          <a:pt x="6631160" y="24651"/>
                          <a:pt x="6628008" y="3113"/>
                          <a:pt x="6776822" y="0"/>
                        </a:cubicBezTo>
                        <a:cubicBezTo>
                          <a:pt x="6920478" y="-5553"/>
                          <a:pt x="7319601" y="-26123"/>
                          <a:pt x="7499147" y="0"/>
                        </a:cubicBezTo>
                        <a:cubicBezTo>
                          <a:pt x="7696808" y="25857"/>
                          <a:pt x="8012859" y="-1219"/>
                          <a:pt x="8321105" y="0"/>
                        </a:cubicBezTo>
                        <a:cubicBezTo>
                          <a:pt x="8600271" y="2660"/>
                          <a:pt x="8795553" y="-177"/>
                          <a:pt x="9143061" y="0"/>
                        </a:cubicBezTo>
                        <a:cubicBezTo>
                          <a:pt x="9503134" y="-26281"/>
                          <a:pt x="9636606" y="9128"/>
                          <a:pt x="9865387" y="0"/>
                        </a:cubicBezTo>
                        <a:cubicBezTo>
                          <a:pt x="10108384" y="2247"/>
                          <a:pt x="10184529" y="-9794"/>
                          <a:pt x="10463174" y="0"/>
                        </a:cubicBezTo>
                        <a:cubicBezTo>
                          <a:pt x="10709145" y="-40127"/>
                          <a:pt x="10880351" y="201500"/>
                          <a:pt x="10963234" y="446330"/>
                        </a:cubicBezTo>
                        <a:cubicBezTo>
                          <a:pt x="11012398" y="589464"/>
                          <a:pt x="10946294" y="932590"/>
                          <a:pt x="10963234" y="1082126"/>
                        </a:cubicBezTo>
                        <a:cubicBezTo>
                          <a:pt x="10986720" y="1227626"/>
                          <a:pt x="10930989" y="1455172"/>
                          <a:pt x="10963234" y="1600181"/>
                        </a:cubicBezTo>
                        <a:cubicBezTo>
                          <a:pt x="10985850" y="1705758"/>
                          <a:pt x="11004996" y="2001270"/>
                          <a:pt x="10963234" y="2212429"/>
                        </a:cubicBezTo>
                        <a:cubicBezTo>
                          <a:pt x="10935154" y="2438647"/>
                          <a:pt x="10949101" y="2541752"/>
                          <a:pt x="10963234" y="2801128"/>
                        </a:cubicBezTo>
                        <a:cubicBezTo>
                          <a:pt x="10996775" y="3060748"/>
                          <a:pt x="10788913" y="3189452"/>
                          <a:pt x="10463174" y="3247459"/>
                        </a:cubicBezTo>
                        <a:cubicBezTo>
                          <a:pt x="10295957" y="3270398"/>
                          <a:pt x="9933174" y="3248965"/>
                          <a:pt x="9740848" y="3247459"/>
                        </a:cubicBezTo>
                        <a:cubicBezTo>
                          <a:pt x="9558593" y="3219913"/>
                          <a:pt x="9499426" y="3237592"/>
                          <a:pt x="9317416" y="3247459"/>
                        </a:cubicBezTo>
                        <a:cubicBezTo>
                          <a:pt x="9135582" y="3260471"/>
                          <a:pt x="9143576" y="3258427"/>
                          <a:pt x="8993615" y="3247459"/>
                        </a:cubicBezTo>
                        <a:cubicBezTo>
                          <a:pt x="8847451" y="3237082"/>
                          <a:pt x="8631408" y="3276978"/>
                          <a:pt x="8470551" y="3247459"/>
                        </a:cubicBezTo>
                        <a:cubicBezTo>
                          <a:pt x="8293487" y="3205102"/>
                          <a:pt x="7917001" y="3267888"/>
                          <a:pt x="7748225" y="3247459"/>
                        </a:cubicBezTo>
                        <a:cubicBezTo>
                          <a:pt x="7526284" y="3214889"/>
                          <a:pt x="7399572" y="3259073"/>
                          <a:pt x="7125530" y="3247459"/>
                        </a:cubicBezTo>
                        <a:cubicBezTo>
                          <a:pt x="6843974" y="3233304"/>
                          <a:pt x="6844656" y="3243710"/>
                          <a:pt x="6702098" y="3247459"/>
                        </a:cubicBezTo>
                        <a:cubicBezTo>
                          <a:pt x="6560689" y="3253579"/>
                          <a:pt x="6504579" y="3229142"/>
                          <a:pt x="6378296" y="3247459"/>
                        </a:cubicBezTo>
                        <a:cubicBezTo>
                          <a:pt x="6229853" y="3276520"/>
                          <a:pt x="5863582" y="3246512"/>
                          <a:pt x="5556340" y="3247459"/>
                        </a:cubicBezTo>
                        <a:cubicBezTo>
                          <a:pt x="5262126" y="3233932"/>
                          <a:pt x="5156433" y="3233152"/>
                          <a:pt x="5033277" y="3247459"/>
                        </a:cubicBezTo>
                        <a:cubicBezTo>
                          <a:pt x="4882877" y="3271867"/>
                          <a:pt x="4529355" y="3251487"/>
                          <a:pt x="4310951" y="3247459"/>
                        </a:cubicBezTo>
                        <a:cubicBezTo>
                          <a:pt x="4116010" y="3228560"/>
                          <a:pt x="4069375" y="3249767"/>
                          <a:pt x="3987149" y="3247459"/>
                        </a:cubicBezTo>
                        <a:cubicBezTo>
                          <a:pt x="3933815" y="3242900"/>
                          <a:pt x="3699332" y="3259446"/>
                          <a:pt x="3563717" y="3247459"/>
                        </a:cubicBezTo>
                        <a:cubicBezTo>
                          <a:pt x="3436719" y="3201748"/>
                          <a:pt x="2992556" y="3265292"/>
                          <a:pt x="2841391" y="3247459"/>
                        </a:cubicBezTo>
                        <a:cubicBezTo>
                          <a:pt x="2682866" y="3230438"/>
                          <a:pt x="2556981" y="3223760"/>
                          <a:pt x="2417958" y="3247459"/>
                        </a:cubicBezTo>
                        <a:cubicBezTo>
                          <a:pt x="2279646" y="3241421"/>
                          <a:pt x="2182193" y="3227750"/>
                          <a:pt x="1994526" y="3247459"/>
                        </a:cubicBezTo>
                        <a:cubicBezTo>
                          <a:pt x="1752761" y="3260596"/>
                          <a:pt x="1534189" y="3229139"/>
                          <a:pt x="1272201" y="3247459"/>
                        </a:cubicBezTo>
                        <a:cubicBezTo>
                          <a:pt x="956176" y="3265576"/>
                          <a:pt x="818798" y="3214616"/>
                          <a:pt x="500059" y="3247459"/>
                        </a:cubicBezTo>
                        <a:cubicBezTo>
                          <a:pt x="134569" y="3257321"/>
                          <a:pt x="-16491" y="2977072"/>
                          <a:pt x="0" y="2801128"/>
                        </a:cubicBezTo>
                        <a:cubicBezTo>
                          <a:pt x="368" y="2636872"/>
                          <a:pt x="-32866" y="2344816"/>
                          <a:pt x="0" y="2212429"/>
                        </a:cubicBezTo>
                        <a:cubicBezTo>
                          <a:pt x="8513" y="2070783"/>
                          <a:pt x="23206" y="1894918"/>
                          <a:pt x="0" y="1647277"/>
                        </a:cubicBezTo>
                        <a:cubicBezTo>
                          <a:pt x="33460" y="1410176"/>
                          <a:pt x="40961" y="1278411"/>
                          <a:pt x="0" y="1105673"/>
                        </a:cubicBezTo>
                        <a:cubicBezTo>
                          <a:pt x="-16428" y="919553"/>
                          <a:pt x="-10173" y="736293"/>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cxnSp>
        <p:nvCxnSpPr>
          <p:cNvPr id="8" name="Đường nối Thẳng 18">
            <a:extLst>
              <a:ext uri="{FF2B5EF4-FFF2-40B4-BE49-F238E27FC236}">
                <a16:creationId xmlns:a16="http://schemas.microsoft.com/office/drawing/2014/main" id="{D063F3F9-7FFA-3A29-05BB-1F7F9FD2B43B}"/>
              </a:ext>
            </a:extLst>
          </p:cNvPr>
          <p:cNvCxnSpPr>
            <a:cxnSpLocks/>
          </p:cNvCxnSpPr>
          <p:nvPr/>
        </p:nvCxnSpPr>
        <p:spPr>
          <a:xfrm flipV="1">
            <a:off x="11390497" y="3622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3F56BFFF-0D89-8493-6D2D-9E8DF4B0F665}"/>
              </a:ext>
            </a:extLst>
          </p:cNvPr>
          <p:cNvCxnSpPr>
            <a:cxnSpLocks/>
          </p:cNvCxnSpPr>
          <p:nvPr/>
        </p:nvCxnSpPr>
        <p:spPr>
          <a:xfrm flipV="1">
            <a:off x="3751447" y="41937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FF31245E-245E-3991-1C8B-6BE6C9E726AF}"/>
              </a:ext>
            </a:extLst>
          </p:cNvPr>
          <p:cNvCxnSpPr>
            <a:cxnSpLocks/>
          </p:cNvCxnSpPr>
          <p:nvPr/>
        </p:nvCxnSpPr>
        <p:spPr>
          <a:xfrm flipV="1">
            <a:off x="9475972" y="41652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D73DC40-71A1-0338-E639-C64FB4B8C61D}"/>
              </a:ext>
            </a:extLst>
          </p:cNvPr>
          <p:cNvCxnSpPr>
            <a:cxnSpLocks/>
          </p:cNvCxnSpPr>
          <p:nvPr/>
        </p:nvCxnSpPr>
        <p:spPr>
          <a:xfrm flipV="1">
            <a:off x="1579747" y="47271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08D174B8-6829-764F-74DF-1E0E14E65867}"/>
              </a:ext>
            </a:extLst>
          </p:cNvPr>
          <p:cNvCxnSpPr>
            <a:cxnSpLocks/>
          </p:cNvCxnSpPr>
          <p:nvPr/>
        </p:nvCxnSpPr>
        <p:spPr>
          <a:xfrm flipV="1">
            <a:off x="5265922" y="4765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80CA3ADB-E554-6A30-D253-1D9912894D04}"/>
              </a:ext>
            </a:extLst>
          </p:cNvPr>
          <p:cNvCxnSpPr>
            <a:cxnSpLocks/>
          </p:cNvCxnSpPr>
          <p:nvPr/>
        </p:nvCxnSpPr>
        <p:spPr>
          <a:xfrm flipV="1">
            <a:off x="5361172" y="4765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3668531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73280"/>
          </a:xfrm>
          <a:custGeom>
            <a:avLst/>
            <a:gdLst>
              <a:gd name="connsiteX0" fmla="*/ 0 w 10963234"/>
              <a:gd name="connsiteY0" fmla="*/ 491111 h 3573280"/>
              <a:gd name="connsiteX1" fmla="*/ 500059 w 10963234"/>
              <a:gd name="connsiteY1" fmla="*/ 0 h 3573280"/>
              <a:gd name="connsiteX2" fmla="*/ 823861 w 10963234"/>
              <a:gd name="connsiteY2" fmla="*/ 0 h 3573280"/>
              <a:gd name="connsiteX3" fmla="*/ 1546186 w 10963234"/>
              <a:gd name="connsiteY3" fmla="*/ 0 h 3573280"/>
              <a:gd name="connsiteX4" fmla="*/ 2268512 w 10963234"/>
              <a:gd name="connsiteY4" fmla="*/ 0 h 3573280"/>
              <a:gd name="connsiteX5" fmla="*/ 2592314 w 10963234"/>
              <a:gd name="connsiteY5" fmla="*/ 0 h 3573280"/>
              <a:gd name="connsiteX6" fmla="*/ 2916114 w 10963234"/>
              <a:gd name="connsiteY6" fmla="*/ 0 h 3573280"/>
              <a:gd name="connsiteX7" fmla="*/ 3538809 w 10963234"/>
              <a:gd name="connsiteY7" fmla="*/ 0 h 3573280"/>
              <a:gd name="connsiteX8" fmla="*/ 4261135 w 10963234"/>
              <a:gd name="connsiteY8" fmla="*/ 0 h 3573280"/>
              <a:gd name="connsiteX9" fmla="*/ 4584937 w 10963234"/>
              <a:gd name="connsiteY9" fmla="*/ 0 h 3573280"/>
              <a:gd name="connsiteX10" fmla="*/ 5406893 w 10963234"/>
              <a:gd name="connsiteY10" fmla="*/ 0 h 3573280"/>
              <a:gd name="connsiteX11" fmla="*/ 5929956 w 10963234"/>
              <a:gd name="connsiteY11" fmla="*/ 0 h 3573280"/>
              <a:gd name="connsiteX12" fmla="*/ 6453020 w 10963234"/>
              <a:gd name="connsiteY12" fmla="*/ 0 h 3573280"/>
              <a:gd name="connsiteX13" fmla="*/ 6776822 w 10963234"/>
              <a:gd name="connsiteY13" fmla="*/ 0 h 3573280"/>
              <a:gd name="connsiteX14" fmla="*/ 7499147 w 10963234"/>
              <a:gd name="connsiteY14" fmla="*/ 0 h 3573280"/>
              <a:gd name="connsiteX15" fmla="*/ 8321105 w 10963234"/>
              <a:gd name="connsiteY15" fmla="*/ 0 h 3573280"/>
              <a:gd name="connsiteX16" fmla="*/ 9143061 w 10963234"/>
              <a:gd name="connsiteY16" fmla="*/ 0 h 3573280"/>
              <a:gd name="connsiteX17" fmla="*/ 9865387 w 10963234"/>
              <a:gd name="connsiteY17" fmla="*/ 0 h 3573280"/>
              <a:gd name="connsiteX18" fmla="*/ 10463174 w 10963234"/>
              <a:gd name="connsiteY18" fmla="*/ 0 h 3573280"/>
              <a:gd name="connsiteX19" fmla="*/ 10963234 w 10963234"/>
              <a:gd name="connsiteY19" fmla="*/ 491111 h 3573280"/>
              <a:gd name="connsiteX20" fmla="*/ 10963234 w 10963234"/>
              <a:gd name="connsiteY20" fmla="*/ 1190696 h 3573280"/>
              <a:gd name="connsiteX21" fmla="*/ 10963234 w 10963234"/>
              <a:gd name="connsiteY21" fmla="*/ 1760729 h 3573280"/>
              <a:gd name="connsiteX22" fmla="*/ 10963234 w 10963234"/>
              <a:gd name="connsiteY22" fmla="*/ 2434404 h 3573280"/>
              <a:gd name="connsiteX23" fmla="*/ 10963234 w 10963234"/>
              <a:gd name="connsiteY23" fmla="*/ 3082168 h 3573280"/>
              <a:gd name="connsiteX24" fmla="*/ 10463174 w 10963234"/>
              <a:gd name="connsiteY24" fmla="*/ 3573280 h 3573280"/>
              <a:gd name="connsiteX25" fmla="*/ 9740848 w 10963234"/>
              <a:gd name="connsiteY25" fmla="*/ 3573280 h 3573280"/>
              <a:gd name="connsiteX26" fmla="*/ 9317416 w 10963234"/>
              <a:gd name="connsiteY26" fmla="*/ 3573280 h 3573280"/>
              <a:gd name="connsiteX27" fmla="*/ 8993615 w 10963234"/>
              <a:gd name="connsiteY27" fmla="*/ 3573280 h 3573280"/>
              <a:gd name="connsiteX28" fmla="*/ 8470551 w 10963234"/>
              <a:gd name="connsiteY28" fmla="*/ 3573280 h 3573280"/>
              <a:gd name="connsiteX29" fmla="*/ 7748225 w 10963234"/>
              <a:gd name="connsiteY29" fmla="*/ 3573280 h 3573280"/>
              <a:gd name="connsiteX30" fmla="*/ 7125530 w 10963234"/>
              <a:gd name="connsiteY30" fmla="*/ 3573280 h 3573280"/>
              <a:gd name="connsiteX31" fmla="*/ 6702098 w 10963234"/>
              <a:gd name="connsiteY31" fmla="*/ 3573280 h 3573280"/>
              <a:gd name="connsiteX32" fmla="*/ 6378296 w 10963234"/>
              <a:gd name="connsiteY32" fmla="*/ 3573280 h 3573280"/>
              <a:gd name="connsiteX33" fmla="*/ 5556340 w 10963234"/>
              <a:gd name="connsiteY33" fmla="*/ 3573280 h 3573280"/>
              <a:gd name="connsiteX34" fmla="*/ 5033277 w 10963234"/>
              <a:gd name="connsiteY34" fmla="*/ 3573280 h 3573280"/>
              <a:gd name="connsiteX35" fmla="*/ 4310951 w 10963234"/>
              <a:gd name="connsiteY35" fmla="*/ 3573280 h 3573280"/>
              <a:gd name="connsiteX36" fmla="*/ 3987149 w 10963234"/>
              <a:gd name="connsiteY36" fmla="*/ 3573280 h 3573280"/>
              <a:gd name="connsiteX37" fmla="*/ 3563717 w 10963234"/>
              <a:gd name="connsiteY37" fmla="*/ 3573280 h 3573280"/>
              <a:gd name="connsiteX38" fmla="*/ 2841391 w 10963234"/>
              <a:gd name="connsiteY38" fmla="*/ 3573280 h 3573280"/>
              <a:gd name="connsiteX39" fmla="*/ 2417958 w 10963234"/>
              <a:gd name="connsiteY39" fmla="*/ 3573280 h 3573280"/>
              <a:gd name="connsiteX40" fmla="*/ 1994526 w 10963234"/>
              <a:gd name="connsiteY40" fmla="*/ 3573280 h 3573280"/>
              <a:gd name="connsiteX41" fmla="*/ 1272201 w 10963234"/>
              <a:gd name="connsiteY41" fmla="*/ 3573280 h 3573280"/>
              <a:gd name="connsiteX42" fmla="*/ 500059 w 10963234"/>
              <a:gd name="connsiteY42" fmla="*/ 3573280 h 3573280"/>
              <a:gd name="connsiteX43" fmla="*/ 0 w 10963234"/>
              <a:gd name="connsiteY43" fmla="*/ 3082168 h 3573280"/>
              <a:gd name="connsiteX44" fmla="*/ 0 w 10963234"/>
              <a:gd name="connsiteY44" fmla="*/ 2434404 h 3573280"/>
              <a:gd name="connsiteX45" fmla="*/ 0 w 10963234"/>
              <a:gd name="connsiteY45" fmla="*/ 1812550 h 3573280"/>
              <a:gd name="connsiteX46" fmla="*/ 0 w 10963234"/>
              <a:gd name="connsiteY46" fmla="*/ 1216607 h 3573280"/>
              <a:gd name="connsiteX47" fmla="*/ 0 w 10963234"/>
              <a:gd name="connsiteY47" fmla="*/ 491111 h 3573280"/>
              <a:gd name="connsiteX0" fmla="*/ 0 w 10963234"/>
              <a:gd name="connsiteY0" fmla="*/ 491111 h 3573280"/>
              <a:gd name="connsiteX1" fmla="*/ 500059 w 10963234"/>
              <a:gd name="connsiteY1" fmla="*/ 0 h 3573280"/>
              <a:gd name="connsiteX2" fmla="*/ 1023123 w 10963234"/>
              <a:gd name="connsiteY2" fmla="*/ 0 h 3573280"/>
              <a:gd name="connsiteX3" fmla="*/ 1745448 w 10963234"/>
              <a:gd name="connsiteY3" fmla="*/ 0 h 3573280"/>
              <a:gd name="connsiteX4" fmla="*/ 2069250 w 10963234"/>
              <a:gd name="connsiteY4" fmla="*/ 0 h 3573280"/>
              <a:gd name="connsiteX5" fmla="*/ 2791576 w 10963234"/>
              <a:gd name="connsiteY5" fmla="*/ 0 h 3573280"/>
              <a:gd name="connsiteX6" fmla="*/ 3115376 w 10963234"/>
              <a:gd name="connsiteY6" fmla="*/ 0 h 3573280"/>
              <a:gd name="connsiteX7" fmla="*/ 3837703 w 10963234"/>
              <a:gd name="connsiteY7" fmla="*/ 0 h 3573280"/>
              <a:gd name="connsiteX8" fmla="*/ 4460397 w 10963234"/>
              <a:gd name="connsiteY8" fmla="*/ 0 h 3573280"/>
              <a:gd name="connsiteX9" fmla="*/ 4983461 w 10963234"/>
              <a:gd name="connsiteY9" fmla="*/ 0 h 3573280"/>
              <a:gd name="connsiteX10" fmla="*/ 5606155 w 10963234"/>
              <a:gd name="connsiteY10" fmla="*/ 0 h 3573280"/>
              <a:gd name="connsiteX11" fmla="*/ 6328482 w 10963234"/>
              <a:gd name="connsiteY11" fmla="*/ 0 h 3573280"/>
              <a:gd name="connsiteX12" fmla="*/ 6951176 w 10963234"/>
              <a:gd name="connsiteY12" fmla="*/ 0 h 3573280"/>
              <a:gd name="connsiteX13" fmla="*/ 7374608 w 10963234"/>
              <a:gd name="connsiteY13" fmla="*/ 0 h 3573280"/>
              <a:gd name="connsiteX14" fmla="*/ 7798041 w 10963234"/>
              <a:gd name="connsiteY14" fmla="*/ 0 h 3573280"/>
              <a:gd name="connsiteX15" fmla="*/ 8221473 w 10963234"/>
              <a:gd name="connsiteY15" fmla="*/ 0 h 3573280"/>
              <a:gd name="connsiteX16" fmla="*/ 8644905 w 10963234"/>
              <a:gd name="connsiteY16" fmla="*/ 0 h 3573280"/>
              <a:gd name="connsiteX17" fmla="*/ 9367231 w 10963234"/>
              <a:gd name="connsiteY17" fmla="*/ 0 h 3573280"/>
              <a:gd name="connsiteX18" fmla="*/ 9790664 w 10963234"/>
              <a:gd name="connsiteY18" fmla="*/ 0 h 3573280"/>
              <a:gd name="connsiteX19" fmla="*/ 10463174 w 10963234"/>
              <a:gd name="connsiteY19" fmla="*/ 0 h 3573280"/>
              <a:gd name="connsiteX20" fmla="*/ 10963234 w 10963234"/>
              <a:gd name="connsiteY20" fmla="*/ 491111 h 3573280"/>
              <a:gd name="connsiteX21" fmla="*/ 10963234 w 10963234"/>
              <a:gd name="connsiteY21" fmla="*/ 1164786 h 3573280"/>
              <a:gd name="connsiteX22" fmla="*/ 10963234 w 10963234"/>
              <a:gd name="connsiteY22" fmla="*/ 1838460 h 3573280"/>
              <a:gd name="connsiteX23" fmla="*/ 10963234 w 10963234"/>
              <a:gd name="connsiteY23" fmla="*/ 2512136 h 3573280"/>
              <a:gd name="connsiteX24" fmla="*/ 10963234 w 10963234"/>
              <a:gd name="connsiteY24" fmla="*/ 3082168 h 3573280"/>
              <a:gd name="connsiteX25" fmla="*/ 10463174 w 10963234"/>
              <a:gd name="connsiteY25" fmla="*/ 3573280 h 3573280"/>
              <a:gd name="connsiteX26" fmla="*/ 10139372 w 10963234"/>
              <a:gd name="connsiteY26" fmla="*/ 3573280 h 3573280"/>
              <a:gd name="connsiteX27" fmla="*/ 9815572 w 10963234"/>
              <a:gd name="connsiteY27" fmla="*/ 3573280 h 3573280"/>
              <a:gd name="connsiteX28" fmla="*/ 9491770 w 10963234"/>
              <a:gd name="connsiteY28" fmla="*/ 3573280 h 3573280"/>
              <a:gd name="connsiteX29" fmla="*/ 9167969 w 10963234"/>
              <a:gd name="connsiteY29" fmla="*/ 3573280 h 3573280"/>
              <a:gd name="connsiteX30" fmla="*/ 8644905 w 10963234"/>
              <a:gd name="connsiteY30" fmla="*/ 3573280 h 3573280"/>
              <a:gd name="connsiteX31" fmla="*/ 8022211 w 10963234"/>
              <a:gd name="connsiteY31" fmla="*/ 3573280 h 3573280"/>
              <a:gd name="connsiteX32" fmla="*/ 7200254 w 10963234"/>
              <a:gd name="connsiteY32" fmla="*/ 3573280 h 3573280"/>
              <a:gd name="connsiteX33" fmla="*/ 6577560 w 10963234"/>
              <a:gd name="connsiteY33" fmla="*/ 3573280 h 3573280"/>
              <a:gd name="connsiteX34" fmla="*/ 6253758 w 10963234"/>
              <a:gd name="connsiteY34" fmla="*/ 3573280 h 3573280"/>
              <a:gd name="connsiteX35" fmla="*/ 5531432 w 10963234"/>
              <a:gd name="connsiteY35" fmla="*/ 3573280 h 3573280"/>
              <a:gd name="connsiteX36" fmla="*/ 5108000 w 10963234"/>
              <a:gd name="connsiteY36" fmla="*/ 3573280 h 3573280"/>
              <a:gd name="connsiteX37" fmla="*/ 4385673 w 10963234"/>
              <a:gd name="connsiteY37" fmla="*/ 3573280 h 3573280"/>
              <a:gd name="connsiteX38" fmla="*/ 3762979 w 10963234"/>
              <a:gd name="connsiteY38" fmla="*/ 3573280 h 3573280"/>
              <a:gd name="connsiteX39" fmla="*/ 3339547 w 10963234"/>
              <a:gd name="connsiteY39" fmla="*/ 3573280 h 3573280"/>
              <a:gd name="connsiteX40" fmla="*/ 2517590 w 10963234"/>
              <a:gd name="connsiteY40" fmla="*/ 3573280 h 3573280"/>
              <a:gd name="connsiteX41" fmla="*/ 1994526 w 10963234"/>
              <a:gd name="connsiteY41" fmla="*/ 3573280 h 3573280"/>
              <a:gd name="connsiteX42" fmla="*/ 1272201 w 10963234"/>
              <a:gd name="connsiteY42" fmla="*/ 3573280 h 3573280"/>
              <a:gd name="connsiteX43" fmla="*/ 500059 w 10963234"/>
              <a:gd name="connsiteY43" fmla="*/ 3573280 h 3573280"/>
              <a:gd name="connsiteX44" fmla="*/ 0 w 10963234"/>
              <a:gd name="connsiteY44" fmla="*/ 3082168 h 3573280"/>
              <a:gd name="connsiteX45" fmla="*/ 0 w 10963234"/>
              <a:gd name="connsiteY45" fmla="*/ 2512136 h 3573280"/>
              <a:gd name="connsiteX46" fmla="*/ 0 w 10963234"/>
              <a:gd name="connsiteY46" fmla="*/ 1890282 h 3573280"/>
              <a:gd name="connsiteX47" fmla="*/ 0 w 10963234"/>
              <a:gd name="connsiteY47" fmla="*/ 1190696 h 3573280"/>
              <a:gd name="connsiteX48" fmla="*/ 0 w 10963234"/>
              <a:gd name="connsiteY48" fmla="*/ 491111 h 3573280"/>
              <a:gd name="connsiteX0" fmla="*/ 0 w 10963234"/>
              <a:gd name="connsiteY0" fmla="*/ 491111 h 3573280"/>
              <a:gd name="connsiteX1" fmla="*/ 500059 w 10963234"/>
              <a:gd name="connsiteY1" fmla="*/ 0 h 3573280"/>
              <a:gd name="connsiteX2" fmla="*/ 823861 w 10963234"/>
              <a:gd name="connsiteY2" fmla="*/ 0 h 3573280"/>
              <a:gd name="connsiteX3" fmla="*/ 1546186 w 10963234"/>
              <a:gd name="connsiteY3" fmla="*/ 0 h 3573280"/>
              <a:gd name="connsiteX4" fmla="*/ 2268512 w 10963234"/>
              <a:gd name="connsiteY4" fmla="*/ 0 h 3573280"/>
              <a:gd name="connsiteX5" fmla="*/ 2592314 w 10963234"/>
              <a:gd name="connsiteY5" fmla="*/ 0 h 3573280"/>
              <a:gd name="connsiteX6" fmla="*/ 2916114 w 10963234"/>
              <a:gd name="connsiteY6" fmla="*/ 0 h 3573280"/>
              <a:gd name="connsiteX7" fmla="*/ 3538809 w 10963234"/>
              <a:gd name="connsiteY7" fmla="*/ 0 h 3573280"/>
              <a:gd name="connsiteX8" fmla="*/ 4261135 w 10963234"/>
              <a:gd name="connsiteY8" fmla="*/ 0 h 3573280"/>
              <a:gd name="connsiteX9" fmla="*/ 4584937 w 10963234"/>
              <a:gd name="connsiteY9" fmla="*/ 0 h 3573280"/>
              <a:gd name="connsiteX10" fmla="*/ 5406893 w 10963234"/>
              <a:gd name="connsiteY10" fmla="*/ 0 h 3573280"/>
              <a:gd name="connsiteX11" fmla="*/ 5929956 w 10963234"/>
              <a:gd name="connsiteY11" fmla="*/ 0 h 3573280"/>
              <a:gd name="connsiteX12" fmla="*/ 6453020 w 10963234"/>
              <a:gd name="connsiteY12" fmla="*/ 0 h 3573280"/>
              <a:gd name="connsiteX13" fmla="*/ 6776822 w 10963234"/>
              <a:gd name="connsiteY13" fmla="*/ 0 h 3573280"/>
              <a:gd name="connsiteX14" fmla="*/ 7499147 w 10963234"/>
              <a:gd name="connsiteY14" fmla="*/ 0 h 3573280"/>
              <a:gd name="connsiteX15" fmla="*/ 8321105 w 10963234"/>
              <a:gd name="connsiteY15" fmla="*/ 0 h 3573280"/>
              <a:gd name="connsiteX16" fmla="*/ 9143061 w 10963234"/>
              <a:gd name="connsiteY16" fmla="*/ 0 h 3573280"/>
              <a:gd name="connsiteX17" fmla="*/ 9865387 w 10963234"/>
              <a:gd name="connsiteY17" fmla="*/ 0 h 3573280"/>
              <a:gd name="connsiteX18" fmla="*/ 10463174 w 10963234"/>
              <a:gd name="connsiteY18" fmla="*/ 0 h 3573280"/>
              <a:gd name="connsiteX19" fmla="*/ 10963234 w 10963234"/>
              <a:gd name="connsiteY19" fmla="*/ 491111 h 3573280"/>
              <a:gd name="connsiteX20" fmla="*/ 10963234 w 10963234"/>
              <a:gd name="connsiteY20" fmla="*/ 1190696 h 3573280"/>
              <a:gd name="connsiteX21" fmla="*/ 10963234 w 10963234"/>
              <a:gd name="connsiteY21" fmla="*/ 1760729 h 3573280"/>
              <a:gd name="connsiteX22" fmla="*/ 10963234 w 10963234"/>
              <a:gd name="connsiteY22" fmla="*/ 2434404 h 3573280"/>
              <a:gd name="connsiteX23" fmla="*/ 10963234 w 10963234"/>
              <a:gd name="connsiteY23" fmla="*/ 3082168 h 3573280"/>
              <a:gd name="connsiteX24" fmla="*/ 10463174 w 10963234"/>
              <a:gd name="connsiteY24" fmla="*/ 3573280 h 3573280"/>
              <a:gd name="connsiteX25" fmla="*/ 9740848 w 10963234"/>
              <a:gd name="connsiteY25" fmla="*/ 3573280 h 3573280"/>
              <a:gd name="connsiteX26" fmla="*/ 9317416 w 10963234"/>
              <a:gd name="connsiteY26" fmla="*/ 3573280 h 3573280"/>
              <a:gd name="connsiteX27" fmla="*/ 8993615 w 10963234"/>
              <a:gd name="connsiteY27" fmla="*/ 3573280 h 3573280"/>
              <a:gd name="connsiteX28" fmla="*/ 8470551 w 10963234"/>
              <a:gd name="connsiteY28" fmla="*/ 3573280 h 3573280"/>
              <a:gd name="connsiteX29" fmla="*/ 7748225 w 10963234"/>
              <a:gd name="connsiteY29" fmla="*/ 3573280 h 3573280"/>
              <a:gd name="connsiteX30" fmla="*/ 7125530 w 10963234"/>
              <a:gd name="connsiteY30" fmla="*/ 3573280 h 3573280"/>
              <a:gd name="connsiteX31" fmla="*/ 6702098 w 10963234"/>
              <a:gd name="connsiteY31" fmla="*/ 3573280 h 3573280"/>
              <a:gd name="connsiteX32" fmla="*/ 6378296 w 10963234"/>
              <a:gd name="connsiteY32" fmla="*/ 3573280 h 3573280"/>
              <a:gd name="connsiteX33" fmla="*/ 5556340 w 10963234"/>
              <a:gd name="connsiteY33" fmla="*/ 3573280 h 3573280"/>
              <a:gd name="connsiteX34" fmla="*/ 5033277 w 10963234"/>
              <a:gd name="connsiteY34" fmla="*/ 3573280 h 3573280"/>
              <a:gd name="connsiteX35" fmla="*/ 4310951 w 10963234"/>
              <a:gd name="connsiteY35" fmla="*/ 3573280 h 3573280"/>
              <a:gd name="connsiteX36" fmla="*/ 3987149 w 10963234"/>
              <a:gd name="connsiteY36" fmla="*/ 3573280 h 3573280"/>
              <a:gd name="connsiteX37" fmla="*/ 3563717 w 10963234"/>
              <a:gd name="connsiteY37" fmla="*/ 3573280 h 3573280"/>
              <a:gd name="connsiteX38" fmla="*/ 2841391 w 10963234"/>
              <a:gd name="connsiteY38" fmla="*/ 3573280 h 3573280"/>
              <a:gd name="connsiteX39" fmla="*/ 2417958 w 10963234"/>
              <a:gd name="connsiteY39" fmla="*/ 3573280 h 3573280"/>
              <a:gd name="connsiteX40" fmla="*/ 1994526 w 10963234"/>
              <a:gd name="connsiteY40" fmla="*/ 3573280 h 3573280"/>
              <a:gd name="connsiteX41" fmla="*/ 1272201 w 10963234"/>
              <a:gd name="connsiteY41" fmla="*/ 3573280 h 3573280"/>
              <a:gd name="connsiteX42" fmla="*/ 500059 w 10963234"/>
              <a:gd name="connsiteY42" fmla="*/ 3573280 h 3573280"/>
              <a:gd name="connsiteX43" fmla="*/ 0 w 10963234"/>
              <a:gd name="connsiteY43" fmla="*/ 3082168 h 3573280"/>
              <a:gd name="connsiteX44" fmla="*/ 0 w 10963234"/>
              <a:gd name="connsiteY44" fmla="*/ 2434404 h 3573280"/>
              <a:gd name="connsiteX45" fmla="*/ 0 w 10963234"/>
              <a:gd name="connsiteY45" fmla="*/ 1812550 h 3573280"/>
              <a:gd name="connsiteX46" fmla="*/ 0 w 10963234"/>
              <a:gd name="connsiteY46" fmla="*/ 1216607 h 3573280"/>
              <a:gd name="connsiteX47" fmla="*/ 0 w 10963234"/>
              <a:gd name="connsiteY47" fmla="*/ 491111 h 357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63234" h="3573280" fill="none" extrusionOk="0">
                <a:moveTo>
                  <a:pt x="0" y="491111"/>
                </a:moveTo>
                <a:cubicBezTo>
                  <a:pt x="-32213" y="58319"/>
                  <a:pt x="211576" y="43812"/>
                  <a:pt x="500059" y="0"/>
                </a:cubicBezTo>
                <a:cubicBezTo>
                  <a:pt x="564346" y="14629"/>
                  <a:pt x="757088" y="-9941"/>
                  <a:pt x="823861" y="0"/>
                </a:cubicBezTo>
                <a:cubicBezTo>
                  <a:pt x="825276" y="42886"/>
                  <a:pt x="1261479" y="57840"/>
                  <a:pt x="1546186" y="0"/>
                </a:cubicBezTo>
                <a:cubicBezTo>
                  <a:pt x="1780131" y="-23869"/>
                  <a:pt x="2005032" y="-98325"/>
                  <a:pt x="2268512" y="0"/>
                </a:cubicBezTo>
                <a:cubicBezTo>
                  <a:pt x="2498658" y="6025"/>
                  <a:pt x="2530974" y="-15691"/>
                  <a:pt x="2592314" y="0"/>
                </a:cubicBezTo>
                <a:cubicBezTo>
                  <a:pt x="2668153" y="41207"/>
                  <a:pt x="2798230" y="25140"/>
                  <a:pt x="2916114" y="0"/>
                </a:cubicBezTo>
                <a:cubicBezTo>
                  <a:pt x="3080557" y="728"/>
                  <a:pt x="3298415" y="58426"/>
                  <a:pt x="3538809" y="0"/>
                </a:cubicBezTo>
                <a:cubicBezTo>
                  <a:pt x="3784506" y="65325"/>
                  <a:pt x="4030893" y="-23980"/>
                  <a:pt x="4261135" y="0"/>
                </a:cubicBezTo>
                <a:cubicBezTo>
                  <a:pt x="4514522" y="-7516"/>
                  <a:pt x="4449743" y="-18223"/>
                  <a:pt x="4584937" y="0"/>
                </a:cubicBezTo>
                <a:cubicBezTo>
                  <a:pt x="4659523" y="7446"/>
                  <a:pt x="5065731" y="17340"/>
                  <a:pt x="5406893" y="0"/>
                </a:cubicBezTo>
                <a:cubicBezTo>
                  <a:pt x="5693910" y="-4175"/>
                  <a:pt x="5744438" y="4735"/>
                  <a:pt x="5929956" y="0"/>
                </a:cubicBezTo>
                <a:cubicBezTo>
                  <a:pt x="6130412" y="3895"/>
                  <a:pt x="6243807" y="-26420"/>
                  <a:pt x="6453020" y="0"/>
                </a:cubicBezTo>
                <a:cubicBezTo>
                  <a:pt x="6621635" y="24887"/>
                  <a:pt x="6626886" y="-4922"/>
                  <a:pt x="6776822" y="0"/>
                </a:cubicBezTo>
                <a:cubicBezTo>
                  <a:pt x="6993770" y="40009"/>
                  <a:pt x="7289885" y="-71715"/>
                  <a:pt x="7499147" y="0"/>
                </a:cubicBezTo>
                <a:cubicBezTo>
                  <a:pt x="7742871" y="104622"/>
                  <a:pt x="8145731" y="2292"/>
                  <a:pt x="8321105" y="0"/>
                </a:cubicBezTo>
                <a:cubicBezTo>
                  <a:pt x="8652039" y="34513"/>
                  <a:pt x="8812929" y="11755"/>
                  <a:pt x="9143061" y="0"/>
                </a:cubicBezTo>
                <a:cubicBezTo>
                  <a:pt x="9528907" y="-38756"/>
                  <a:pt x="9600740" y="-9040"/>
                  <a:pt x="9865387" y="0"/>
                </a:cubicBezTo>
                <a:cubicBezTo>
                  <a:pt x="10082309" y="2730"/>
                  <a:pt x="10175651" y="-5525"/>
                  <a:pt x="10463174" y="0"/>
                </a:cubicBezTo>
                <a:cubicBezTo>
                  <a:pt x="10614318" y="37422"/>
                  <a:pt x="10938359" y="266651"/>
                  <a:pt x="10963234" y="491111"/>
                </a:cubicBezTo>
                <a:cubicBezTo>
                  <a:pt x="10998057" y="606088"/>
                  <a:pt x="10958934" y="1028881"/>
                  <a:pt x="10963234" y="1190696"/>
                </a:cubicBezTo>
                <a:cubicBezTo>
                  <a:pt x="10948540" y="1382939"/>
                  <a:pt x="10902010" y="1541170"/>
                  <a:pt x="10963234" y="1760729"/>
                </a:cubicBezTo>
                <a:cubicBezTo>
                  <a:pt x="11048896" y="1881239"/>
                  <a:pt x="11017113" y="2142709"/>
                  <a:pt x="10963234" y="2434404"/>
                </a:cubicBezTo>
                <a:cubicBezTo>
                  <a:pt x="10961663" y="2677229"/>
                  <a:pt x="10901508" y="2767072"/>
                  <a:pt x="10963234" y="3082168"/>
                </a:cubicBezTo>
                <a:cubicBezTo>
                  <a:pt x="11000006" y="3423316"/>
                  <a:pt x="10828069" y="3570872"/>
                  <a:pt x="10463174" y="3573280"/>
                </a:cubicBezTo>
                <a:cubicBezTo>
                  <a:pt x="10240631" y="3562318"/>
                  <a:pt x="9913694" y="3582938"/>
                  <a:pt x="9740848" y="3573280"/>
                </a:cubicBezTo>
                <a:cubicBezTo>
                  <a:pt x="9547613" y="3530811"/>
                  <a:pt x="9495797" y="3578575"/>
                  <a:pt x="9317416" y="3573280"/>
                </a:cubicBezTo>
                <a:cubicBezTo>
                  <a:pt x="9136923" y="3588144"/>
                  <a:pt x="9146152" y="3585026"/>
                  <a:pt x="8993615" y="3573280"/>
                </a:cubicBezTo>
                <a:cubicBezTo>
                  <a:pt x="8869402" y="3596797"/>
                  <a:pt x="8648195" y="3525650"/>
                  <a:pt x="8470551" y="3573280"/>
                </a:cubicBezTo>
                <a:cubicBezTo>
                  <a:pt x="8315295" y="3495519"/>
                  <a:pt x="7899481" y="3547207"/>
                  <a:pt x="7748225" y="3573280"/>
                </a:cubicBezTo>
                <a:cubicBezTo>
                  <a:pt x="7567804" y="3517411"/>
                  <a:pt x="7409375" y="3552238"/>
                  <a:pt x="7125530" y="3573280"/>
                </a:cubicBezTo>
                <a:cubicBezTo>
                  <a:pt x="6849248" y="3558269"/>
                  <a:pt x="6844792" y="3566940"/>
                  <a:pt x="6702098" y="3573280"/>
                </a:cubicBezTo>
                <a:cubicBezTo>
                  <a:pt x="6564624" y="3590920"/>
                  <a:pt x="6504935" y="3567633"/>
                  <a:pt x="6378296" y="3573280"/>
                </a:cubicBezTo>
                <a:cubicBezTo>
                  <a:pt x="6168162" y="3648753"/>
                  <a:pt x="5890884" y="3580328"/>
                  <a:pt x="5556340" y="3573280"/>
                </a:cubicBezTo>
                <a:cubicBezTo>
                  <a:pt x="5275058" y="3531919"/>
                  <a:pt x="5197781" y="3587242"/>
                  <a:pt x="5033277" y="3573280"/>
                </a:cubicBezTo>
                <a:cubicBezTo>
                  <a:pt x="4865715" y="3615478"/>
                  <a:pt x="4495682" y="3556891"/>
                  <a:pt x="4310951" y="3573280"/>
                </a:cubicBezTo>
                <a:cubicBezTo>
                  <a:pt x="4098462" y="3559677"/>
                  <a:pt x="4076884" y="3572509"/>
                  <a:pt x="3987149" y="3573280"/>
                </a:cubicBezTo>
                <a:cubicBezTo>
                  <a:pt x="3955961" y="3594129"/>
                  <a:pt x="3692703" y="3539771"/>
                  <a:pt x="3563717" y="3573280"/>
                </a:cubicBezTo>
                <a:cubicBezTo>
                  <a:pt x="3391760" y="3505740"/>
                  <a:pt x="3016944" y="3615203"/>
                  <a:pt x="2841391" y="3573280"/>
                </a:cubicBezTo>
                <a:cubicBezTo>
                  <a:pt x="2722084" y="3576064"/>
                  <a:pt x="2536300" y="3599933"/>
                  <a:pt x="2417958" y="3573280"/>
                </a:cubicBezTo>
                <a:cubicBezTo>
                  <a:pt x="2287881" y="3598504"/>
                  <a:pt x="2187543" y="3587116"/>
                  <a:pt x="1994526" y="3573280"/>
                </a:cubicBezTo>
                <a:cubicBezTo>
                  <a:pt x="1764681" y="3548108"/>
                  <a:pt x="1609382" y="3572202"/>
                  <a:pt x="1272201" y="3573280"/>
                </a:cubicBezTo>
                <a:cubicBezTo>
                  <a:pt x="977918" y="3538508"/>
                  <a:pt x="852223" y="3487692"/>
                  <a:pt x="500059" y="3573280"/>
                </a:cubicBezTo>
                <a:cubicBezTo>
                  <a:pt x="213176" y="3579015"/>
                  <a:pt x="15198" y="3225777"/>
                  <a:pt x="0" y="3082168"/>
                </a:cubicBezTo>
                <a:cubicBezTo>
                  <a:pt x="47008" y="2911370"/>
                  <a:pt x="-67721" y="2598752"/>
                  <a:pt x="0" y="2434404"/>
                </a:cubicBezTo>
                <a:cubicBezTo>
                  <a:pt x="73806" y="2381233"/>
                  <a:pt x="32031" y="2115957"/>
                  <a:pt x="0" y="1812550"/>
                </a:cubicBezTo>
                <a:cubicBezTo>
                  <a:pt x="44487" y="1565264"/>
                  <a:pt x="43717" y="1353151"/>
                  <a:pt x="0" y="1216607"/>
                </a:cubicBezTo>
                <a:cubicBezTo>
                  <a:pt x="-24177" y="1088508"/>
                  <a:pt x="-33371" y="818049"/>
                  <a:pt x="0" y="491111"/>
                </a:cubicBezTo>
                <a:close/>
              </a:path>
              <a:path w="10963234" h="3573280" stroke="0" extrusionOk="0">
                <a:moveTo>
                  <a:pt x="0" y="491111"/>
                </a:moveTo>
                <a:cubicBezTo>
                  <a:pt x="-18339" y="133348"/>
                  <a:pt x="277627" y="108899"/>
                  <a:pt x="500059" y="0"/>
                </a:cubicBezTo>
                <a:cubicBezTo>
                  <a:pt x="651992" y="31096"/>
                  <a:pt x="922543" y="-11030"/>
                  <a:pt x="1023123" y="0"/>
                </a:cubicBezTo>
                <a:cubicBezTo>
                  <a:pt x="1120667" y="-14303"/>
                  <a:pt x="1343100" y="-37030"/>
                  <a:pt x="1745448" y="0"/>
                </a:cubicBezTo>
                <a:cubicBezTo>
                  <a:pt x="2064820" y="42551"/>
                  <a:pt x="1926288" y="26673"/>
                  <a:pt x="2069250" y="0"/>
                </a:cubicBezTo>
                <a:cubicBezTo>
                  <a:pt x="2195567" y="67370"/>
                  <a:pt x="2509528" y="29893"/>
                  <a:pt x="2791576" y="0"/>
                </a:cubicBezTo>
                <a:cubicBezTo>
                  <a:pt x="3020237" y="32469"/>
                  <a:pt x="2996272" y="-6860"/>
                  <a:pt x="3115376" y="0"/>
                </a:cubicBezTo>
                <a:cubicBezTo>
                  <a:pt x="3251792" y="24687"/>
                  <a:pt x="3485051" y="66757"/>
                  <a:pt x="3837703" y="0"/>
                </a:cubicBezTo>
                <a:cubicBezTo>
                  <a:pt x="4203168" y="-37893"/>
                  <a:pt x="4206444" y="2026"/>
                  <a:pt x="4460397" y="0"/>
                </a:cubicBezTo>
                <a:cubicBezTo>
                  <a:pt x="4692807" y="20401"/>
                  <a:pt x="4813337" y="9213"/>
                  <a:pt x="4983461" y="0"/>
                </a:cubicBezTo>
                <a:cubicBezTo>
                  <a:pt x="5206675" y="41918"/>
                  <a:pt x="5486632" y="27462"/>
                  <a:pt x="5606155" y="0"/>
                </a:cubicBezTo>
                <a:cubicBezTo>
                  <a:pt x="5708158" y="-20996"/>
                  <a:pt x="5924623" y="-53311"/>
                  <a:pt x="6328482" y="0"/>
                </a:cubicBezTo>
                <a:cubicBezTo>
                  <a:pt x="6678413" y="12443"/>
                  <a:pt x="6649008" y="1650"/>
                  <a:pt x="6951176" y="0"/>
                </a:cubicBezTo>
                <a:cubicBezTo>
                  <a:pt x="7254113" y="9351"/>
                  <a:pt x="7224846" y="-2952"/>
                  <a:pt x="7374608" y="0"/>
                </a:cubicBezTo>
                <a:cubicBezTo>
                  <a:pt x="7514735" y="30952"/>
                  <a:pt x="7719541" y="5580"/>
                  <a:pt x="7798041" y="0"/>
                </a:cubicBezTo>
                <a:cubicBezTo>
                  <a:pt x="7919057" y="-9755"/>
                  <a:pt x="8072609" y="5905"/>
                  <a:pt x="8221473" y="0"/>
                </a:cubicBezTo>
                <a:cubicBezTo>
                  <a:pt x="8370240" y="-872"/>
                  <a:pt x="8431571" y="6869"/>
                  <a:pt x="8644905" y="0"/>
                </a:cubicBezTo>
                <a:cubicBezTo>
                  <a:pt x="8807445" y="3590"/>
                  <a:pt x="9123971" y="-33665"/>
                  <a:pt x="9367231" y="0"/>
                </a:cubicBezTo>
                <a:cubicBezTo>
                  <a:pt x="9546923" y="-4808"/>
                  <a:pt x="9643619" y="25225"/>
                  <a:pt x="9790664" y="0"/>
                </a:cubicBezTo>
                <a:cubicBezTo>
                  <a:pt x="9881707" y="39149"/>
                  <a:pt x="10177920" y="14381"/>
                  <a:pt x="10463174" y="0"/>
                </a:cubicBezTo>
                <a:cubicBezTo>
                  <a:pt x="10663278" y="26528"/>
                  <a:pt x="11059040" y="113097"/>
                  <a:pt x="10963234" y="491111"/>
                </a:cubicBezTo>
                <a:cubicBezTo>
                  <a:pt x="10930091" y="575458"/>
                  <a:pt x="10910416" y="1002965"/>
                  <a:pt x="10963234" y="1164786"/>
                </a:cubicBezTo>
                <a:cubicBezTo>
                  <a:pt x="10981985" y="1397609"/>
                  <a:pt x="11042715" y="1635271"/>
                  <a:pt x="10963234" y="1838460"/>
                </a:cubicBezTo>
                <a:cubicBezTo>
                  <a:pt x="10968174" y="2003222"/>
                  <a:pt x="10966223" y="2324324"/>
                  <a:pt x="10963234" y="2512136"/>
                </a:cubicBezTo>
                <a:cubicBezTo>
                  <a:pt x="11016846" y="2753216"/>
                  <a:pt x="11004871" y="3014402"/>
                  <a:pt x="10963234" y="3082168"/>
                </a:cubicBezTo>
                <a:cubicBezTo>
                  <a:pt x="10879556" y="3408338"/>
                  <a:pt x="10847853" y="3641928"/>
                  <a:pt x="10463174" y="3573280"/>
                </a:cubicBezTo>
                <a:cubicBezTo>
                  <a:pt x="10372224" y="3570825"/>
                  <a:pt x="10205961" y="3581890"/>
                  <a:pt x="10139372" y="3573280"/>
                </a:cubicBezTo>
                <a:cubicBezTo>
                  <a:pt x="10062899" y="3573710"/>
                  <a:pt x="9972212" y="3593036"/>
                  <a:pt x="9815572" y="3573280"/>
                </a:cubicBezTo>
                <a:cubicBezTo>
                  <a:pt x="9668054" y="3555712"/>
                  <a:pt x="9565528" y="3561230"/>
                  <a:pt x="9491770" y="3573280"/>
                </a:cubicBezTo>
                <a:cubicBezTo>
                  <a:pt x="9449321" y="3574823"/>
                  <a:pt x="9263113" y="3581334"/>
                  <a:pt x="9167969" y="3573280"/>
                </a:cubicBezTo>
                <a:cubicBezTo>
                  <a:pt x="9087221" y="3510378"/>
                  <a:pt x="8864350" y="3567555"/>
                  <a:pt x="8644905" y="3573280"/>
                </a:cubicBezTo>
                <a:cubicBezTo>
                  <a:pt x="8405816" y="3575993"/>
                  <a:pt x="8273993" y="3506030"/>
                  <a:pt x="8022211" y="3573280"/>
                </a:cubicBezTo>
                <a:cubicBezTo>
                  <a:pt x="7747883" y="3646593"/>
                  <a:pt x="7568313" y="3645106"/>
                  <a:pt x="7200254" y="3573280"/>
                </a:cubicBezTo>
                <a:cubicBezTo>
                  <a:pt x="6817662" y="3577091"/>
                  <a:pt x="6722935" y="3546680"/>
                  <a:pt x="6577560" y="3573280"/>
                </a:cubicBezTo>
                <a:cubicBezTo>
                  <a:pt x="6431587" y="3583151"/>
                  <a:pt x="6332853" y="3606341"/>
                  <a:pt x="6253758" y="3573280"/>
                </a:cubicBezTo>
                <a:cubicBezTo>
                  <a:pt x="6087006" y="3495015"/>
                  <a:pt x="5948496" y="3634894"/>
                  <a:pt x="5531432" y="3573280"/>
                </a:cubicBezTo>
                <a:cubicBezTo>
                  <a:pt x="5195419" y="3553612"/>
                  <a:pt x="5231722" y="3586014"/>
                  <a:pt x="5108000" y="3573280"/>
                </a:cubicBezTo>
                <a:cubicBezTo>
                  <a:pt x="5028389" y="3516606"/>
                  <a:pt x="4587998" y="3600572"/>
                  <a:pt x="4385673" y="3573280"/>
                </a:cubicBezTo>
                <a:cubicBezTo>
                  <a:pt x="4211810" y="3620211"/>
                  <a:pt x="3975334" y="3538827"/>
                  <a:pt x="3762979" y="3573280"/>
                </a:cubicBezTo>
                <a:cubicBezTo>
                  <a:pt x="3573490" y="3550568"/>
                  <a:pt x="3546706" y="3575718"/>
                  <a:pt x="3339547" y="3573280"/>
                </a:cubicBezTo>
                <a:cubicBezTo>
                  <a:pt x="3126661" y="3632312"/>
                  <a:pt x="2661115" y="3641260"/>
                  <a:pt x="2517590" y="3573280"/>
                </a:cubicBezTo>
                <a:cubicBezTo>
                  <a:pt x="2364626" y="3570734"/>
                  <a:pt x="2222005" y="3519555"/>
                  <a:pt x="1994526" y="3573280"/>
                </a:cubicBezTo>
                <a:cubicBezTo>
                  <a:pt x="1818509" y="3639557"/>
                  <a:pt x="1607874" y="3533806"/>
                  <a:pt x="1272201" y="3573280"/>
                </a:cubicBezTo>
                <a:cubicBezTo>
                  <a:pt x="973082" y="3615141"/>
                  <a:pt x="652094" y="3575154"/>
                  <a:pt x="500059" y="3573280"/>
                </a:cubicBezTo>
                <a:cubicBezTo>
                  <a:pt x="190817" y="3625872"/>
                  <a:pt x="57366" y="3389767"/>
                  <a:pt x="0" y="3082168"/>
                </a:cubicBezTo>
                <a:cubicBezTo>
                  <a:pt x="5080" y="2901917"/>
                  <a:pt x="24078" y="2788690"/>
                  <a:pt x="0" y="2512136"/>
                </a:cubicBezTo>
                <a:cubicBezTo>
                  <a:pt x="11137" y="2299191"/>
                  <a:pt x="30158" y="2084141"/>
                  <a:pt x="0" y="1890282"/>
                </a:cubicBezTo>
                <a:cubicBezTo>
                  <a:pt x="4014" y="1770839"/>
                  <a:pt x="-62176" y="1420021"/>
                  <a:pt x="0" y="1190696"/>
                </a:cubicBezTo>
                <a:cubicBezTo>
                  <a:pt x="36752" y="1023701"/>
                  <a:pt x="-54574" y="720920"/>
                  <a:pt x="0" y="491111"/>
                </a:cubicBezTo>
                <a:close/>
              </a:path>
              <a:path w="10963234" h="3573280" fill="none" stroke="0" extrusionOk="0">
                <a:moveTo>
                  <a:pt x="0" y="491111"/>
                </a:moveTo>
                <a:cubicBezTo>
                  <a:pt x="3147" y="161520"/>
                  <a:pt x="191002" y="-22188"/>
                  <a:pt x="500059" y="0"/>
                </a:cubicBezTo>
                <a:cubicBezTo>
                  <a:pt x="550026" y="-25967"/>
                  <a:pt x="732491" y="-13503"/>
                  <a:pt x="823861" y="0"/>
                </a:cubicBezTo>
                <a:cubicBezTo>
                  <a:pt x="898953" y="-66602"/>
                  <a:pt x="1312920" y="-14520"/>
                  <a:pt x="1546186" y="0"/>
                </a:cubicBezTo>
                <a:cubicBezTo>
                  <a:pt x="1794702" y="-2539"/>
                  <a:pt x="2024188" y="16556"/>
                  <a:pt x="2268512" y="0"/>
                </a:cubicBezTo>
                <a:cubicBezTo>
                  <a:pt x="2504601" y="6612"/>
                  <a:pt x="2519332" y="-11403"/>
                  <a:pt x="2592314" y="0"/>
                </a:cubicBezTo>
                <a:cubicBezTo>
                  <a:pt x="2667200" y="-2250"/>
                  <a:pt x="2795474" y="19228"/>
                  <a:pt x="2916114" y="0"/>
                </a:cubicBezTo>
                <a:cubicBezTo>
                  <a:pt x="3056885" y="-1262"/>
                  <a:pt x="3287838" y="31335"/>
                  <a:pt x="3538809" y="0"/>
                </a:cubicBezTo>
                <a:cubicBezTo>
                  <a:pt x="3823426" y="11468"/>
                  <a:pt x="4004623" y="-19036"/>
                  <a:pt x="4261135" y="0"/>
                </a:cubicBezTo>
                <a:cubicBezTo>
                  <a:pt x="4546176" y="-15993"/>
                  <a:pt x="4471298" y="-18742"/>
                  <a:pt x="4584937" y="0"/>
                </a:cubicBezTo>
                <a:cubicBezTo>
                  <a:pt x="4669540" y="-35825"/>
                  <a:pt x="5111360" y="81242"/>
                  <a:pt x="5406893" y="0"/>
                </a:cubicBezTo>
                <a:cubicBezTo>
                  <a:pt x="5662904" y="-16008"/>
                  <a:pt x="5742266" y="-23583"/>
                  <a:pt x="5929956" y="0"/>
                </a:cubicBezTo>
                <a:cubicBezTo>
                  <a:pt x="6145991" y="18890"/>
                  <a:pt x="6247504" y="-22421"/>
                  <a:pt x="6453020" y="0"/>
                </a:cubicBezTo>
                <a:cubicBezTo>
                  <a:pt x="6628681" y="28856"/>
                  <a:pt x="6622021" y="-3486"/>
                  <a:pt x="6776822" y="0"/>
                </a:cubicBezTo>
                <a:cubicBezTo>
                  <a:pt x="6927200" y="17199"/>
                  <a:pt x="7322237" y="-15732"/>
                  <a:pt x="7499147" y="0"/>
                </a:cubicBezTo>
                <a:cubicBezTo>
                  <a:pt x="7669328" y="13705"/>
                  <a:pt x="7958156" y="-18089"/>
                  <a:pt x="8321105" y="0"/>
                </a:cubicBezTo>
                <a:cubicBezTo>
                  <a:pt x="8592982" y="62830"/>
                  <a:pt x="8802879" y="-3005"/>
                  <a:pt x="9143061" y="0"/>
                </a:cubicBezTo>
                <a:cubicBezTo>
                  <a:pt x="9520617" y="-25465"/>
                  <a:pt x="9642837" y="1471"/>
                  <a:pt x="9865387" y="0"/>
                </a:cubicBezTo>
                <a:cubicBezTo>
                  <a:pt x="10112023" y="-8657"/>
                  <a:pt x="10170694" y="-979"/>
                  <a:pt x="10463174" y="0"/>
                </a:cubicBezTo>
                <a:cubicBezTo>
                  <a:pt x="10669426" y="-80942"/>
                  <a:pt x="10804264" y="268835"/>
                  <a:pt x="10963234" y="491111"/>
                </a:cubicBezTo>
                <a:cubicBezTo>
                  <a:pt x="11031967" y="644139"/>
                  <a:pt x="10989304" y="1021267"/>
                  <a:pt x="10963234" y="1190696"/>
                </a:cubicBezTo>
                <a:cubicBezTo>
                  <a:pt x="11002583" y="1369476"/>
                  <a:pt x="10941330" y="1592890"/>
                  <a:pt x="10963234" y="1760729"/>
                </a:cubicBezTo>
                <a:cubicBezTo>
                  <a:pt x="11030198" y="1919567"/>
                  <a:pt x="11019548" y="2156404"/>
                  <a:pt x="10963234" y="2434404"/>
                </a:cubicBezTo>
                <a:cubicBezTo>
                  <a:pt x="10938458" y="2710516"/>
                  <a:pt x="10968603" y="2804837"/>
                  <a:pt x="10963234" y="3082168"/>
                </a:cubicBezTo>
                <a:cubicBezTo>
                  <a:pt x="11016960" y="3374304"/>
                  <a:pt x="10827340" y="3507868"/>
                  <a:pt x="10463174" y="3573280"/>
                </a:cubicBezTo>
                <a:cubicBezTo>
                  <a:pt x="10313031" y="3605767"/>
                  <a:pt x="9931549" y="3514961"/>
                  <a:pt x="9740848" y="3573280"/>
                </a:cubicBezTo>
                <a:cubicBezTo>
                  <a:pt x="9549610" y="3543729"/>
                  <a:pt x="9502323" y="3562101"/>
                  <a:pt x="9317416" y="3573280"/>
                </a:cubicBezTo>
                <a:cubicBezTo>
                  <a:pt x="9137285" y="3587704"/>
                  <a:pt x="9143906" y="3586506"/>
                  <a:pt x="8993615" y="3573280"/>
                </a:cubicBezTo>
                <a:cubicBezTo>
                  <a:pt x="8843045" y="3590512"/>
                  <a:pt x="8656956" y="3631903"/>
                  <a:pt x="8470551" y="3573280"/>
                </a:cubicBezTo>
                <a:cubicBezTo>
                  <a:pt x="8312010" y="3550940"/>
                  <a:pt x="7911464" y="3620419"/>
                  <a:pt x="7748225" y="3573280"/>
                </a:cubicBezTo>
                <a:cubicBezTo>
                  <a:pt x="7555399" y="3527784"/>
                  <a:pt x="7410862" y="3579939"/>
                  <a:pt x="7125530" y="3573280"/>
                </a:cubicBezTo>
                <a:cubicBezTo>
                  <a:pt x="6845041" y="3554845"/>
                  <a:pt x="6844952" y="3569979"/>
                  <a:pt x="6702098" y="3573280"/>
                </a:cubicBezTo>
                <a:cubicBezTo>
                  <a:pt x="6554952" y="3597397"/>
                  <a:pt x="6509111" y="3564535"/>
                  <a:pt x="6378296" y="3573280"/>
                </a:cubicBezTo>
                <a:cubicBezTo>
                  <a:pt x="6219195" y="3594335"/>
                  <a:pt x="5853408" y="3650914"/>
                  <a:pt x="5556340" y="3573280"/>
                </a:cubicBezTo>
                <a:cubicBezTo>
                  <a:pt x="5281692" y="3559148"/>
                  <a:pt x="5186718" y="3549498"/>
                  <a:pt x="5033277" y="3573280"/>
                </a:cubicBezTo>
                <a:cubicBezTo>
                  <a:pt x="4849160" y="3630755"/>
                  <a:pt x="4541050" y="3590063"/>
                  <a:pt x="4310951" y="3573280"/>
                </a:cubicBezTo>
                <a:cubicBezTo>
                  <a:pt x="4115389" y="3552908"/>
                  <a:pt x="4072935" y="3570763"/>
                  <a:pt x="3987149" y="3573280"/>
                </a:cubicBezTo>
                <a:cubicBezTo>
                  <a:pt x="3922708" y="3546348"/>
                  <a:pt x="3717934" y="3600884"/>
                  <a:pt x="3563717" y="3573280"/>
                </a:cubicBezTo>
                <a:cubicBezTo>
                  <a:pt x="3457025" y="3562968"/>
                  <a:pt x="3006434" y="3586221"/>
                  <a:pt x="2841391" y="3573280"/>
                </a:cubicBezTo>
                <a:cubicBezTo>
                  <a:pt x="2693350" y="3539327"/>
                  <a:pt x="2565505" y="3549431"/>
                  <a:pt x="2417958" y="3573280"/>
                </a:cubicBezTo>
                <a:cubicBezTo>
                  <a:pt x="2295538" y="3574803"/>
                  <a:pt x="2180222" y="3569696"/>
                  <a:pt x="1994526" y="3573280"/>
                </a:cubicBezTo>
                <a:cubicBezTo>
                  <a:pt x="1773914" y="3592421"/>
                  <a:pt x="1596769" y="3567634"/>
                  <a:pt x="1272201" y="3573280"/>
                </a:cubicBezTo>
                <a:cubicBezTo>
                  <a:pt x="962741" y="3605797"/>
                  <a:pt x="796154" y="3531366"/>
                  <a:pt x="500059" y="3573280"/>
                </a:cubicBezTo>
                <a:cubicBezTo>
                  <a:pt x="146076" y="3585811"/>
                  <a:pt x="-38185" y="3258971"/>
                  <a:pt x="0" y="3082168"/>
                </a:cubicBezTo>
                <a:cubicBezTo>
                  <a:pt x="14572" y="2886326"/>
                  <a:pt x="-59406" y="2574614"/>
                  <a:pt x="0" y="2434404"/>
                </a:cubicBezTo>
                <a:cubicBezTo>
                  <a:pt x="5016" y="2269097"/>
                  <a:pt x="17218" y="2101392"/>
                  <a:pt x="0" y="1812550"/>
                </a:cubicBezTo>
                <a:cubicBezTo>
                  <a:pt x="9107" y="1573459"/>
                  <a:pt x="64649" y="1400978"/>
                  <a:pt x="0" y="1216607"/>
                </a:cubicBezTo>
                <a:cubicBezTo>
                  <a:pt x="14941" y="1027716"/>
                  <a:pt x="10805" y="788445"/>
                  <a:pt x="0" y="491111"/>
                </a:cubicBezTo>
                <a:close/>
              </a:path>
              <a:path w="10963234" h="3573280" fill="none" stroke="0" extrusionOk="0">
                <a:moveTo>
                  <a:pt x="0" y="491111"/>
                </a:moveTo>
                <a:cubicBezTo>
                  <a:pt x="-69925" y="85780"/>
                  <a:pt x="205045" y="33624"/>
                  <a:pt x="500059" y="0"/>
                </a:cubicBezTo>
                <a:cubicBezTo>
                  <a:pt x="554101" y="-1485"/>
                  <a:pt x="751776" y="-16107"/>
                  <a:pt x="823861" y="0"/>
                </a:cubicBezTo>
                <a:cubicBezTo>
                  <a:pt x="840601" y="-34659"/>
                  <a:pt x="1287589" y="9867"/>
                  <a:pt x="1546186" y="0"/>
                </a:cubicBezTo>
                <a:cubicBezTo>
                  <a:pt x="1807042" y="12025"/>
                  <a:pt x="2042308" y="-26010"/>
                  <a:pt x="2268512" y="0"/>
                </a:cubicBezTo>
                <a:cubicBezTo>
                  <a:pt x="2505167" y="9949"/>
                  <a:pt x="2529062" y="-9630"/>
                  <a:pt x="2592314" y="0"/>
                </a:cubicBezTo>
                <a:cubicBezTo>
                  <a:pt x="2670836" y="28211"/>
                  <a:pt x="2796979" y="24050"/>
                  <a:pt x="2916114" y="0"/>
                </a:cubicBezTo>
                <a:cubicBezTo>
                  <a:pt x="3097235" y="41332"/>
                  <a:pt x="3254721" y="66630"/>
                  <a:pt x="3538809" y="0"/>
                </a:cubicBezTo>
                <a:cubicBezTo>
                  <a:pt x="3810109" y="32904"/>
                  <a:pt x="4020603" y="-40405"/>
                  <a:pt x="4261135" y="0"/>
                </a:cubicBezTo>
                <a:cubicBezTo>
                  <a:pt x="4528307" y="-109"/>
                  <a:pt x="4457057" y="-13065"/>
                  <a:pt x="4584937" y="0"/>
                </a:cubicBezTo>
                <a:cubicBezTo>
                  <a:pt x="4669790" y="6561"/>
                  <a:pt x="5108189" y="21590"/>
                  <a:pt x="5406893" y="0"/>
                </a:cubicBezTo>
                <a:cubicBezTo>
                  <a:pt x="5684385" y="-2090"/>
                  <a:pt x="5746679" y="-2850"/>
                  <a:pt x="5929956" y="0"/>
                </a:cubicBezTo>
                <a:cubicBezTo>
                  <a:pt x="6126828" y="28325"/>
                  <a:pt x="6249420" y="-21425"/>
                  <a:pt x="6453020" y="0"/>
                </a:cubicBezTo>
                <a:cubicBezTo>
                  <a:pt x="6623759" y="30247"/>
                  <a:pt x="6629031" y="-340"/>
                  <a:pt x="6776822" y="0"/>
                </a:cubicBezTo>
                <a:cubicBezTo>
                  <a:pt x="6939346" y="1407"/>
                  <a:pt x="7331522" y="-51740"/>
                  <a:pt x="7499147" y="0"/>
                </a:cubicBezTo>
                <a:cubicBezTo>
                  <a:pt x="7779453" y="73268"/>
                  <a:pt x="8049759" y="-7770"/>
                  <a:pt x="8321105" y="0"/>
                </a:cubicBezTo>
                <a:cubicBezTo>
                  <a:pt x="8624324" y="53871"/>
                  <a:pt x="8811223" y="-7478"/>
                  <a:pt x="9143061" y="0"/>
                </a:cubicBezTo>
                <a:cubicBezTo>
                  <a:pt x="9511795" y="-33744"/>
                  <a:pt x="9612249" y="2055"/>
                  <a:pt x="9865387" y="0"/>
                </a:cubicBezTo>
                <a:cubicBezTo>
                  <a:pt x="10106536" y="1736"/>
                  <a:pt x="10180861" y="-8302"/>
                  <a:pt x="10463174" y="0"/>
                </a:cubicBezTo>
                <a:cubicBezTo>
                  <a:pt x="10651252" y="-40199"/>
                  <a:pt x="10892165" y="274618"/>
                  <a:pt x="10963234" y="491111"/>
                </a:cubicBezTo>
                <a:cubicBezTo>
                  <a:pt x="11011771" y="622269"/>
                  <a:pt x="10953556" y="1022594"/>
                  <a:pt x="10963234" y="1190696"/>
                </a:cubicBezTo>
                <a:cubicBezTo>
                  <a:pt x="10982586" y="1377286"/>
                  <a:pt x="10903205" y="1591555"/>
                  <a:pt x="10963234" y="1760729"/>
                </a:cubicBezTo>
                <a:cubicBezTo>
                  <a:pt x="11032184" y="1875184"/>
                  <a:pt x="11012224" y="2196542"/>
                  <a:pt x="10963234" y="2434404"/>
                </a:cubicBezTo>
                <a:cubicBezTo>
                  <a:pt x="10966050" y="2692334"/>
                  <a:pt x="10935693" y="2773627"/>
                  <a:pt x="10963234" y="3082168"/>
                </a:cubicBezTo>
                <a:cubicBezTo>
                  <a:pt x="11048038" y="3429273"/>
                  <a:pt x="10829573" y="3541360"/>
                  <a:pt x="10463174" y="3573280"/>
                </a:cubicBezTo>
                <a:cubicBezTo>
                  <a:pt x="10258253" y="3575934"/>
                  <a:pt x="9926608" y="3572883"/>
                  <a:pt x="9740848" y="3573280"/>
                </a:cubicBezTo>
                <a:cubicBezTo>
                  <a:pt x="9551719" y="3536768"/>
                  <a:pt x="9497043" y="3577837"/>
                  <a:pt x="9317416" y="3573280"/>
                </a:cubicBezTo>
                <a:cubicBezTo>
                  <a:pt x="9135871" y="3587742"/>
                  <a:pt x="9144042" y="3584245"/>
                  <a:pt x="8993615" y="3573280"/>
                </a:cubicBezTo>
                <a:cubicBezTo>
                  <a:pt x="8892124" y="3592915"/>
                  <a:pt x="8633573" y="3584964"/>
                  <a:pt x="8470551" y="3573280"/>
                </a:cubicBezTo>
                <a:cubicBezTo>
                  <a:pt x="8298760" y="3485022"/>
                  <a:pt x="7915220" y="3577063"/>
                  <a:pt x="7748225" y="3573280"/>
                </a:cubicBezTo>
                <a:cubicBezTo>
                  <a:pt x="7521939" y="3514555"/>
                  <a:pt x="7373513" y="3575766"/>
                  <a:pt x="7125530" y="3573280"/>
                </a:cubicBezTo>
                <a:cubicBezTo>
                  <a:pt x="6846287" y="3557797"/>
                  <a:pt x="6844723" y="3567566"/>
                  <a:pt x="6702098" y="3573280"/>
                </a:cubicBezTo>
                <a:cubicBezTo>
                  <a:pt x="6565832" y="3592375"/>
                  <a:pt x="6504139" y="3555086"/>
                  <a:pt x="6378296" y="3573280"/>
                </a:cubicBezTo>
                <a:cubicBezTo>
                  <a:pt x="6153314" y="3659643"/>
                  <a:pt x="5865037" y="3576445"/>
                  <a:pt x="5556340" y="3573280"/>
                </a:cubicBezTo>
                <a:cubicBezTo>
                  <a:pt x="5264122" y="3541923"/>
                  <a:pt x="5177273" y="3572777"/>
                  <a:pt x="5033277" y="3573280"/>
                </a:cubicBezTo>
                <a:cubicBezTo>
                  <a:pt x="4854470" y="3624445"/>
                  <a:pt x="4515060" y="3580974"/>
                  <a:pt x="4310951" y="3573280"/>
                </a:cubicBezTo>
                <a:cubicBezTo>
                  <a:pt x="4105360" y="3555181"/>
                  <a:pt x="4074391" y="3574406"/>
                  <a:pt x="3987149" y="3573280"/>
                </a:cubicBezTo>
                <a:cubicBezTo>
                  <a:pt x="3960882" y="3583688"/>
                  <a:pt x="3714399" y="3564890"/>
                  <a:pt x="3563717" y="3573280"/>
                </a:cubicBezTo>
                <a:cubicBezTo>
                  <a:pt x="3417417" y="3496843"/>
                  <a:pt x="2999416" y="3608366"/>
                  <a:pt x="2841391" y="3573280"/>
                </a:cubicBezTo>
                <a:cubicBezTo>
                  <a:pt x="2699748" y="3564465"/>
                  <a:pt x="2551917" y="3561632"/>
                  <a:pt x="2417958" y="3573280"/>
                </a:cubicBezTo>
                <a:cubicBezTo>
                  <a:pt x="2276605" y="3575410"/>
                  <a:pt x="2180140" y="3559950"/>
                  <a:pt x="1994526" y="3573280"/>
                </a:cubicBezTo>
                <a:cubicBezTo>
                  <a:pt x="1754502" y="3559795"/>
                  <a:pt x="1582289" y="3565597"/>
                  <a:pt x="1272201" y="3573280"/>
                </a:cubicBezTo>
                <a:cubicBezTo>
                  <a:pt x="945438" y="3580314"/>
                  <a:pt x="810685" y="3495107"/>
                  <a:pt x="500059" y="3573280"/>
                </a:cubicBezTo>
                <a:cubicBezTo>
                  <a:pt x="195523" y="3581168"/>
                  <a:pt x="-14233" y="3235685"/>
                  <a:pt x="0" y="3082168"/>
                </a:cubicBezTo>
                <a:cubicBezTo>
                  <a:pt x="52157" y="2883631"/>
                  <a:pt x="-46240" y="2587087"/>
                  <a:pt x="0" y="2434404"/>
                </a:cubicBezTo>
                <a:cubicBezTo>
                  <a:pt x="10671" y="2300308"/>
                  <a:pt x="29033" y="2087940"/>
                  <a:pt x="0" y="1812550"/>
                </a:cubicBezTo>
                <a:cubicBezTo>
                  <a:pt x="36076" y="1554445"/>
                  <a:pt x="67264" y="1387636"/>
                  <a:pt x="0" y="1216607"/>
                </a:cubicBezTo>
                <a:cubicBezTo>
                  <a:pt x="-13488" y="1012946"/>
                  <a:pt x="-15906" y="807962"/>
                  <a:pt x="0" y="49111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91111 h 3573280"/>
                      <a:gd name="connsiteX1" fmla="*/ 500059 w 10963234"/>
                      <a:gd name="connsiteY1" fmla="*/ 0 h 3573280"/>
                      <a:gd name="connsiteX2" fmla="*/ 823861 w 10963234"/>
                      <a:gd name="connsiteY2" fmla="*/ 0 h 3573280"/>
                      <a:gd name="connsiteX3" fmla="*/ 1546186 w 10963234"/>
                      <a:gd name="connsiteY3" fmla="*/ 0 h 3573280"/>
                      <a:gd name="connsiteX4" fmla="*/ 2268512 w 10963234"/>
                      <a:gd name="connsiteY4" fmla="*/ 0 h 3573280"/>
                      <a:gd name="connsiteX5" fmla="*/ 2592314 w 10963234"/>
                      <a:gd name="connsiteY5" fmla="*/ 0 h 3573280"/>
                      <a:gd name="connsiteX6" fmla="*/ 2916114 w 10963234"/>
                      <a:gd name="connsiteY6" fmla="*/ 0 h 3573280"/>
                      <a:gd name="connsiteX7" fmla="*/ 3538809 w 10963234"/>
                      <a:gd name="connsiteY7" fmla="*/ 0 h 3573280"/>
                      <a:gd name="connsiteX8" fmla="*/ 4261135 w 10963234"/>
                      <a:gd name="connsiteY8" fmla="*/ 0 h 3573280"/>
                      <a:gd name="connsiteX9" fmla="*/ 4584937 w 10963234"/>
                      <a:gd name="connsiteY9" fmla="*/ 0 h 3573280"/>
                      <a:gd name="connsiteX10" fmla="*/ 5406893 w 10963234"/>
                      <a:gd name="connsiteY10" fmla="*/ 0 h 3573280"/>
                      <a:gd name="connsiteX11" fmla="*/ 5929956 w 10963234"/>
                      <a:gd name="connsiteY11" fmla="*/ 0 h 3573280"/>
                      <a:gd name="connsiteX12" fmla="*/ 6453020 w 10963234"/>
                      <a:gd name="connsiteY12" fmla="*/ 0 h 3573280"/>
                      <a:gd name="connsiteX13" fmla="*/ 6776822 w 10963234"/>
                      <a:gd name="connsiteY13" fmla="*/ 0 h 3573280"/>
                      <a:gd name="connsiteX14" fmla="*/ 7499147 w 10963234"/>
                      <a:gd name="connsiteY14" fmla="*/ 0 h 3573280"/>
                      <a:gd name="connsiteX15" fmla="*/ 8321105 w 10963234"/>
                      <a:gd name="connsiteY15" fmla="*/ 0 h 3573280"/>
                      <a:gd name="connsiteX16" fmla="*/ 9143061 w 10963234"/>
                      <a:gd name="connsiteY16" fmla="*/ 0 h 3573280"/>
                      <a:gd name="connsiteX17" fmla="*/ 9865387 w 10963234"/>
                      <a:gd name="connsiteY17" fmla="*/ 0 h 3573280"/>
                      <a:gd name="connsiteX18" fmla="*/ 10463174 w 10963234"/>
                      <a:gd name="connsiteY18" fmla="*/ 0 h 3573280"/>
                      <a:gd name="connsiteX19" fmla="*/ 10963234 w 10963234"/>
                      <a:gd name="connsiteY19" fmla="*/ 491111 h 3573280"/>
                      <a:gd name="connsiteX20" fmla="*/ 10963234 w 10963234"/>
                      <a:gd name="connsiteY20" fmla="*/ 1190696 h 3573280"/>
                      <a:gd name="connsiteX21" fmla="*/ 10963234 w 10963234"/>
                      <a:gd name="connsiteY21" fmla="*/ 1760729 h 3573280"/>
                      <a:gd name="connsiteX22" fmla="*/ 10963234 w 10963234"/>
                      <a:gd name="connsiteY22" fmla="*/ 2434404 h 3573280"/>
                      <a:gd name="connsiteX23" fmla="*/ 10963234 w 10963234"/>
                      <a:gd name="connsiteY23" fmla="*/ 3082168 h 3573280"/>
                      <a:gd name="connsiteX24" fmla="*/ 10463174 w 10963234"/>
                      <a:gd name="connsiteY24" fmla="*/ 3573280 h 3573280"/>
                      <a:gd name="connsiteX25" fmla="*/ 9740848 w 10963234"/>
                      <a:gd name="connsiteY25" fmla="*/ 3573280 h 3573280"/>
                      <a:gd name="connsiteX26" fmla="*/ 9317416 w 10963234"/>
                      <a:gd name="connsiteY26" fmla="*/ 3573280 h 3573280"/>
                      <a:gd name="connsiteX27" fmla="*/ 8993615 w 10963234"/>
                      <a:gd name="connsiteY27" fmla="*/ 3573280 h 3573280"/>
                      <a:gd name="connsiteX28" fmla="*/ 8470551 w 10963234"/>
                      <a:gd name="connsiteY28" fmla="*/ 3573280 h 3573280"/>
                      <a:gd name="connsiteX29" fmla="*/ 7748225 w 10963234"/>
                      <a:gd name="connsiteY29" fmla="*/ 3573280 h 3573280"/>
                      <a:gd name="connsiteX30" fmla="*/ 7125530 w 10963234"/>
                      <a:gd name="connsiteY30" fmla="*/ 3573280 h 3573280"/>
                      <a:gd name="connsiteX31" fmla="*/ 6702098 w 10963234"/>
                      <a:gd name="connsiteY31" fmla="*/ 3573280 h 3573280"/>
                      <a:gd name="connsiteX32" fmla="*/ 6378296 w 10963234"/>
                      <a:gd name="connsiteY32" fmla="*/ 3573280 h 3573280"/>
                      <a:gd name="connsiteX33" fmla="*/ 5556340 w 10963234"/>
                      <a:gd name="connsiteY33" fmla="*/ 3573280 h 3573280"/>
                      <a:gd name="connsiteX34" fmla="*/ 5033277 w 10963234"/>
                      <a:gd name="connsiteY34" fmla="*/ 3573280 h 3573280"/>
                      <a:gd name="connsiteX35" fmla="*/ 4310951 w 10963234"/>
                      <a:gd name="connsiteY35" fmla="*/ 3573280 h 3573280"/>
                      <a:gd name="connsiteX36" fmla="*/ 3987149 w 10963234"/>
                      <a:gd name="connsiteY36" fmla="*/ 3573280 h 3573280"/>
                      <a:gd name="connsiteX37" fmla="*/ 3563717 w 10963234"/>
                      <a:gd name="connsiteY37" fmla="*/ 3573280 h 3573280"/>
                      <a:gd name="connsiteX38" fmla="*/ 2841391 w 10963234"/>
                      <a:gd name="connsiteY38" fmla="*/ 3573280 h 3573280"/>
                      <a:gd name="connsiteX39" fmla="*/ 2417958 w 10963234"/>
                      <a:gd name="connsiteY39" fmla="*/ 3573280 h 3573280"/>
                      <a:gd name="connsiteX40" fmla="*/ 1994526 w 10963234"/>
                      <a:gd name="connsiteY40" fmla="*/ 3573280 h 3573280"/>
                      <a:gd name="connsiteX41" fmla="*/ 1272201 w 10963234"/>
                      <a:gd name="connsiteY41" fmla="*/ 3573280 h 3573280"/>
                      <a:gd name="connsiteX42" fmla="*/ 500059 w 10963234"/>
                      <a:gd name="connsiteY42" fmla="*/ 3573280 h 3573280"/>
                      <a:gd name="connsiteX43" fmla="*/ 0 w 10963234"/>
                      <a:gd name="connsiteY43" fmla="*/ 3082168 h 3573280"/>
                      <a:gd name="connsiteX44" fmla="*/ 0 w 10963234"/>
                      <a:gd name="connsiteY44" fmla="*/ 2434404 h 3573280"/>
                      <a:gd name="connsiteX45" fmla="*/ 0 w 10963234"/>
                      <a:gd name="connsiteY45" fmla="*/ 1812550 h 3573280"/>
                      <a:gd name="connsiteX46" fmla="*/ 0 w 10963234"/>
                      <a:gd name="connsiteY46" fmla="*/ 1216607 h 3573280"/>
                      <a:gd name="connsiteX47" fmla="*/ 0 w 10963234"/>
                      <a:gd name="connsiteY47" fmla="*/ 491111 h 3573280"/>
                      <a:gd name="connsiteX0" fmla="*/ 0 w 10963234"/>
                      <a:gd name="connsiteY0" fmla="*/ 491111 h 3573280"/>
                      <a:gd name="connsiteX1" fmla="*/ 500059 w 10963234"/>
                      <a:gd name="connsiteY1" fmla="*/ 0 h 3573280"/>
                      <a:gd name="connsiteX2" fmla="*/ 1023123 w 10963234"/>
                      <a:gd name="connsiteY2" fmla="*/ 0 h 3573280"/>
                      <a:gd name="connsiteX3" fmla="*/ 1745448 w 10963234"/>
                      <a:gd name="connsiteY3" fmla="*/ 0 h 3573280"/>
                      <a:gd name="connsiteX4" fmla="*/ 2069250 w 10963234"/>
                      <a:gd name="connsiteY4" fmla="*/ 0 h 3573280"/>
                      <a:gd name="connsiteX5" fmla="*/ 2791576 w 10963234"/>
                      <a:gd name="connsiteY5" fmla="*/ 0 h 3573280"/>
                      <a:gd name="connsiteX6" fmla="*/ 3115376 w 10963234"/>
                      <a:gd name="connsiteY6" fmla="*/ 0 h 3573280"/>
                      <a:gd name="connsiteX7" fmla="*/ 3837703 w 10963234"/>
                      <a:gd name="connsiteY7" fmla="*/ 0 h 3573280"/>
                      <a:gd name="connsiteX8" fmla="*/ 4460397 w 10963234"/>
                      <a:gd name="connsiteY8" fmla="*/ 0 h 3573280"/>
                      <a:gd name="connsiteX9" fmla="*/ 4983461 w 10963234"/>
                      <a:gd name="connsiteY9" fmla="*/ 0 h 3573280"/>
                      <a:gd name="connsiteX10" fmla="*/ 5606155 w 10963234"/>
                      <a:gd name="connsiteY10" fmla="*/ 0 h 3573280"/>
                      <a:gd name="connsiteX11" fmla="*/ 6328482 w 10963234"/>
                      <a:gd name="connsiteY11" fmla="*/ 0 h 3573280"/>
                      <a:gd name="connsiteX12" fmla="*/ 6951176 w 10963234"/>
                      <a:gd name="connsiteY12" fmla="*/ 0 h 3573280"/>
                      <a:gd name="connsiteX13" fmla="*/ 7374608 w 10963234"/>
                      <a:gd name="connsiteY13" fmla="*/ 0 h 3573280"/>
                      <a:gd name="connsiteX14" fmla="*/ 7798041 w 10963234"/>
                      <a:gd name="connsiteY14" fmla="*/ 0 h 3573280"/>
                      <a:gd name="connsiteX15" fmla="*/ 8221473 w 10963234"/>
                      <a:gd name="connsiteY15" fmla="*/ 0 h 3573280"/>
                      <a:gd name="connsiteX16" fmla="*/ 8644905 w 10963234"/>
                      <a:gd name="connsiteY16" fmla="*/ 0 h 3573280"/>
                      <a:gd name="connsiteX17" fmla="*/ 9367231 w 10963234"/>
                      <a:gd name="connsiteY17" fmla="*/ 0 h 3573280"/>
                      <a:gd name="connsiteX18" fmla="*/ 9790664 w 10963234"/>
                      <a:gd name="connsiteY18" fmla="*/ 0 h 3573280"/>
                      <a:gd name="connsiteX19" fmla="*/ 10463174 w 10963234"/>
                      <a:gd name="connsiteY19" fmla="*/ 0 h 3573280"/>
                      <a:gd name="connsiteX20" fmla="*/ 10963234 w 10963234"/>
                      <a:gd name="connsiteY20" fmla="*/ 491111 h 3573280"/>
                      <a:gd name="connsiteX21" fmla="*/ 10963234 w 10963234"/>
                      <a:gd name="connsiteY21" fmla="*/ 1164786 h 3573280"/>
                      <a:gd name="connsiteX22" fmla="*/ 10963234 w 10963234"/>
                      <a:gd name="connsiteY22" fmla="*/ 1838460 h 3573280"/>
                      <a:gd name="connsiteX23" fmla="*/ 10963234 w 10963234"/>
                      <a:gd name="connsiteY23" fmla="*/ 2512136 h 3573280"/>
                      <a:gd name="connsiteX24" fmla="*/ 10963234 w 10963234"/>
                      <a:gd name="connsiteY24" fmla="*/ 3082168 h 3573280"/>
                      <a:gd name="connsiteX25" fmla="*/ 10463174 w 10963234"/>
                      <a:gd name="connsiteY25" fmla="*/ 3573280 h 3573280"/>
                      <a:gd name="connsiteX26" fmla="*/ 10139372 w 10963234"/>
                      <a:gd name="connsiteY26" fmla="*/ 3573280 h 3573280"/>
                      <a:gd name="connsiteX27" fmla="*/ 9815572 w 10963234"/>
                      <a:gd name="connsiteY27" fmla="*/ 3573280 h 3573280"/>
                      <a:gd name="connsiteX28" fmla="*/ 9491770 w 10963234"/>
                      <a:gd name="connsiteY28" fmla="*/ 3573280 h 3573280"/>
                      <a:gd name="connsiteX29" fmla="*/ 9167969 w 10963234"/>
                      <a:gd name="connsiteY29" fmla="*/ 3573280 h 3573280"/>
                      <a:gd name="connsiteX30" fmla="*/ 8644905 w 10963234"/>
                      <a:gd name="connsiteY30" fmla="*/ 3573280 h 3573280"/>
                      <a:gd name="connsiteX31" fmla="*/ 8022211 w 10963234"/>
                      <a:gd name="connsiteY31" fmla="*/ 3573280 h 3573280"/>
                      <a:gd name="connsiteX32" fmla="*/ 7200254 w 10963234"/>
                      <a:gd name="connsiteY32" fmla="*/ 3573280 h 3573280"/>
                      <a:gd name="connsiteX33" fmla="*/ 6577560 w 10963234"/>
                      <a:gd name="connsiteY33" fmla="*/ 3573280 h 3573280"/>
                      <a:gd name="connsiteX34" fmla="*/ 6253758 w 10963234"/>
                      <a:gd name="connsiteY34" fmla="*/ 3573280 h 3573280"/>
                      <a:gd name="connsiteX35" fmla="*/ 5531432 w 10963234"/>
                      <a:gd name="connsiteY35" fmla="*/ 3573280 h 3573280"/>
                      <a:gd name="connsiteX36" fmla="*/ 5108000 w 10963234"/>
                      <a:gd name="connsiteY36" fmla="*/ 3573280 h 3573280"/>
                      <a:gd name="connsiteX37" fmla="*/ 4385673 w 10963234"/>
                      <a:gd name="connsiteY37" fmla="*/ 3573280 h 3573280"/>
                      <a:gd name="connsiteX38" fmla="*/ 3762979 w 10963234"/>
                      <a:gd name="connsiteY38" fmla="*/ 3573280 h 3573280"/>
                      <a:gd name="connsiteX39" fmla="*/ 3339547 w 10963234"/>
                      <a:gd name="connsiteY39" fmla="*/ 3573280 h 3573280"/>
                      <a:gd name="connsiteX40" fmla="*/ 2517590 w 10963234"/>
                      <a:gd name="connsiteY40" fmla="*/ 3573280 h 3573280"/>
                      <a:gd name="connsiteX41" fmla="*/ 1994526 w 10963234"/>
                      <a:gd name="connsiteY41" fmla="*/ 3573280 h 3573280"/>
                      <a:gd name="connsiteX42" fmla="*/ 1272201 w 10963234"/>
                      <a:gd name="connsiteY42" fmla="*/ 3573280 h 3573280"/>
                      <a:gd name="connsiteX43" fmla="*/ 500059 w 10963234"/>
                      <a:gd name="connsiteY43" fmla="*/ 3573280 h 3573280"/>
                      <a:gd name="connsiteX44" fmla="*/ 0 w 10963234"/>
                      <a:gd name="connsiteY44" fmla="*/ 3082168 h 3573280"/>
                      <a:gd name="connsiteX45" fmla="*/ 0 w 10963234"/>
                      <a:gd name="connsiteY45" fmla="*/ 2512136 h 3573280"/>
                      <a:gd name="connsiteX46" fmla="*/ 0 w 10963234"/>
                      <a:gd name="connsiteY46" fmla="*/ 1890282 h 3573280"/>
                      <a:gd name="connsiteX47" fmla="*/ 0 w 10963234"/>
                      <a:gd name="connsiteY47" fmla="*/ 1190696 h 3573280"/>
                      <a:gd name="connsiteX48" fmla="*/ 0 w 10963234"/>
                      <a:gd name="connsiteY48" fmla="*/ 491111 h 357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73280" fill="none" extrusionOk="0">
                        <a:moveTo>
                          <a:pt x="0" y="491111"/>
                        </a:moveTo>
                        <a:cubicBezTo>
                          <a:pt x="-31572" y="102406"/>
                          <a:pt x="202940" y="-20322"/>
                          <a:pt x="500059" y="0"/>
                        </a:cubicBezTo>
                        <a:cubicBezTo>
                          <a:pt x="569223" y="4988"/>
                          <a:pt x="743911" y="-632"/>
                          <a:pt x="823861" y="0"/>
                        </a:cubicBezTo>
                        <a:cubicBezTo>
                          <a:pt x="879321" y="12058"/>
                          <a:pt x="1265567" y="39098"/>
                          <a:pt x="1546186" y="0"/>
                        </a:cubicBezTo>
                        <a:cubicBezTo>
                          <a:pt x="1787228" y="-23136"/>
                          <a:pt x="2020026" y="-42176"/>
                          <a:pt x="2268512" y="0"/>
                        </a:cubicBezTo>
                        <a:cubicBezTo>
                          <a:pt x="2504660" y="6365"/>
                          <a:pt x="2526233" y="-14941"/>
                          <a:pt x="2592314" y="0"/>
                        </a:cubicBezTo>
                        <a:cubicBezTo>
                          <a:pt x="2667592" y="37965"/>
                          <a:pt x="2796900" y="15941"/>
                          <a:pt x="2916114" y="0"/>
                        </a:cubicBezTo>
                        <a:cubicBezTo>
                          <a:pt x="3061127" y="-2378"/>
                          <a:pt x="3295475" y="45644"/>
                          <a:pt x="3538809" y="0"/>
                        </a:cubicBezTo>
                        <a:cubicBezTo>
                          <a:pt x="3789171" y="26425"/>
                          <a:pt x="4010273" y="-12681"/>
                          <a:pt x="4261135" y="0"/>
                        </a:cubicBezTo>
                        <a:cubicBezTo>
                          <a:pt x="4526815" y="-6476"/>
                          <a:pt x="4454204" y="-12658"/>
                          <a:pt x="4584937" y="0"/>
                        </a:cubicBezTo>
                        <a:cubicBezTo>
                          <a:pt x="4681138" y="5921"/>
                          <a:pt x="5104564" y="12662"/>
                          <a:pt x="5406893" y="0"/>
                        </a:cubicBezTo>
                        <a:cubicBezTo>
                          <a:pt x="5688446" y="-5287"/>
                          <a:pt x="5742966" y="291"/>
                          <a:pt x="5929956" y="0"/>
                        </a:cubicBezTo>
                        <a:cubicBezTo>
                          <a:pt x="6125292" y="3405"/>
                          <a:pt x="6265077" y="-25493"/>
                          <a:pt x="6453020" y="0"/>
                        </a:cubicBezTo>
                        <a:cubicBezTo>
                          <a:pt x="6627928" y="25025"/>
                          <a:pt x="6626572" y="-4013"/>
                          <a:pt x="6776822" y="0"/>
                        </a:cubicBezTo>
                        <a:cubicBezTo>
                          <a:pt x="6967735" y="24432"/>
                          <a:pt x="7296910" y="-57728"/>
                          <a:pt x="7499147" y="0"/>
                        </a:cubicBezTo>
                        <a:cubicBezTo>
                          <a:pt x="7727294" y="83686"/>
                          <a:pt x="8089115" y="5797"/>
                          <a:pt x="8321105" y="0"/>
                        </a:cubicBezTo>
                        <a:cubicBezTo>
                          <a:pt x="8631925" y="16914"/>
                          <a:pt x="8795990" y="25833"/>
                          <a:pt x="9143061" y="0"/>
                        </a:cubicBezTo>
                        <a:cubicBezTo>
                          <a:pt x="9514241" y="-39685"/>
                          <a:pt x="9610591" y="-7478"/>
                          <a:pt x="9865387" y="0"/>
                        </a:cubicBezTo>
                        <a:cubicBezTo>
                          <a:pt x="10090021" y="3260"/>
                          <a:pt x="10170510" y="-4177"/>
                          <a:pt x="10463174" y="0"/>
                        </a:cubicBezTo>
                        <a:cubicBezTo>
                          <a:pt x="10665789" y="15272"/>
                          <a:pt x="10934908" y="261913"/>
                          <a:pt x="10963234" y="491111"/>
                        </a:cubicBezTo>
                        <a:cubicBezTo>
                          <a:pt x="10994852" y="633360"/>
                          <a:pt x="10946777" y="1034344"/>
                          <a:pt x="10963234" y="1190696"/>
                        </a:cubicBezTo>
                        <a:cubicBezTo>
                          <a:pt x="10979168" y="1351247"/>
                          <a:pt x="10923334" y="1570252"/>
                          <a:pt x="10963234" y="1760729"/>
                        </a:cubicBezTo>
                        <a:cubicBezTo>
                          <a:pt x="11032781" y="1893939"/>
                          <a:pt x="10997626" y="2182903"/>
                          <a:pt x="10963234" y="2434404"/>
                        </a:cubicBezTo>
                        <a:cubicBezTo>
                          <a:pt x="10957823" y="2677354"/>
                          <a:pt x="10916059" y="2780632"/>
                          <a:pt x="10963234" y="3082168"/>
                        </a:cubicBezTo>
                        <a:cubicBezTo>
                          <a:pt x="10997347" y="3406941"/>
                          <a:pt x="10797481" y="3549797"/>
                          <a:pt x="10463174" y="3573280"/>
                        </a:cubicBezTo>
                        <a:cubicBezTo>
                          <a:pt x="10253265" y="3573872"/>
                          <a:pt x="9924462" y="3592091"/>
                          <a:pt x="9740848" y="3573280"/>
                        </a:cubicBezTo>
                        <a:cubicBezTo>
                          <a:pt x="9549000" y="3538689"/>
                          <a:pt x="9497102" y="3571947"/>
                          <a:pt x="9317416" y="3573280"/>
                        </a:cubicBezTo>
                        <a:cubicBezTo>
                          <a:pt x="9135689" y="3586845"/>
                          <a:pt x="9144337" y="3585921"/>
                          <a:pt x="8993615" y="3573280"/>
                        </a:cubicBezTo>
                        <a:cubicBezTo>
                          <a:pt x="8858123" y="3580910"/>
                          <a:pt x="8640504" y="3564532"/>
                          <a:pt x="8470551" y="3573280"/>
                        </a:cubicBezTo>
                        <a:cubicBezTo>
                          <a:pt x="8313489" y="3507334"/>
                          <a:pt x="7929953" y="3578030"/>
                          <a:pt x="7748225" y="3573280"/>
                        </a:cubicBezTo>
                        <a:cubicBezTo>
                          <a:pt x="7557752" y="3532134"/>
                          <a:pt x="7406313" y="3583191"/>
                          <a:pt x="7125530" y="3573280"/>
                        </a:cubicBezTo>
                        <a:cubicBezTo>
                          <a:pt x="6847170" y="3558607"/>
                          <a:pt x="6844859" y="3567740"/>
                          <a:pt x="6702098" y="3573280"/>
                        </a:cubicBezTo>
                        <a:cubicBezTo>
                          <a:pt x="6563466" y="3587938"/>
                          <a:pt x="6506169" y="3559500"/>
                          <a:pt x="6378296" y="3573280"/>
                        </a:cubicBezTo>
                        <a:cubicBezTo>
                          <a:pt x="6198893" y="3626332"/>
                          <a:pt x="5844564" y="3585596"/>
                          <a:pt x="5556340" y="3573280"/>
                        </a:cubicBezTo>
                        <a:cubicBezTo>
                          <a:pt x="5276491" y="3542846"/>
                          <a:pt x="5187662" y="3570654"/>
                          <a:pt x="5033277" y="3573280"/>
                        </a:cubicBezTo>
                        <a:cubicBezTo>
                          <a:pt x="4884762" y="3598113"/>
                          <a:pt x="4506813" y="3592039"/>
                          <a:pt x="4310951" y="3573280"/>
                        </a:cubicBezTo>
                        <a:cubicBezTo>
                          <a:pt x="4103765" y="3552033"/>
                          <a:pt x="4067328" y="3574260"/>
                          <a:pt x="3987149" y="3573280"/>
                        </a:cubicBezTo>
                        <a:cubicBezTo>
                          <a:pt x="3941554" y="3586112"/>
                          <a:pt x="3692212" y="3558810"/>
                          <a:pt x="3563717" y="3573280"/>
                        </a:cubicBezTo>
                        <a:cubicBezTo>
                          <a:pt x="3416460" y="3537483"/>
                          <a:pt x="3014667" y="3611793"/>
                          <a:pt x="2841391" y="3573280"/>
                        </a:cubicBezTo>
                        <a:cubicBezTo>
                          <a:pt x="2694149" y="3559769"/>
                          <a:pt x="2547549" y="3577674"/>
                          <a:pt x="2417958" y="3573280"/>
                        </a:cubicBezTo>
                        <a:cubicBezTo>
                          <a:pt x="2287204" y="3593822"/>
                          <a:pt x="2189844" y="3574869"/>
                          <a:pt x="1994526" y="3573280"/>
                        </a:cubicBezTo>
                        <a:cubicBezTo>
                          <a:pt x="1773637" y="3556622"/>
                          <a:pt x="1599821" y="3570048"/>
                          <a:pt x="1272201" y="3573280"/>
                        </a:cubicBezTo>
                        <a:cubicBezTo>
                          <a:pt x="974234" y="3560718"/>
                          <a:pt x="833901" y="3518916"/>
                          <a:pt x="500059" y="3573280"/>
                        </a:cubicBezTo>
                        <a:cubicBezTo>
                          <a:pt x="207093" y="3577842"/>
                          <a:pt x="-918" y="3268213"/>
                          <a:pt x="0" y="3082168"/>
                        </a:cubicBezTo>
                        <a:cubicBezTo>
                          <a:pt x="27176" y="2908799"/>
                          <a:pt x="-41084" y="2584892"/>
                          <a:pt x="0" y="2434404"/>
                        </a:cubicBezTo>
                        <a:cubicBezTo>
                          <a:pt x="47681" y="2336657"/>
                          <a:pt x="-17140" y="2086972"/>
                          <a:pt x="0" y="1812550"/>
                        </a:cubicBezTo>
                        <a:cubicBezTo>
                          <a:pt x="28736" y="1548195"/>
                          <a:pt x="35021" y="1375514"/>
                          <a:pt x="0" y="1216607"/>
                        </a:cubicBezTo>
                        <a:cubicBezTo>
                          <a:pt x="-25290" y="1038227"/>
                          <a:pt x="-22257" y="828983"/>
                          <a:pt x="0" y="491111"/>
                        </a:cubicBezTo>
                        <a:close/>
                      </a:path>
                      <a:path w="10963234" h="3573280" stroke="0" extrusionOk="0">
                        <a:moveTo>
                          <a:pt x="0" y="491111"/>
                        </a:moveTo>
                        <a:cubicBezTo>
                          <a:pt x="-42419" y="169259"/>
                          <a:pt x="261811" y="96110"/>
                          <a:pt x="500059" y="0"/>
                        </a:cubicBezTo>
                        <a:cubicBezTo>
                          <a:pt x="667453" y="15514"/>
                          <a:pt x="898145" y="-12020"/>
                          <a:pt x="1023123" y="0"/>
                        </a:cubicBezTo>
                        <a:cubicBezTo>
                          <a:pt x="1152649" y="6997"/>
                          <a:pt x="1364442" y="-30445"/>
                          <a:pt x="1745448" y="0"/>
                        </a:cubicBezTo>
                        <a:cubicBezTo>
                          <a:pt x="2075124" y="36363"/>
                          <a:pt x="1915164" y="963"/>
                          <a:pt x="2069250" y="0"/>
                        </a:cubicBezTo>
                        <a:cubicBezTo>
                          <a:pt x="2217812" y="24037"/>
                          <a:pt x="2529710" y="9680"/>
                          <a:pt x="2791576" y="0"/>
                        </a:cubicBezTo>
                        <a:cubicBezTo>
                          <a:pt x="3018384" y="31126"/>
                          <a:pt x="2997018" y="-1338"/>
                          <a:pt x="3115376" y="0"/>
                        </a:cubicBezTo>
                        <a:cubicBezTo>
                          <a:pt x="3242570" y="11934"/>
                          <a:pt x="3480443" y="39152"/>
                          <a:pt x="3837703" y="0"/>
                        </a:cubicBezTo>
                        <a:cubicBezTo>
                          <a:pt x="4197650" y="-34657"/>
                          <a:pt x="4212347" y="-142"/>
                          <a:pt x="4460397" y="0"/>
                        </a:cubicBezTo>
                        <a:cubicBezTo>
                          <a:pt x="4700411" y="9385"/>
                          <a:pt x="4794270" y="-1538"/>
                          <a:pt x="4983461" y="0"/>
                        </a:cubicBezTo>
                        <a:cubicBezTo>
                          <a:pt x="5189207" y="13736"/>
                          <a:pt x="5465033" y="5581"/>
                          <a:pt x="5606155" y="0"/>
                        </a:cubicBezTo>
                        <a:cubicBezTo>
                          <a:pt x="5742352" y="-1052"/>
                          <a:pt x="5953405" y="-37991"/>
                          <a:pt x="6328482" y="0"/>
                        </a:cubicBezTo>
                        <a:cubicBezTo>
                          <a:pt x="6678680" y="13447"/>
                          <a:pt x="6647938" y="-972"/>
                          <a:pt x="6951176" y="0"/>
                        </a:cubicBezTo>
                        <a:cubicBezTo>
                          <a:pt x="7256681" y="11118"/>
                          <a:pt x="7225939" y="-2774"/>
                          <a:pt x="7374608" y="0"/>
                        </a:cubicBezTo>
                        <a:cubicBezTo>
                          <a:pt x="7516871" y="21133"/>
                          <a:pt x="7717926" y="2834"/>
                          <a:pt x="7798041" y="0"/>
                        </a:cubicBezTo>
                        <a:cubicBezTo>
                          <a:pt x="7911118" y="-4539"/>
                          <a:pt x="8067802" y="4908"/>
                          <a:pt x="8221473" y="0"/>
                        </a:cubicBezTo>
                        <a:cubicBezTo>
                          <a:pt x="8377179" y="-3100"/>
                          <a:pt x="8433447" y="4431"/>
                          <a:pt x="8644905" y="0"/>
                        </a:cubicBezTo>
                        <a:cubicBezTo>
                          <a:pt x="8838416" y="3961"/>
                          <a:pt x="9143309" y="-26728"/>
                          <a:pt x="9367231" y="0"/>
                        </a:cubicBezTo>
                        <a:cubicBezTo>
                          <a:pt x="9554096" y="4702"/>
                          <a:pt x="9647635" y="8454"/>
                          <a:pt x="9790664" y="0"/>
                        </a:cubicBezTo>
                        <a:cubicBezTo>
                          <a:pt x="9914648" y="11220"/>
                          <a:pt x="10199914" y="-2925"/>
                          <a:pt x="10463174" y="0"/>
                        </a:cubicBezTo>
                        <a:cubicBezTo>
                          <a:pt x="10722928" y="40904"/>
                          <a:pt x="11016955" y="153275"/>
                          <a:pt x="10963234" y="491111"/>
                        </a:cubicBezTo>
                        <a:cubicBezTo>
                          <a:pt x="10932829" y="581854"/>
                          <a:pt x="10924969" y="965839"/>
                          <a:pt x="10963234" y="1164786"/>
                        </a:cubicBezTo>
                        <a:cubicBezTo>
                          <a:pt x="10984868" y="1393348"/>
                          <a:pt x="11016477" y="1630588"/>
                          <a:pt x="10963234" y="1838460"/>
                        </a:cubicBezTo>
                        <a:cubicBezTo>
                          <a:pt x="10961666" y="2013983"/>
                          <a:pt x="10955690" y="2303834"/>
                          <a:pt x="10963234" y="2512136"/>
                        </a:cubicBezTo>
                        <a:cubicBezTo>
                          <a:pt x="10996081" y="2757875"/>
                          <a:pt x="10997882" y="2994838"/>
                          <a:pt x="10963234" y="3082168"/>
                        </a:cubicBezTo>
                        <a:cubicBezTo>
                          <a:pt x="10914772" y="3381572"/>
                          <a:pt x="10812119" y="3639610"/>
                          <a:pt x="10463174" y="3573280"/>
                        </a:cubicBezTo>
                        <a:cubicBezTo>
                          <a:pt x="10385260" y="3576902"/>
                          <a:pt x="10207005" y="3574103"/>
                          <a:pt x="10139372" y="3573280"/>
                        </a:cubicBezTo>
                        <a:cubicBezTo>
                          <a:pt x="10067605" y="3580933"/>
                          <a:pt x="9968248" y="3586133"/>
                          <a:pt x="9815572" y="3573280"/>
                        </a:cubicBezTo>
                        <a:cubicBezTo>
                          <a:pt x="9666377" y="3559215"/>
                          <a:pt x="9574766" y="3560456"/>
                          <a:pt x="9491770" y="3573280"/>
                        </a:cubicBezTo>
                        <a:cubicBezTo>
                          <a:pt x="9430798" y="3579743"/>
                          <a:pt x="9275509" y="3582791"/>
                          <a:pt x="9167969" y="3573280"/>
                        </a:cubicBezTo>
                        <a:cubicBezTo>
                          <a:pt x="9063712" y="3533743"/>
                          <a:pt x="8853591" y="3580872"/>
                          <a:pt x="8644905" y="3573280"/>
                        </a:cubicBezTo>
                        <a:cubicBezTo>
                          <a:pt x="8441929" y="3554330"/>
                          <a:pt x="8268684" y="3518685"/>
                          <a:pt x="8022211" y="3573280"/>
                        </a:cubicBezTo>
                        <a:cubicBezTo>
                          <a:pt x="7757429" y="3635382"/>
                          <a:pt x="7579079" y="3616897"/>
                          <a:pt x="7200254" y="3573280"/>
                        </a:cubicBezTo>
                        <a:cubicBezTo>
                          <a:pt x="6813392" y="3573144"/>
                          <a:pt x="6716895" y="3556043"/>
                          <a:pt x="6577560" y="3573280"/>
                        </a:cubicBezTo>
                        <a:cubicBezTo>
                          <a:pt x="6433596" y="3584392"/>
                          <a:pt x="6339966" y="3597252"/>
                          <a:pt x="6253758" y="3573280"/>
                        </a:cubicBezTo>
                        <a:cubicBezTo>
                          <a:pt x="6125919" y="3531906"/>
                          <a:pt x="5915246" y="3613932"/>
                          <a:pt x="5531432" y="3573280"/>
                        </a:cubicBezTo>
                        <a:cubicBezTo>
                          <a:pt x="5191248" y="3556548"/>
                          <a:pt x="5225999" y="3588211"/>
                          <a:pt x="5108000" y="3573280"/>
                        </a:cubicBezTo>
                        <a:cubicBezTo>
                          <a:pt x="5015543" y="3531986"/>
                          <a:pt x="4577395" y="3577197"/>
                          <a:pt x="4385673" y="3573280"/>
                        </a:cubicBezTo>
                        <a:cubicBezTo>
                          <a:pt x="4205281" y="3596469"/>
                          <a:pt x="3959920" y="3562550"/>
                          <a:pt x="3762979" y="3573280"/>
                        </a:cubicBezTo>
                        <a:cubicBezTo>
                          <a:pt x="3580081" y="3552146"/>
                          <a:pt x="3546040" y="3574094"/>
                          <a:pt x="3339547" y="3573280"/>
                        </a:cubicBezTo>
                        <a:cubicBezTo>
                          <a:pt x="3133959" y="3592273"/>
                          <a:pt x="2673503" y="3624696"/>
                          <a:pt x="2517590" y="3573280"/>
                        </a:cubicBezTo>
                        <a:cubicBezTo>
                          <a:pt x="2355514" y="3567122"/>
                          <a:pt x="2209073" y="3534957"/>
                          <a:pt x="1994526" y="3573280"/>
                        </a:cubicBezTo>
                        <a:cubicBezTo>
                          <a:pt x="1816736" y="3633673"/>
                          <a:pt x="1593278" y="3536400"/>
                          <a:pt x="1272201" y="3573280"/>
                        </a:cubicBezTo>
                        <a:cubicBezTo>
                          <a:pt x="993251" y="3605342"/>
                          <a:pt x="666826" y="3571885"/>
                          <a:pt x="500059" y="3573280"/>
                        </a:cubicBezTo>
                        <a:cubicBezTo>
                          <a:pt x="204105" y="3606077"/>
                          <a:pt x="19265" y="3373201"/>
                          <a:pt x="0" y="3082168"/>
                        </a:cubicBezTo>
                        <a:cubicBezTo>
                          <a:pt x="9813" y="2906645"/>
                          <a:pt x="4840" y="2785019"/>
                          <a:pt x="0" y="2512136"/>
                        </a:cubicBezTo>
                        <a:cubicBezTo>
                          <a:pt x="7430" y="2271234"/>
                          <a:pt x="24199" y="2079029"/>
                          <a:pt x="0" y="1890282"/>
                        </a:cubicBezTo>
                        <a:cubicBezTo>
                          <a:pt x="3993" y="1766143"/>
                          <a:pt x="-33469" y="1383675"/>
                          <a:pt x="0" y="1190696"/>
                        </a:cubicBezTo>
                        <a:cubicBezTo>
                          <a:pt x="34880" y="1016684"/>
                          <a:pt x="-30253" y="684341"/>
                          <a:pt x="0" y="491111"/>
                        </a:cubicBezTo>
                        <a:close/>
                      </a:path>
                      <a:path w="10963234" h="3573280" fill="none" stroke="0" extrusionOk="0">
                        <a:moveTo>
                          <a:pt x="0" y="491111"/>
                        </a:moveTo>
                        <a:cubicBezTo>
                          <a:pt x="-37355" y="164711"/>
                          <a:pt x="201637" y="-18961"/>
                          <a:pt x="500059" y="0"/>
                        </a:cubicBezTo>
                        <a:cubicBezTo>
                          <a:pt x="560531" y="-19385"/>
                          <a:pt x="728395" y="6341"/>
                          <a:pt x="823861" y="0"/>
                        </a:cubicBezTo>
                        <a:cubicBezTo>
                          <a:pt x="916130" y="-20236"/>
                          <a:pt x="1297203" y="-16828"/>
                          <a:pt x="1546186" y="0"/>
                        </a:cubicBezTo>
                        <a:cubicBezTo>
                          <a:pt x="1830656" y="-5062"/>
                          <a:pt x="2059271" y="15040"/>
                          <a:pt x="2268512" y="0"/>
                        </a:cubicBezTo>
                        <a:cubicBezTo>
                          <a:pt x="2508193" y="11589"/>
                          <a:pt x="2523529" y="-9686"/>
                          <a:pt x="2592314" y="0"/>
                        </a:cubicBezTo>
                        <a:cubicBezTo>
                          <a:pt x="2667832" y="1018"/>
                          <a:pt x="2795734" y="29950"/>
                          <a:pt x="2916114" y="0"/>
                        </a:cubicBezTo>
                        <a:cubicBezTo>
                          <a:pt x="3041546" y="-443"/>
                          <a:pt x="3245528" y="21274"/>
                          <a:pt x="3538809" y="0"/>
                        </a:cubicBezTo>
                        <a:cubicBezTo>
                          <a:pt x="3809979" y="4567"/>
                          <a:pt x="3982037" y="-5815"/>
                          <a:pt x="4261135" y="0"/>
                        </a:cubicBezTo>
                        <a:cubicBezTo>
                          <a:pt x="4545584" y="639"/>
                          <a:pt x="4466335" y="-4716"/>
                          <a:pt x="4584937" y="0"/>
                        </a:cubicBezTo>
                        <a:cubicBezTo>
                          <a:pt x="4674826" y="5886"/>
                          <a:pt x="5161144" y="59482"/>
                          <a:pt x="5406893" y="0"/>
                        </a:cubicBezTo>
                        <a:cubicBezTo>
                          <a:pt x="5667590" y="-3772"/>
                          <a:pt x="5753715" y="-12633"/>
                          <a:pt x="5929956" y="0"/>
                        </a:cubicBezTo>
                        <a:cubicBezTo>
                          <a:pt x="6119973" y="35691"/>
                          <a:pt x="6242342" y="-17051"/>
                          <a:pt x="6453020" y="0"/>
                        </a:cubicBezTo>
                        <a:cubicBezTo>
                          <a:pt x="6629493" y="29030"/>
                          <a:pt x="6626255" y="424"/>
                          <a:pt x="6776822" y="0"/>
                        </a:cubicBezTo>
                        <a:cubicBezTo>
                          <a:pt x="6914020" y="-10721"/>
                          <a:pt x="7333783" y="-26447"/>
                          <a:pt x="7499147" y="0"/>
                        </a:cubicBezTo>
                        <a:cubicBezTo>
                          <a:pt x="7698719" y="28253"/>
                          <a:pt x="8000941" y="-4520"/>
                          <a:pt x="8321105" y="0"/>
                        </a:cubicBezTo>
                        <a:cubicBezTo>
                          <a:pt x="8596268" y="21314"/>
                          <a:pt x="8797433" y="-630"/>
                          <a:pt x="9143061" y="0"/>
                        </a:cubicBezTo>
                        <a:cubicBezTo>
                          <a:pt x="9499863" y="-21995"/>
                          <a:pt x="9639479" y="25309"/>
                          <a:pt x="9865387" y="0"/>
                        </a:cubicBezTo>
                        <a:cubicBezTo>
                          <a:pt x="10102967" y="3084"/>
                          <a:pt x="10172808" y="-5443"/>
                          <a:pt x="10463174" y="0"/>
                        </a:cubicBezTo>
                        <a:cubicBezTo>
                          <a:pt x="10701029" y="-71747"/>
                          <a:pt x="10837731" y="233776"/>
                          <a:pt x="10963234" y="491111"/>
                        </a:cubicBezTo>
                        <a:cubicBezTo>
                          <a:pt x="11001526" y="657122"/>
                          <a:pt x="10949228" y="1022076"/>
                          <a:pt x="10963234" y="1190696"/>
                        </a:cubicBezTo>
                        <a:cubicBezTo>
                          <a:pt x="10988832" y="1366283"/>
                          <a:pt x="10929981" y="1601378"/>
                          <a:pt x="10963234" y="1760729"/>
                        </a:cubicBezTo>
                        <a:cubicBezTo>
                          <a:pt x="10986845" y="1912991"/>
                          <a:pt x="11000511" y="2196828"/>
                          <a:pt x="10963234" y="2434404"/>
                        </a:cubicBezTo>
                        <a:cubicBezTo>
                          <a:pt x="10947311" y="2704985"/>
                          <a:pt x="10947878" y="2797602"/>
                          <a:pt x="10963234" y="3082168"/>
                        </a:cubicBezTo>
                        <a:cubicBezTo>
                          <a:pt x="11022288" y="3378800"/>
                          <a:pt x="10818198" y="3502682"/>
                          <a:pt x="10463174" y="3573280"/>
                        </a:cubicBezTo>
                        <a:cubicBezTo>
                          <a:pt x="10306222" y="3601465"/>
                          <a:pt x="9935490" y="3556268"/>
                          <a:pt x="9740848" y="3573280"/>
                        </a:cubicBezTo>
                        <a:cubicBezTo>
                          <a:pt x="9555809" y="3545487"/>
                          <a:pt x="9499422" y="3562622"/>
                          <a:pt x="9317416" y="3573280"/>
                        </a:cubicBezTo>
                        <a:cubicBezTo>
                          <a:pt x="9135796" y="3588560"/>
                          <a:pt x="9143623" y="3585697"/>
                          <a:pt x="8993615" y="3573280"/>
                        </a:cubicBezTo>
                        <a:cubicBezTo>
                          <a:pt x="8864109" y="3567604"/>
                          <a:pt x="8627125" y="3617609"/>
                          <a:pt x="8470551" y="3573280"/>
                        </a:cubicBezTo>
                        <a:cubicBezTo>
                          <a:pt x="8287267" y="3519316"/>
                          <a:pt x="7920980" y="3596236"/>
                          <a:pt x="7748225" y="3573280"/>
                        </a:cubicBezTo>
                        <a:cubicBezTo>
                          <a:pt x="7531541" y="3541025"/>
                          <a:pt x="7375435" y="3580739"/>
                          <a:pt x="7125530" y="3573280"/>
                        </a:cubicBezTo>
                        <a:cubicBezTo>
                          <a:pt x="6843376" y="3557268"/>
                          <a:pt x="6844805" y="3569393"/>
                          <a:pt x="6702098" y="3573280"/>
                        </a:cubicBezTo>
                        <a:cubicBezTo>
                          <a:pt x="6565348" y="3588464"/>
                          <a:pt x="6502299" y="3548577"/>
                          <a:pt x="6378296" y="3573280"/>
                        </a:cubicBezTo>
                        <a:cubicBezTo>
                          <a:pt x="6208380" y="3619464"/>
                          <a:pt x="5842889" y="3582814"/>
                          <a:pt x="5556340" y="3573280"/>
                        </a:cubicBezTo>
                        <a:cubicBezTo>
                          <a:pt x="5264208" y="3558676"/>
                          <a:pt x="5162427" y="3555894"/>
                          <a:pt x="5033277" y="3573280"/>
                        </a:cubicBezTo>
                        <a:cubicBezTo>
                          <a:pt x="4855596" y="3623257"/>
                          <a:pt x="4538267" y="3568239"/>
                          <a:pt x="4310951" y="3573280"/>
                        </a:cubicBezTo>
                        <a:cubicBezTo>
                          <a:pt x="4115802" y="3551084"/>
                          <a:pt x="4069179" y="3575796"/>
                          <a:pt x="3987149" y="3573280"/>
                        </a:cubicBezTo>
                        <a:cubicBezTo>
                          <a:pt x="3945921" y="3566991"/>
                          <a:pt x="3715503" y="3590687"/>
                          <a:pt x="3563717" y="3573280"/>
                        </a:cubicBezTo>
                        <a:cubicBezTo>
                          <a:pt x="3436479" y="3536761"/>
                          <a:pt x="2983760" y="3591182"/>
                          <a:pt x="2841391" y="3573280"/>
                        </a:cubicBezTo>
                        <a:cubicBezTo>
                          <a:pt x="2694979" y="3564373"/>
                          <a:pt x="2557785" y="3546361"/>
                          <a:pt x="2417958" y="3573280"/>
                        </a:cubicBezTo>
                        <a:cubicBezTo>
                          <a:pt x="2282959" y="3573265"/>
                          <a:pt x="2188624" y="3562889"/>
                          <a:pt x="1994526" y="3573280"/>
                        </a:cubicBezTo>
                        <a:cubicBezTo>
                          <a:pt x="1787825" y="3581173"/>
                          <a:pt x="1568022" y="3562719"/>
                          <a:pt x="1272201" y="3573280"/>
                        </a:cubicBezTo>
                        <a:cubicBezTo>
                          <a:pt x="945893" y="3599225"/>
                          <a:pt x="812046" y="3530492"/>
                          <a:pt x="500059" y="3573280"/>
                        </a:cubicBezTo>
                        <a:cubicBezTo>
                          <a:pt x="143350" y="3580459"/>
                          <a:pt x="-18781" y="3271711"/>
                          <a:pt x="0" y="3082168"/>
                        </a:cubicBezTo>
                        <a:cubicBezTo>
                          <a:pt x="20274" y="2881694"/>
                          <a:pt x="-29826" y="2578336"/>
                          <a:pt x="0" y="2434404"/>
                        </a:cubicBezTo>
                        <a:cubicBezTo>
                          <a:pt x="666" y="2272213"/>
                          <a:pt x="18747" y="2084847"/>
                          <a:pt x="0" y="1812550"/>
                        </a:cubicBezTo>
                        <a:cubicBezTo>
                          <a:pt x="29344" y="1547194"/>
                          <a:pt x="30643" y="1402210"/>
                          <a:pt x="0" y="1216607"/>
                        </a:cubicBezTo>
                        <a:cubicBezTo>
                          <a:pt x="-18213" y="1017566"/>
                          <a:pt x="-12345" y="819557"/>
                          <a:pt x="0" y="49111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81320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63234" h="3506605" fill="none" extrusionOk="0">
                <a:moveTo>
                  <a:pt x="0" y="481947"/>
                </a:moveTo>
                <a:cubicBezTo>
                  <a:pt x="-31814" y="82636"/>
                  <a:pt x="213623" y="59652"/>
                  <a:pt x="500059" y="0"/>
                </a:cubicBezTo>
                <a:cubicBezTo>
                  <a:pt x="562046" y="19400"/>
                  <a:pt x="755197" y="-8840"/>
                  <a:pt x="823861" y="0"/>
                </a:cubicBezTo>
                <a:cubicBezTo>
                  <a:pt x="885411" y="8820"/>
                  <a:pt x="1250162" y="109369"/>
                  <a:pt x="1546186" y="0"/>
                </a:cubicBezTo>
                <a:cubicBezTo>
                  <a:pt x="1744942" y="-27142"/>
                  <a:pt x="2015490" y="-59040"/>
                  <a:pt x="2268512" y="0"/>
                </a:cubicBezTo>
                <a:cubicBezTo>
                  <a:pt x="2501061" y="6040"/>
                  <a:pt x="2532813" y="-15717"/>
                  <a:pt x="2592314" y="0"/>
                </a:cubicBezTo>
                <a:cubicBezTo>
                  <a:pt x="2665999" y="28496"/>
                  <a:pt x="2800294" y="39292"/>
                  <a:pt x="2916114" y="0"/>
                </a:cubicBezTo>
                <a:cubicBezTo>
                  <a:pt x="3145823" y="11278"/>
                  <a:pt x="3304118" y="83204"/>
                  <a:pt x="3538809" y="0"/>
                </a:cubicBezTo>
                <a:cubicBezTo>
                  <a:pt x="3782020" y="86059"/>
                  <a:pt x="4018380" y="-17218"/>
                  <a:pt x="4261135" y="0"/>
                </a:cubicBezTo>
                <a:cubicBezTo>
                  <a:pt x="4521310" y="-6848"/>
                  <a:pt x="4449617" y="-18305"/>
                  <a:pt x="4584937" y="0"/>
                </a:cubicBezTo>
                <a:cubicBezTo>
                  <a:pt x="4610489" y="10831"/>
                  <a:pt x="5070478" y="16611"/>
                  <a:pt x="5406893" y="0"/>
                </a:cubicBezTo>
                <a:cubicBezTo>
                  <a:pt x="5697246" y="-3340"/>
                  <a:pt x="5745586" y="8248"/>
                  <a:pt x="5929956" y="0"/>
                </a:cubicBezTo>
                <a:cubicBezTo>
                  <a:pt x="6145969" y="5335"/>
                  <a:pt x="6231647" y="-26481"/>
                  <a:pt x="6453020" y="0"/>
                </a:cubicBezTo>
                <a:cubicBezTo>
                  <a:pt x="6622466" y="24436"/>
                  <a:pt x="6626892" y="-4925"/>
                  <a:pt x="6776822" y="0"/>
                </a:cubicBezTo>
                <a:cubicBezTo>
                  <a:pt x="6988329" y="36741"/>
                  <a:pt x="7301926" y="-47171"/>
                  <a:pt x="7499147" y="0"/>
                </a:cubicBezTo>
                <a:cubicBezTo>
                  <a:pt x="7721083" y="74768"/>
                  <a:pt x="8117715" y="3862"/>
                  <a:pt x="8321105" y="0"/>
                </a:cubicBezTo>
                <a:cubicBezTo>
                  <a:pt x="8646502" y="29833"/>
                  <a:pt x="8830040" y="-3213"/>
                  <a:pt x="9143061" y="0"/>
                </a:cubicBezTo>
                <a:cubicBezTo>
                  <a:pt x="9542581" y="-37142"/>
                  <a:pt x="9598559" y="-9317"/>
                  <a:pt x="9865387" y="0"/>
                </a:cubicBezTo>
                <a:cubicBezTo>
                  <a:pt x="10077364" y="2321"/>
                  <a:pt x="10201471" y="-12231"/>
                  <a:pt x="10463174" y="0"/>
                </a:cubicBezTo>
                <a:cubicBezTo>
                  <a:pt x="10667005" y="14883"/>
                  <a:pt x="10949207" y="277533"/>
                  <a:pt x="10963234" y="481947"/>
                </a:cubicBezTo>
                <a:cubicBezTo>
                  <a:pt x="10993179" y="635204"/>
                  <a:pt x="10967971" y="1005468"/>
                  <a:pt x="10963234" y="1168479"/>
                </a:cubicBezTo>
                <a:cubicBezTo>
                  <a:pt x="10930411" y="1376616"/>
                  <a:pt x="10916987" y="1531894"/>
                  <a:pt x="10963234" y="1727875"/>
                </a:cubicBezTo>
                <a:cubicBezTo>
                  <a:pt x="11030418" y="1859794"/>
                  <a:pt x="11015137" y="2105908"/>
                  <a:pt x="10963234" y="2388980"/>
                </a:cubicBezTo>
                <a:cubicBezTo>
                  <a:pt x="10968614" y="2627029"/>
                  <a:pt x="10907147" y="2720060"/>
                  <a:pt x="10963234" y="3024657"/>
                </a:cubicBezTo>
                <a:cubicBezTo>
                  <a:pt x="10996947" y="3341692"/>
                  <a:pt x="10781529" y="3473131"/>
                  <a:pt x="10463174" y="3506605"/>
                </a:cubicBezTo>
                <a:cubicBezTo>
                  <a:pt x="10228812" y="3484631"/>
                  <a:pt x="9894165" y="3499208"/>
                  <a:pt x="9740848" y="3506605"/>
                </a:cubicBezTo>
                <a:cubicBezTo>
                  <a:pt x="9547513" y="3464018"/>
                  <a:pt x="9494773" y="3517346"/>
                  <a:pt x="9317416" y="3506605"/>
                </a:cubicBezTo>
                <a:cubicBezTo>
                  <a:pt x="9137281" y="3521600"/>
                  <a:pt x="9146272" y="3518050"/>
                  <a:pt x="8993615" y="3506605"/>
                </a:cubicBezTo>
                <a:cubicBezTo>
                  <a:pt x="8866644" y="3526478"/>
                  <a:pt x="8638726" y="3506399"/>
                  <a:pt x="8470551" y="3506605"/>
                </a:cubicBezTo>
                <a:cubicBezTo>
                  <a:pt x="8316491" y="3421471"/>
                  <a:pt x="7906552" y="3487221"/>
                  <a:pt x="7748225" y="3506605"/>
                </a:cubicBezTo>
                <a:cubicBezTo>
                  <a:pt x="7561455" y="3460500"/>
                  <a:pt x="7410671" y="3472191"/>
                  <a:pt x="7125530" y="3506605"/>
                </a:cubicBezTo>
                <a:cubicBezTo>
                  <a:pt x="6847951" y="3492073"/>
                  <a:pt x="6844804" y="3500477"/>
                  <a:pt x="6702098" y="3506605"/>
                </a:cubicBezTo>
                <a:cubicBezTo>
                  <a:pt x="6563911" y="3522340"/>
                  <a:pt x="6503944" y="3507784"/>
                  <a:pt x="6378296" y="3506605"/>
                </a:cubicBezTo>
                <a:cubicBezTo>
                  <a:pt x="6158270" y="3589001"/>
                  <a:pt x="5916243" y="3510517"/>
                  <a:pt x="5556340" y="3506605"/>
                </a:cubicBezTo>
                <a:cubicBezTo>
                  <a:pt x="5275489" y="3468783"/>
                  <a:pt x="5191049" y="3509911"/>
                  <a:pt x="5033277" y="3506605"/>
                </a:cubicBezTo>
                <a:cubicBezTo>
                  <a:pt x="4868797" y="3545614"/>
                  <a:pt x="4488538" y="3467061"/>
                  <a:pt x="4310951" y="3506605"/>
                </a:cubicBezTo>
                <a:cubicBezTo>
                  <a:pt x="4100228" y="3491046"/>
                  <a:pt x="4075069" y="3506124"/>
                  <a:pt x="3987149" y="3506605"/>
                </a:cubicBezTo>
                <a:cubicBezTo>
                  <a:pt x="3954036" y="3526426"/>
                  <a:pt x="3691804" y="3507755"/>
                  <a:pt x="3563717" y="3506605"/>
                </a:cubicBezTo>
                <a:cubicBezTo>
                  <a:pt x="3387500" y="3433793"/>
                  <a:pt x="3036652" y="3577625"/>
                  <a:pt x="2841391" y="3506605"/>
                </a:cubicBezTo>
                <a:cubicBezTo>
                  <a:pt x="2709205" y="3502294"/>
                  <a:pt x="2533646" y="3538565"/>
                  <a:pt x="2417958" y="3506605"/>
                </a:cubicBezTo>
                <a:cubicBezTo>
                  <a:pt x="2287771" y="3531009"/>
                  <a:pt x="2184721" y="3535586"/>
                  <a:pt x="1994526" y="3506605"/>
                </a:cubicBezTo>
                <a:cubicBezTo>
                  <a:pt x="1750021" y="3467381"/>
                  <a:pt x="1605411" y="3504803"/>
                  <a:pt x="1272201" y="3506605"/>
                </a:cubicBezTo>
                <a:cubicBezTo>
                  <a:pt x="974201" y="3494068"/>
                  <a:pt x="830719" y="3458283"/>
                  <a:pt x="500059" y="3506605"/>
                </a:cubicBezTo>
                <a:cubicBezTo>
                  <a:pt x="210493" y="3511855"/>
                  <a:pt x="5179" y="3190719"/>
                  <a:pt x="0" y="3024657"/>
                </a:cubicBezTo>
                <a:cubicBezTo>
                  <a:pt x="28953" y="2854826"/>
                  <a:pt x="-58926" y="2546124"/>
                  <a:pt x="0" y="2388980"/>
                </a:cubicBezTo>
                <a:cubicBezTo>
                  <a:pt x="53045" y="2303013"/>
                  <a:pt x="30262" y="2076028"/>
                  <a:pt x="0" y="1778729"/>
                </a:cubicBezTo>
                <a:cubicBezTo>
                  <a:pt x="32681" y="1523714"/>
                  <a:pt x="40611" y="1335010"/>
                  <a:pt x="0" y="1193906"/>
                </a:cubicBezTo>
                <a:cubicBezTo>
                  <a:pt x="-23909" y="1081340"/>
                  <a:pt x="-62248" y="774072"/>
                  <a:pt x="0" y="481947"/>
                </a:cubicBezTo>
                <a:close/>
              </a:path>
              <a:path w="10963234" h="3506605" stroke="0" extrusionOk="0">
                <a:moveTo>
                  <a:pt x="0" y="481947"/>
                </a:moveTo>
                <a:cubicBezTo>
                  <a:pt x="-8735" y="115394"/>
                  <a:pt x="303981" y="128945"/>
                  <a:pt x="500059" y="0"/>
                </a:cubicBezTo>
                <a:cubicBezTo>
                  <a:pt x="655486" y="27518"/>
                  <a:pt x="928223" y="-10566"/>
                  <a:pt x="1023123" y="0"/>
                </a:cubicBezTo>
                <a:cubicBezTo>
                  <a:pt x="1125320" y="-11439"/>
                  <a:pt x="1313837" y="-45650"/>
                  <a:pt x="1745448" y="0"/>
                </a:cubicBezTo>
                <a:cubicBezTo>
                  <a:pt x="2065557" y="41698"/>
                  <a:pt x="1924236" y="22057"/>
                  <a:pt x="2069250" y="0"/>
                </a:cubicBezTo>
                <a:cubicBezTo>
                  <a:pt x="2202828" y="53098"/>
                  <a:pt x="2523358" y="16579"/>
                  <a:pt x="2791576" y="0"/>
                </a:cubicBezTo>
                <a:cubicBezTo>
                  <a:pt x="3022906" y="33868"/>
                  <a:pt x="2996278" y="-6823"/>
                  <a:pt x="3115376" y="0"/>
                </a:cubicBezTo>
                <a:cubicBezTo>
                  <a:pt x="3282916" y="67740"/>
                  <a:pt x="3494558" y="123088"/>
                  <a:pt x="3837703" y="0"/>
                </a:cubicBezTo>
                <a:cubicBezTo>
                  <a:pt x="4203454" y="-37434"/>
                  <a:pt x="4205814" y="2276"/>
                  <a:pt x="4460397" y="0"/>
                </a:cubicBezTo>
                <a:cubicBezTo>
                  <a:pt x="4692033" y="21507"/>
                  <a:pt x="4790513" y="-3482"/>
                  <a:pt x="4983461" y="0"/>
                </a:cubicBezTo>
                <a:cubicBezTo>
                  <a:pt x="5214998" y="55171"/>
                  <a:pt x="5461707" y="2433"/>
                  <a:pt x="5606155" y="0"/>
                </a:cubicBezTo>
                <a:cubicBezTo>
                  <a:pt x="5714411" y="-17571"/>
                  <a:pt x="5946882" y="-40967"/>
                  <a:pt x="6328482" y="0"/>
                </a:cubicBezTo>
                <a:cubicBezTo>
                  <a:pt x="6679369" y="15540"/>
                  <a:pt x="6646502" y="-4251"/>
                  <a:pt x="6951176" y="0"/>
                </a:cubicBezTo>
                <a:cubicBezTo>
                  <a:pt x="7250247" y="6450"/>
                  <a:pt x="7218753" y="-3898"/>
                  <a:pt x="7374608" y="0"/>
                </a:cubicBezTo>
                <a:cubicBezTo>
                  <a:pt x="7514966" y="29844"/>
                  <a:pt x="7717071" y="1596"/>
                  <a:pt x="7798041" y="0"/>
                </a:cubicBezTo>
                <a:cubicBezTo>
                  <a:pt x="7908885" y="-3289"/>
                  <a:pt x="8103675" y="12275"/>
                  <a:pt x="8221473" y="0"/>
                </a:cubicBezTo>
                <a:cubicBezTo>
                  <a:pt x="8364171" y="1149"/>
                  <a:pt x="8428741" y="10622"/>
                  <a:pt x="8644905" y="0"/>
                </a:cubicBezTo>
                <a:cubicBezTo>
                  <a:pt x="8814616" y="3600"/>
                  <a:pt x="9117241" y="-35767"/>
                  <a:pt x="9367231" y="0"/>
                </a:cubicBezTo>
                <a:cubicBezTo>
                  <a:pt x="9550712" y="-96"/>
                  <a:pt x="9643755" y="24578"/>
                  <a:pt x="9790664" y="0"/>
                </a:cubicBezTo>
                <a:cubicBezTo>
                  <a:pt x="9870814" y="48460"/>
                  <a:pt x="10131118" y="51491"/>
                  <a:pt x="10463174" y="0"/>
                </a:cubicBezTo>
                <a:cubicBezTo>
                  <a:pt x="10677671" y="29199"/>
                  <a:pt x="11034684" y="132761"/>
                  <a:pt x="10963234" y="481947"/>
                </a:cubicBezTo>
                <a:cubicBezTo>
                  <a:pt x="10928906" y="560966"/>
                  <a:pt x="10915477" y="972255"/>
                  <a:pt x="10963234" y="1143052"/>
                </a:cubicBezTo>
                <a:cubicBezTo>
                  <a:pt x="10965417" y="1396425"/>
                  <a:pt x="11052359" y="1606663"/>
                  <a:pt x="10963234" y="1804156"/>
                </a:cubicBezTo>
                <a:cubicBezTo>
                  <a:pt x="10949742" y="1995421"/>
                  <a:pt x="10953620" y="2257542"/>
                  <a:pt x="10963234" y="2465261"/>
                </a:cubicBezTo>
                <a:cubicBezTo>
                  <a:pt x="11026610" y="2699541"/>
                  <a:pt x="10999294" y="2943418"/>
                  <a:pt x="10963234" y="3024657"/>
                </a:cubicBezTo>
                <a:cubicBezTo>
                  <a:pt x="10898377" y="3331753"/>
                  <a:pt x="10849329" y="3574189"/>
                  <a:pt x="10463174" y="3506605"/>
                </a:cubicBezTo>
                <a:cubicBezTo>
                  <a:pt x="10383878" y="3509411"/>
                  <a:pt x="10206263" y="3513186"/>
                  <a:pt x="10139372" y="3506605"/>
                </a:cubicBezTo>
                <a:cubicBezTo>
                  <a:pt x="10059022" y="3500868"/>
                  <a:pt x="9977785" y="3535877"/>
                  <a:pt x="9815572" y="3506605"/>
                </a:cubicBezTo>
                <a:cubicBezTo>
                  <a:pt x="9675355" y="3473972"/>
                  <a:pt x="9557989" y="3495430"/>
                  <a:pt x="9491770" y="3506605"/>
                </a:cubicBezTo>
                <a:cubicBezTo>
                  <a:pt x="9415482" y="3516892"/>
                  <a:pt x="9276584" y="3516012"/>
                  <a:pt x="9167969" y="3506605"/>
                </a:cubicBezTo>
                <a:cubicBezTo>
                  <a:pt x="9063242" y="3467767"/>
                  <a:pt x="8870601" y="3492712"/>
                  <a:pt x="8644905" y="3506605"/>
                </a:cubicBezTo>
                <a:cubicBezTo>
                  <a:pt x="8415392" y="3504002"/>
                  <a:pt x="8281164" y="3422769"/>
                  <a:pt x="8022211" y="3506605"/>
                </a:cubicBezTo>
                <a:cubicBezTo>
                  <a:pt x="7736574" y="3592696"/>
                  <a:pt x="7584857" y="3534969"/>
                  <a:pt x="7200254" y="3506605"/>
                </a:cubicBezTo>
                <a:cubicBezTo>
                  <a:pt x="6829204" y="3521195"/>
                  <a:pt x="6723425" y="3479523"/>
                  <a:pt x="6577560" y="3506605"/>
                </a:cubicBezTo>
                <a:cubicBezTo>
                  <a:pt x="6421503" y="3509970"/>
                  <a:pt x="6335470" y="3536111"/>
                  <a:pt x="6253758" y="3506605"/>
                </a:cubicBezTo>
                <a:cubicBezTo>
                  <a:pt x="6080120" y="3422023"/>
                  <a:pt x="5945967" y="3566348"/>
                  <a:pt x="5531432" y="3506605"/>
                </a:cubicBezTo>
                <a:cubicBezTo>
                  <a:pt x="5202269" y="3482393"/>
                  <a:pt x="5237207" y="3516918"/>
                  <a:pt x="5108000" y="3506605"/>
                </a:cubicBezTo>
                <a:cubicBezTo>
                  <a:pt x="5036601" y="3440415"/>
                  <a:pt x="4586691" y="3531349"/>
                  <a:pt x="4385673" y="3506605"/>
                </a:cubicBezTo>
                <a:cubicBezTo>
                  <a:pt x="4217432" y="3573647"/>
                  <a:pt x="3975231" y="3471942"/>
                  <a:pt x="3762979" y="3506605"/>
                </a:cubicBezTo>
                <a:cubicBezTo>
                  <a:pt x="3575339" y="3484703"/>
                  <a:pt x="3548805" y="3514287"/>
                  <a:pt x="3339547" y="3506605"/>
                </a:cubicBezTo>
                <a:cubicBezTo>
                  <a:pt x="3130460" y="3544669"/>
                  <a:pt x="2679255" y="3550058"/>
                  <a:pt x="2517590" y="3506605"/>
                </a:cubicBezTo>
                <a:cubicBezTo>
                  <a:pt x="2360396" y="3502656"/>
                  <a:pt x="2207407" y="3470489"/>
                  <a:pt x="1994526" y="3506605"/>
                </a:cubicBezTo>
                <a:cubicBezTo>
                  <a:pt x="1817947" y="3570793"/>
                  <a:pt x="1630715" y="3463590"/>
                  <a:pt x="1272201" y="3506605"/>
                </a:cubicBezTo>
                <a:cubicBezTo>
                  <a:pt x="959360" y="3554612"/>
                  <a:pt x="639758" y="3511286"/>
                  <a:pt x="500059" y="3506605"/>
                </a:cubicBezTo>
                <a:cubicBezTo>
                  <a:pt x="195263" y="3553050"/>
                  <a:pt x="92423" y="3342162"/>
                  <a:pt x="0" y="3024657"/>
                </a:cubicBezTo>
                <a:cubicBezTo>
                  <a:pt x="-8455" y="2833889"/>
                  <a:pt x="28749" y="2737645"/>
                  <a:pt x="0" y="2465261"/>
                </a:cubicBezTo>
                <a:cubicBezTo>
                  <a:pt x="10486" y="2252470"/>
                  <a:pt x="52609" y="2065059"/>
                  <a:pt x="0" y="1855011"/>
                </a:cubicBezTo>
                <a:cubicBezTo>
                  <a:pt x="3906" y="1714656"/>
                  <a:pt x="-87460" y="1426279"/>
                  <a:pt x="0" y="1168479"/>
                </a:cubicBezTo>
                <a:cubicBezTo>
                  <a:pt x="37718" y="1008637"/>
                  <a:pt x="-50982" y="702980"/>
                  <a:pt x="0" y="481947"/>
                </a:cubicBezTo>
                <a:close/>
              </a:path>
              <a:path w="10963234" h="3506605" fill="none" stroke="0" extrusionOk="0">
                <a:moveTo>
                  <a:pt x="0" y="481947"/>
                </a:moveTo>
                <a:cubicBezTo>
                  <a:pt x="18016" y="153254"/>
                  <a:pt x="194719" y="35134"/>
                  <a:pt x="500059" y="0"/>
                </a:cubicBezTo>
                <a:cubicBezTo>
                  <a:pt x="546529" y="-27372"/>
                  <a:pt x="729866" y="-6128"/>
                  <a:pt x="823861" y="0"/>
                </a:cubicBezTo>
                <a:cubicBezTo>
                  <a:pt x="895123" y="-76333"/>
                  <a:pt x="1320617" y="-24206"/>
                  <a:pt x="1546186" y="0"/>
                </a:cubicBezTo>
                <a:cubicBezTo>
                  <a:pt x="1830341" y="5910"/>
                  <a:pt x="2065553" y="23722"/>
                  <a:pt x="2268512" y="0"/>
                </a:cubicBezTo>
                <a:cubicBezTo>
                  <a:pt x="2505394" y="5757"/>
                  <a:pt x="2519564" y="-12593"/>
                  <a:pt x="2592314" y="0"/>
                </a:cubicBezTo>
                <a:cubicBezTo>
                  <a:pt x="2663017" y="-14356"/>
                  <a:pt x="2795626" y="28969"/>
                  <a:pt x="2916114" y="0"/>
                </a:cubicBezTo>
                <a:cubicBezTo>
                  <a:pt x="3051469" y="4167"/>
                  <a:pt x="3318664" y="17370"/>
                  <a:pt x="3538809" y="0"/>
                </a:cubicBezTo>
                <a:cubicBezTo>
                  <a:pt x="3837059" y="19147"/>
                  <a:pt x="3989667" y="-18020"/>
                  <a:pt x="4261135" y="0"/>
                </a:cubicBezTo>
                <a:cubicBezTo>
                  <a:pt x="4548511" y="-265"/>
                  <a:pt x="4478170" y="-10394"/>
                  <a:pt x="4584937" y="0"/>
                </a:cubicBezTo>
                <a:cubicBezTo>
                  <a:pt x="4657407" y="-16445"/>
                  <a:pt x="5100550" y="67338"/>
                  <a:pt x="5406893" y="0"/>
                </a:cubicBezTo>
                <a:cubicBezTo>
                  <a:pt x="5670027" y="-12537"/>
                  <a:pt x="5738394" y="-24526"/>
                  <a:pt x="5929956" y="0"/>
                </a:cubicBezTo>
                <a:cubicBezTo>
                  <a:pt x="6148021" y="16384"/>
                  <a:pt x="6289692" y="-49389"/>
                  <a:pt x="6453020" y="0"/>
                </a:cubicBezTo>
                <a:cubicBezTo>
                  <a:pt x="6627124" y="26613"/>
                  <a:pt x="6624362" y="-1301"/>
                  <a:pt x="6776822" y="0"/>
                </a:cubicBezTo>
                <a:cubicBezTo>
                  <a:pt x="6904059" y="-15343"/>
                  <a:pt x="7343394" y="-11535"/>
                  <a:pt x="7499147" y="0"/>
                </a:cubicBezTo>
                <a:cubicBezTo>
                  <a:pt x="7710569" y="-3160"/>
                  <a:pt x="7984522" y="-9922"/>
                  <a:pt x="8321105" y="0"/>
                </a:cubicBezTo>
                <a:cubicBezTo>
                  <a:pt x="8594668" y="39753"/>
                  <a:pt x="8822324" y="-581"/>
                  <a:pt x="9143061" y="0"/>
                </a:cubicBezTo>
                <a:cubicBezTo>
                  <a:pt x="9517100" y="-34713"/>
                  <a:pt x="9640241" y="-7455"/>
                  <a:pt x="9865387" y="0"/>
                </a:cubicBezTo>
                <a:cubicBezTo>
                  <a:pt x="10108084" y="-3450"/>
                  <a:pt x="10166026" y="7876"/>
                  <a:pt x="10463174" y="0"/>
                </a:cubicBezTo>
                <a:cubicBezTo>
                  <a:pt x="10668097" y="-45671"/>
                  <a:pt x="10862434" y="235613"/>
                  <a:pt x="10963234" y="481947"/>
                </a:cubicBezTo>
                <a:cubicBezTo>
                  <a:pt x="11032244" y="628126"/>
                  <a:pt x="10973776" y="1013946"/>
                  <a:pt x="10963234" y="1168479"/>
                </a:cubicBezTo>
                <a:cubicBezTo>
                  <a:pt x="11021842" y="1356993"/>
                  <a:pt x="10936937" y="1565732"/>
                  <a:pt x="10963234" y="1727875"/>
                </a:cubicBezTo>
                <a:cubicBezTo>
                  <a:pt x="11030396" y="1843839"/>
                  <a:pt x="11033154" y="2179395"/>
                  <a:pt x="10963234" y="2388980"/>
                </a:cubicBezTo>
                <a:cubicBezTo>
                  <a:pt x="10936138" y="2649564"/>
                  <a:pt x="10978959" y="2749984"/>
                  <a:pt x="10963234" y="3024657"/>
                </a:cubicBezTo>
                <a:cubicBezTo>
                  <a:pt x="11007877" y="3301451"/>
                  <a:pt x="10836447" y="3449977"/>
                  <a:pt x="10463174" y="3506605"/>
                </a:cubicBezTo>
                <a:cubicBezTo>
                  <a:pt x="10296856" y="3536872"/>
                  <a:pt x="9933208" y="3457668"/>
                  <a:pt x="9740848" y="3506605"/>
                </a:cubicBezTo>
                <a:cubicBezTo>
                  <a:pt x="9555602" y="3474919"/>
                  <a:pt x="9501302" y="3499571"/>
                  <a:pt x="9317416" y="3506605"/>
                </a:cubicBezTo>
                <a:cubicBezTo>
                  <a:pt x="9136438" y="3520962"/>
                  <a:pt x="9144203" y="3520198"/>
                  <a:pt x="8993615" y="3506605"/>
                </a:cubicBezTo>
                <a:cubicBezTo>
                  <a:pt x="8835295" y="3517292"/>
                  <a:pt x="8635110" y="3561790"/>
                  <a:pt x="8470551" y="3506605"/>
                </a:cubicBezTo>
                <a:cubicBezTo>
                  <a:pt x="8321307" y="3499776"/>
                  <a:pt x="7930210" y="3549427"/>
                  <a:pt x="7748225" y="3506605"/>
                </a:cubicBezTo>
                <a:cubicBezTo>
                  <a:pt x="7546040" y="3457064"/>
                  <a:pt x="7419840" y="3516150"/>
                  <a:pt x="7125530" y="3506605"/>
                </a:cubicBezTo>
                <a:cubicBezTo>
                  <a:pt x="6844217" y="3490683"/>
                  <a:pt x="6843978" y="3502273"/>
                  <a:pt x="6702098" y="3506605"/>
                </a:cubicBezTo>
                <a:cubicBezTo>
                  <a:pt x="6557676" y="3517346"/>
                  <a:pt x="6507322" y="3493608"/>
                  <a:pt x="6378296" y="3506605"/>
                </a:cubicBezTo>
                <a:cubicBezTo>
                  <a:pt x="6261777" y="3465080"/>
                  <a:pt x="5881113" y="3562696"/>
                  <a:pt x="5556340" y="3506605"/>
                </a:cubicBezTo>
                <a:cubicBezTo>
                  <a:pt x="5285686" y="3493045"/>
                  <a:pt x="5182887" y="3483854"/>
                  <a:pt x="5033277" y="3506605"/>
                </a:cubicBezTo>
                <a:cubicBezTo>
                  <a:pt x="4832187" y="3583009"/>
                  <a:pt x="4528752" y="3574313"/>
                  <a:pt x="4310951" y="3506605"/>
                </a:cubicBezTo>
                <a:cubicBezTo>
                  <a:pt x="4115765" y="3496841"/>
                  <a:pt x="4075161" y="3502586"/>
                  <a:pt x="3987149" y="3506605"/>
                </a:cubicBezTo>
                <a:cubicBezTo>
                  <a:pt x="3922581" y="3492689"/>
                  <a:pt x="3703084" y="3529131"/>
                  <a:pt x="3563717" y="3506605"/>
                </a:cubicBezTo>
                <a:cubicBezTo>
                  <a:pt x="3443035" y="3470454"/>
                  <a:pt x="3002730" y="3516754"/>
                  <a:pt x="2841391" y="3506605"/>
                </a:cubicBezTo>
                <a:cubicBezTo>
                  <a:pt x="2687948" y="3463670"/>
                  <a:pt x="2583028" y="3507902"/>
                  <a:pt x="2417958" y="3506605"/>
                </a:cubicBezTo>
                <a:cubicBezTo>
                  <a:pt x="2290671" y="3494961"/>
                  <a:pt x="2176662" y="3488002"/>
                  <a:pt x="1994526" y="3506605"/>
                </a:cubicBezTo>
                <a:cubicBezTo>
                  <a:pt x="1740975" y="3553756"/>
                  <a:pt x="1585246" y="3495775"/>
                  <a:pt x="1272201" y="3506605"/>
                </a:cubicBezTo>
                <a:cubicBezTo>
                  <a:pt x="982194" y="3536087"/>
                  <a:pt x="786230" y="3458913"/>
                  <a:pt x="500059" y="3506605"/>
                </a:cubicBezTo>
                <a:cubicBezTo>
                  <a:pt x="169517" y="3520308"/>
                  <a:pt x="-48341" y="3202701"/>
                  <a:pt x="0" y="3024657"/>
                </a:cubicBezTo>
                <a:cubicBezTo>
                  <a:pt x="7283" y="2839623"/>
                  <a:pt x="-44739" y="2529010"/>
                  <a:pt x="0" y="2388980"/>
                </a:cubicBezTo>
                <a:cubicBezTo>
                  <a:pt x="3690" y="2208622"/>
                  <a:pt x="27545" y="2065426"/>
                  <a:pt x="0" y="1778729"/>
                </a:cubicBezTo>
                <a:cubicBezTo>
                  <a:pt x="20133" y="1559045"/>
                  <a:pt x="67415" y="1374035"/>
                  <a:pt x="0" y="1193906"/>
                </a:cubicBezTo>
                <a:cubicBezTo>
                  <a:pt x="19973" y="990314"/>
                  <a:pt x="2888" y="770739"/>
                  <a:pt x="0" y="481947"/>
                </a:cubicBezTo>
                <a:close/>
              </a:path>
              <a:path w="10963234" h="3506605" fill="none" stroke="0" extrusionOk="0">
                <a:moveTo>
                  <a:pt x="0" y="481947"/>
                </a:moveTo>
                <a:cubicBezTo>
                  <a:pt x="-76505" y="71970"/>
                  <a:pt x="210056" y="60411"/>
                  <a:pt x="500059" y="0"/>
                </a:cubicBezTo>
                <a:cubicBezTo>
                  <a:pt x="555684" y="-4042"/>
                  <a:pt x="746856" y="-8611"/>
                  <a:pt x="823861" y="0"/>
                </a:cubicBezTo>
                <a:cubicBezTo>
                  <a:pt x="886469" y="-33412"/>
                  <a:pt x="1280250" y="52570"/>
                  <a:pt x="1546186" y="0"/>
                </a:cubicBezTo>
                <a:cubicBezTo>
                  <a:pt x="1819730" y="22100"/>
                  <a:pt x="2028181" y="-40161"/>
                  <a:pt x="2268512" y="0"/>
                </a:cubicBezTo>
                <a:cubicBezTo>
                  <a:pt x="2504399" y="12199"/>
                  <a:pt x="2527734" y="-12943"/>
                  <a:pt x="2592314" y="0"/>
                </a:cubicBezTo>
                <a:cubicBezTo>
                  <a:pt x="2669630" y="9541"/>
                  <a:pt x="2798857" y="51941"/>
                  <a:pt x="2916114" y="0"/>
                </a:cubicBezTo>
                <a:cubicBezTo>
                  <a:pt x="3104236" y="12349"/>
                  <a:pt x="3261398" y="71192"/>
                  <a:pt x="3538809" y="0"/>
                </a:cubicBezTo>
                <a:cubicBezTo>
                  <a:pt x="3832246" y="52874"/>
                  <a:pt x="3997127" y="-36663"/>
                  <a:pt x="4261135" y="0"/>
                </a:cubicBezTo>
                <a:cubicBezTo>
                  <a:pt x="4540747" y="-1051"/>
                  <a:pt x="4467793" y="-18836"/>
                  <a:pt x="4584937" y="0"/>
                </a:cubicBezTo>
                <a:cubicBezTo>
                  <a:pt x="4605610" y="10327"/>
                  <a:pt x="5130569" y="15980"/>
                  <a:pt x="5406893" y="0"/>
                </a:cubicBezTo>
                <a:cubicBezTo>
                  <a:pt x="5681192" y="-3368"/>
                  <a:pt x="5754151" y="-4204"/>
                  <a:pt x="5929956" y="0"/>
                </a:cubicBezTo>
                <a:cubicBezTo>
                  <a:pt x="6134445" y="9249"/>
                  <a:pt x="6255059" y="-22622"/>
                  <a:pt x="6453020" y="0"/>
                </a:cubicBezTo>
                <a:cubicBezTo>
                  <a:pt x="6627792" y="26131"/>
                  <a:pt x="6627858" y="-601"/>
                  <a:pt x="6776822" y="0"/>
                </a:cubicBezTo>
                <a:cubicBezTo>
                  <a:pt x="6924897" y="-6029"/>
                  <a:pt x="7316993" y="-33838"/>
                  <a:pt x="7499147" y="0"/>
                </a:cubicBezTo>
                <a:cubicBezTo>
                  <a:pt x="7753569" y="37334"/>
                  <a:pt x="8063728" y="2974"/>
                  <a:pt x="8321105" y="0"/>
                </a:cubicBezTo>
                <a:cubicBezTo>
                  <a:pt x="8614028" y="9216"/>
                  <a:pt x="8819347" y="-11597"/>
                  <a:pt x="9143061" y="0"/>
                </a:cubicBezTo>
                <a:cubicBezTo>
                  <a:pt x="9533195" y="-21559"/>
                  <a:pt x="9614181" y="10208"/>
                  <a:pt x="9865387" y="0"/>
                </a:cubicBezTo>
                <a:cubicBezTo>
                  <a:pt x="10096279" y="1529"/>
                  <a:pt x="10198771" y="-14165"/>
                  <a:pt x="10463174" y="0"/>
                </a:cubicBezTo>
                <a:cubicBezTo>
                  <a:pt x="10688260" y="-37212"/>
                  <a:pt x="10907449" y="250453"/>
                  <a:pt x="10963234" y="481947"/>
                </a:cubicBezTo>
                <a:cubicBezTo>
                  <a:pt x="10999196" y="634929"/>
                  <a:pt x="10975017" y="979756"/>
                  <a:pt x="10963234" y="1168479"/>
                </a:cubicBezTo>
                <a:cubicBezTo>
                  <a:pt x="10962757" y="1349089"/>
                  <a:pt x="10893825" y="1564597"/>
                  <a:pt x="10963234" y="1727875"/>
                </a:cubicBezTo>
                <a:cubicBezTo>
                  <a:pt x="11023993" y="1850227"/>
                  <a:pt x="11024603" y="2164782"/>
                  <a:pt x="10963234" y="2388980"/>
                </a:cubicBezTo>
                <a:cubicBezTo>
                  <a:pt x="10955235" y="2630517"/>
                  <a:pt x="10936865" y="2721997"/>
                  <a:pt x="10963234" y="3024657"/>
                </a:cubicBezTo>
                <a:cubicBezTo>
                  <a:pt x="11040643" y="3353135"/>
                  <a:pt x="10825088" y="3453196"/>
                  <a:pt x="10463174" y="3506605"/>
                </a:cubicBezTo>
                <a:cubicBezTo>
                  <a:pt x="10259057" y="3500972"/>
                  <a:pt x="9900410" y="3492075"/>
                  <a:pt x="9740848" y="3506605"/>
                </a:cubicBezTo>
                <a:cubicBezTo>
                  <a:pt x="9560760" y="3465221"/>
                  <a:pt x="9497256" y="3514065"/>
                  <a:pt x="9317416" y="3506605"/>
                </a:cubicBezTo>
                <a:cubicBezTo>
                  <a:pt x="9136177" y="3521708"/>
                  <a:pt x="9144355" y="3517631"/>
                  <a:pt x="8993615" y="3506605"/>
                </a:cubicBezTo>
                <a:cubicBezTo>
                  <a:pt x="8893314" y="3533296"/>
                  <a:pt x="8628212" y="3542591"/>
                  <a:pt x="8470551" y="3506605"/>
                </a:cubicBezTo>
                <a:cubicBezTo>
                  <a:pt x="8310619" y="3434703"/>
                  <a:pt x="7903772" y="3502991"/>
                  <a:pt x="7748225" y="3506605"/>
                </a:cubicBezTo>
                <a:cubicBezTo>
                  <a:pt x="7534246" y="3468583"/>
                  <a:pt x="7381475" y="3494113"/>
                  <a:pt x="7125530" y="3506605"/>
                </a:cubicBezTo>
                <a:cubicBezTo>
                  <a:pt x="6846030" y="3492191"/>
                  <a:pt x="6843609" y="3500522"/>
                  <a:pt x="6702098" y="3506605"/>
                </a:cubicBezTo>
                <a:cubicBezTo>
                  <a:pt x="6563224" y="3519242"/>
                  <a:pt x="6499616" y="3483172"/>
                  <a:pt x="6378296" y="3506605"/>
                </a:cubicBezTo>
                <a:cubicBezTo>
                  <a:pt x="6192128" y="3564310"/>
                  <a:pt x="5943314" y="3491102"/>
                  <a:pt x="5556340" y="3506605"/>
                </a:cubicBezTo>
                <a:cubicBezTo>
                  <a:pt x="5253873" y="3478073"/>
                  <a:pt x="5158147" y="3496949"/>
                  <a:pt x="5033277" y="3506605"/>
                </a:cubicBezTo>
                <a:cubicBezTo>
                  <a:pt x="4863202" y="3550108"/>
                  <a:pt x="4526555" y="3480783"/>
                  <a:pt x="4310951" y="3506605"/>
                </a:cubicBezTo>
                <a:cubicBezTo>
                  <a:pt x="4106660" y="3484193"/>
                  <a:pt x="4072792" y="3507331"/>
                  <a:pt x="3987149" y="3506605"/>
                </a:cubicBezTo>
                <a:cubicBezTo>
                  <a:pt x="3952185" y="3510389"/>
                  <a:pt x="3712293" y="3519591"/>
                  <a:pt x="3563717" y="3506605"/>
                </a:cubicBezTo>
                <a:cubicBezTo>
                  <a:pt x="3411439" y="3449078"/>
                  <a:pt x="2981133" y="3543607"/>
                  <a:pt x="2841391" y="3506605"/>
                </a:cubicBezTo>
                <a:cubicBezTo>
                  <a:pt x="2721365" y="3513322"/>
                  <a:pt x="2544635" y="3513953"/>
                  <a:pt x="2417958" y="3506605"/>
                </a:cubicBezTo>
                <a:cubicBezTo>
                  <a:pt x="2283936" y="3514370"/>
                  <a:pt x="2175876" y="3503351"/>
                  <a:pt x="1994526" y="3506605"/>
                </a:cubicBezTo>
                <a:cubicBezTo>
                  <a:pt x="1773142" y="3501834"/>
                  <a:pt x="1542518" y="3489305"/>
                  <a:pt x="1272201" y="3506605"/>
                </a:cubicBezTo>
                <a:cubicBezTo>
                  <a:pt x="956965" y="3514225"/>
                  <a:pt x="807007" y="3449806"/>
                  <a:pt x="500059" y="3506605"/>
                </a:cubicBezTo>
                <a:cubicBezTo>
                  <a:pt x="164011" y="3514856"/>
                  <a:pt x="613" y="3192767"/>
                  <a:pt x="0" y="3024657"/>
                </a:cubicBezTo>
                <a:cubicBezTo>
                  <a:pt x="20109" y="2844584"/>
                  <a:pt x="-60490" y="2544774"/>
                  <a:pt x="0" y="2388980"/>
                </a:cubicBezTo>
                <a:cubicBezTo>
                  <a:pt x="33652" y="2275565"/>
                  <a:pt x="17557" y="2048468"/>
                  <a:pt x="0" y="1778729"/>
                </a:cubicBezTo>
                <a:cubicBezTo>
                  <a:pt x="36400" y="1525579"/>
                  <a:pt x="60350" y="1376958"/>
                  <a:pt x="0" y="1193906"/>
                </a:cubicBezTo>
                <a:cubicBezTo>
                  <a:pt x="-13023" y="1027079"/>
                  <a:pt x="-20938" y="769743"/>
                  <a:pt x="0" y="48194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245653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63234" h="3506605" fill="none" extrusionOk="0">
                <a:moveTo>
                  <a:pt x="0" y="481947"/>
                </a:moveTo>
                <a:cubicBezTo>
                  <a:pt x="-31814" y="82636"/>
                  <a:pt x="213623" y="59652"/>
                  <a:pt x="500059" y="0"/>
                </a:cubicBezTo>
                <a:cubicBezTo>
                  <a:pt x="562046" y="19400"/>
                  <a:pt x="755197" y="-8840"/>
                  <a:pt x="823861" y="0"/>
                </a:cubicBezTo>
                <a:cubicBezTo>
                  <a:pt x="885411" y="8820"/>
                  <a:pt x="1250162" y="109369"/>
                  <a:pt x="1546186" y="0"/>
                </a:cubicBezTo>
                <a:cubicBezTo>
                  <a:pt x="1744942" y="-27142"/>
                  <a:pt x="2015490" y="-59040"/>
                  <a:pt x="2268512" y="0"/>
                </a:cubicBezTo>
                <a:cubicBezTo>
                  <a:pt x="2501061" y="6040"/>
                  <a:pt x="2532813" y="-15717"/>
                  <a:pt x="2592314" y="0"/>
                </a:cubicBezTo>
                <a:cubicBezTo>
                  <a:pt x="2665999" y="28496"/>
                  <a:pt x="2800294" y="39292"/>
                  <a:pt x="2916114" y="0"/>
                </a:cubicBezTo>
                <a:cubicBezTo>
                  <a:pt x="3145823" y="11278"/>
                  <a:pt x="3304118" y="83204"/>
                  <a:pt x="3538809" y="0"/>
                </a:cubicBezTo>
                <a:cubicBezTo>
                  <a:pt x="3782020" y="86059"/>
                  <a:pt x="4018380" y="-17218"/>
                  <a:pt x="4261135" y="0"/>
                </a:cubicBezTo>
                <a:cubicBezTo>
                  <a:pt x="4521310" y="-6848"/>
                  <a:pt x="4449617" y="-18305"/>
                  <a:pt x="4584937" y="0"/>
                </a:cubicBezTo>
                <a:cubicBezTo>
                  <a:pt x="4610489" y="10831"/>
                  <a:pt x="5070478" y="16611"/>
                  <a:pt x="5406893" y="0"/>
                </a:cubicBezTo>
                <a:cubicBezTo>
                  <a:pt x="5697246" y="-3340"/>
                  <a:pt x="5745586" y="8248"/>
                  <a:pt x="5929956" y="0"/>
                </a:cubicBezTo>
                <a:cubicBezTo>
                  <a:pt x="6145969" y="5335"/>
                  <a:pt x="6231647" y="-26481"/>
                  <a:pt x="6453020" y="0"/>
                </a:cubicBezTo>
                <a:cubicBezTo>
                  <a:pt x="6622466" y="24436"/>
                  <a:pt x="6626892" y="-4925"/>
                  <a:pt x="6776822" y="0"/>
                </a:cubicBezTo>
                <a:cubicBezTo>
                  <a:pt x="6988329" y="36741"/>
                  <a:pt x="7301926" y="-47171"/>
                  <a:pt x="7499147" y="0"/>
                </a:cubicBezTo>
                <a:cubicBezTo>
                  <a:pt x="7721083" y="74768"/>
                  <a:pt x="8117715" y="3862"/>
                  <a:pt x="8321105" y="0"/>
                </a:cubicBezTo>
                <a:cubicBezTo>
                  <a:pt x="8646502" y="29833"/>
                  <a:pt x="8830040" y="-3213"/>
                  <a:pt x="9143061" y="0"/>
                </a:cubicBezTo>
                <a:cubicBezTo>
                  <a:pt x="9542581" y="-37142"/>
                  <a:pt x="9598559" y="-9317"/>
                  <a:pt x="9865387" y="0"/>
                </a:cubicBezTo>
                <a:cubicBezTo>
                  <a:pt x="10077364" y="2321"/>
                  <a:pt x="10201471" y="-12231"/>
                  <a:pt x="10463174" y="0"/>
                </a:cubicBezTo>
                <a:cubicBezTo>
                  <a:pt x="10667005" y="14883"/>
                  <a:pt x="10949207" y="277533"/>
                  <a:pt x="10963234" y="481947"/>
                </a:cubicBezTo>
                <a:cubicBezTo>
                  <a:pt x="10993179" y="635204"/>
                  <a:pt x="10967971" y="1005468"/>
                  <a:pt x="10963234" y="1168479"/>
                </a:cubicBezTo>
                <a:cubicBezTo>
                  <a:pt x="10930411" y="1376616"/>
                  <a:pt x="10916987" y="1531894"/>
                  <a:pt x="10963234" y="1727875"/>
                </a:cubicBezTo>
                <a:cubicBezTo>
                  <a:pt x="11030418" y="1859794"/>
                  <a:pt x="11015137" y="2105908"/>
                  <a:pt x="10963234" y="2388980"/>
                </a:cubicBezTo>
                <a:cubicBezTo>
                  <a:pt x="10968614" y="2627029"/>
                  <a:pt x="10907147" y="2720060"/>
                  <a:pt x="10963234" y="3024657"/>
                </a:cubicBezTo>
                <a:cubicBezTo>
                  <a:pt x="10996947" y="3341692"/>
                  <a:pt x="10781529" y="3473131"/>
                  <a:pt x="10463174" y="3506605"/>
                </a:cubicBezTo>
                <a:cubicBezTo>
                  <a:pt x="10228812" y="3484631"/>
                  <a:pt x="9894165" y="3499208"/>
                  <a:pt x="9740848" y="3506605"/>
                </a:cubicBezTo>
                <a:cubicBezTo>
                  <a:pt x="9547513" y="3464018"/>
                  <a:pt x="9494773" y="3517346"/>
                  <a:pt x="9317416" y="3506605"/>
                </a:cubicBezTo>
                <a:cubicBezTo>
                  <a:pt x="9137281" y="3521600"/>
                  <a:pt x="9146272" y="3518050"/>
                  <a:pt x="8993615" y="3506605"/>
                </a:cubicBezTo>
                <a:cubicBezTo>
                  <a:pt x="8866644" y="3526478"/>
                  <a:pt x="8638726" y="3506399"/>
                  <a:pt x="8470551" y="3506605"/>
                </a:cubicBezTo>
                <a:cubicBezTo>
                  <a:pt x="8316491" y="3421471"/>
                  <a:pt x="7906552" y="3487221"/>
                  <a:pt x="7748225" y="3506605"/>
                </a:cubicBezTo>
                <a:cubicBezTo>
                  <a:pt x="7561455" y="3460500"/>
                  <a:pt x="7410671" y="3472191"/>
                  <a:pt x="7125530" y="3506605"/>
                </a:cubicBezTo>
                <a:cubicBezTo>
                  <a:pt x="6847951" y="3492073"/>
                  <a:pt x="6844804" y="3500477"/>
                  <a:pt x="6702098" y="3506605"/>
                </a:cubicBezTo>
                <a:cubicBezTo>
                  <a:pt x="6563911" y="3522340"/>
                  <a:pt x="6503944" y="3507784"/>
                  <a:pt x="6378296" y="3506605"/>
                </a:cubicBezTo>
                <a:cubicBezTo>
                  <a:pt x="6158270" y="3589001"/>
                  <a:pt x="5916243" y="3510517"/>
                  <a:pt x="5556340" y="3506605"/>
                </a:cubicBezTo>
                <a:cubicBezTo>
                  <a:pt x="5275489" y="3468783"/>
                  <a:pt x="5191049" y="3509911"/>
                  <a:pt x="5033277" y="3506605"/>
                </a:cubicBezTo>
                <a:cubicBezTo>
                  <a:pt x="4868797" y="3545614"/>
                  <a:pt x="4488538" y="3467061"/>
                  <a:pt x="4310951" y="3506605"/>
                </a:cubicBezTo>
                <a:cubicBezTo>
                  <a:pt x="4100228" y="3491046"/>
                  <a:pt x="4075069" y="3506124"/>
                  <a:pt x="3987149" y="3506605"/>
                </a:cubicBezTo>
                <a:cubicBezTo>
                  <a:pt x="3954036" y="3526426"/>
                  <a:pt x="3691804" y="3507755"/>
                  <a:pt x="3563717" y="3506605"/>
                </a:cubicBezTo>
                <a:cubicBezTo>
                  <a:pt x="3387500" y="3433793"/>
                  <a:pt x="3036652" y="3577625"/>
                  <a:pt x="2841391" y="3506605"/>
                </a:cubicBezTo>
                <a:cubicBezTo>
                  <a:pt x="2709205" y="3502294"/>
                  <a:pt x="2533646" y="3538565"/>
                  <a:pt x="2417958" y="3506605"/>
                </a:cubicBezTo>
                <a:cubicBezTo>
                  <a:pt x="2287771" y="3531009"/>
                  <a:pt x="2184721" y="3535586"/>
                  <a:pt x="1994526" y="3506605"/>
                </a:cubicBezTo>
                <a:cubicBezTo>
                  <a:pt x="1750021" y="3467381"/>
                  <a:pt x="1605411" y="3504803"/>
                  <a:pt x="1272201" y="3506605"/>
                </a:cubicBezTo>
                <a:cubicBezTo>
                  <a:pt x="974201" y="3494068"/>
                  <a:pt x="830719" y="3458283"/>
                  <a:pt x="500059" y="3506605"/>
                </a:cubicBezTo>
                <a:cubicBezTo>
                  <a:pt x="210493" y="3511855"/>
                  <a:pt x="5179" y="3190719"/>
                  <a:pt x="0" y="3024657"/>
                </a:cubicBezTo>
                <a:cubicBezTo>
                  <a:pt x="28953" y="2854826"/>
                  <a:pt x="-58926" y="2546124"/>
                  <a:pt x="0" y="2388980"/>
                </a:cubicBezTo>
                <a:cubicBezTo>
                  <a:pt x="53045" y="2303013"/>
                  <a:pt x="30262" y="2076028"/>
                  <a:pt x="0" y="1778729"/>
                </a:cubicBezTo>
                <a:cubicBezTo>
                  <a:pt x="32681" y="1523714"/>
                  <a:pt x="40611" y="1335010"/>
                  <a:pt x="0" y="1193906"/>
                </a:cubicBezTo>
                <a:cubicBezTo>
                  <a:pt x="-23909" y="1081340"/>
                  <a:pt x="-62248" y="774072"/>
                  <a:pt x="0" y="481947"/>
                </a:cubicBezTo>
                <a:close/>
              </a:path>
              <a:path w="10963234" h="3506605" stroke="0" extrusionOk="0">
                <a:moveTo>
                  <a:pt x="0" y="481947"/>
                </a:moveTo>
                <a:cubicBezTo>
                  <a:pt x="-8735" y="115394"/>
                  <a:pt x="303981" y="128945"/>
                  <a:pt x="500059" y="0"/>
                </a:cubicBezTo>
                <a:cubicBezTo>
                  <a:pt x="655486" y="27518"/>
                  <a:pt x="928223" y="-10566"/>
                  <a:pt x="1023123" y="0"/>
                </a:cubicBezTo>
                <a:cubicBezTo>
                  <a:pt x="1125320" y="-11439"/>
                  <a:pt x="1313837" y="-45650"/>
                  <a:pt x="1745448" y="0"/>
                </a:cubicBezTo>
                <a:cubicBezTo>
                  <a:pt x="2065557" y="41698"/>
                  <a:pt x="1924236" y="22057"/>
                  <a:pt x="2069250" y="0"/>
                </a:cubicBezTo>
                <a:cubicBezTo>
                  <a:pt x="2202828" y="53098"/>
                  <a:pt x="2523358" y="16579"/>
                  <a:pt x="2791576" y="0"/>
                </a:cubicBezTo>
                <a:cubicBezTo>
                  <a:pt x="3022906" y="33868"/>
                  <a:pt x="2996278" y="-6823"/>
                  <a:pt x="3115376" y="0"/>
                </a:cubicBezTo>
                <a:cubicBezTo>
                  <a:pt x="3282916" y="67740"/>
                  <a:pt x="3494558" y="123088"/>
                  <a:pt x="3837703" y="0"/>
                </a:cubicBezTo>
                <a:cubicBezTo>
                  <a:pt x="4203454" y="-37434"/>
                  <a:pt x="4205814" y="2276"/>
                  <a:pt x="4460397" y="0"/>
                </a:cubicBezTo>
                <a:cubicBezTo>
                  <a:pt x="4692033" y="21507"/>
                  <a:pt x="4790513" y="-3482"/>
                  <a:pt x="4983461" y="0"/>
                </a:cubicBezTo>
                <a:cubicBezTo>
                  <a:pt x="5214998" y="55171"/>
                  <a:pt x="5461707" y="2433"/>
                  <a:pt x="5606155" y="0"/>
                </a:cubicBezTo>
                <a:cubicBezTo>
                  <a:pt x="5714411" y="-17571"/>
                  <a:pt x="5946882" y="-40967"/>
                  <a:pt x="6328482" y="0"/>
                </a:cubicBezTo>
                <a:cubicBezTo>
                  <a:pt x="6679369" y="15540"/>
                  <a:pt x="6646502" y="-4251"/>
                  <a:pt x="6951176" y="0"/>
                </a:cubicBezTo>
                <a:cubicBezTo>
                  <a:pt x="7250247" y="6450"/>
                  <a:pt x="7218753" y="-3898"/>
                  <a:pt x="7374608" y="0"/>
                </a:cubicBezTo>
                <a:cubicBezTo>
                  <a:pt x="7514966" y="29844"/>
                  <a:pt x="7717071" y="1596"/>
                  <a:pt x="7798041" y="0"/>
                </a:cubicBezTo>
                <a:cubicBezTo>
                  <a:pt x="7908885" y="-3289"/>
                  <a:pt x="8103675" y="12275"/>
                  <a:pt x="8221473" y="0"/>
                </a:cubicBezTo>
                <a:cubicBezTo>
                  <a:pt x="8364171" y="1149"/>
                  <a:pt x="8428741" y="10622"/>
                  <a:pt x="8644905" y="0"/>
                </a:cubicBezTo>
                <a:cubicBezTo>
                  <a:pt x="8814616" y="3600"/>
                  <a:pt x="9117241" y="-35767"/>
                  <a:pt x="9367231" y="0"/>
                </a:cubicBezTo>
                <a:cubicBezTo>
                  <a:pt x="9550712" y="-96"/>
                  <a:pt x="9643755" y="24578"/>
                  <a:pt x="9790664" y="0"/>
                </a:cubicBezTo>
                <a:cubicBezTo>
                  <a:pt x="9870814" y="48460"/>
                  <a:pt x="10131118" y="51491"/>
                  <a:pt x="10463174" y="0"/>
                </a:cubicBezTo>
                <a:cubicBezTo>
                  <a:pt x="10677671" y="29199"/>
                  <a:pt x="11034684" y="132761"/>
                  <a:pt x="10963234" y="481947"/>
                </a:cubicBezTo>
                <a:cubicBezTo>
                  <a:pt x="10928906" y="560966"/>
                  <a:pt x="10915477" y="972255"/>
                  <a:pt x="10963234" y="1143052"/>
                </a:cubicBezTo>
                <a:cubicBezTo>
                  <a:pt x="10965417" y="1396425"/>
                  <a:pt x="11052359" y="1606663"/>
                  <a:pt x="10963234" y="1804156"/>
                </a:cubicBezTo>
                <a:cubicBezTo>
                  <a:pt x="10949742" y="1995421"/>
                  <a:pt x="10953620" y="2257542"/>
                  <a:pt x="10963234" y="2465261"/>
                </a:cubicBezTo>
                <a:cubicBezTo>
                  <a:pt x="11026610" y="2699541"/>
                  <a:pt x="10999294" y="2943418"/>
                  <a:pt x="10963234" y="3024657"/>
                </a:cubicBezTo>
                <a:cubicBezTo>
                  <a:pt x="10898377" y="3331753"/>
                  <a:pt x="10849329" y="3574189"/>
                  <a:pt x="10463174" y="3506605"/>
                </a:cubicBezTo>
                <a:cubicBezTo>
                  <a:pt x="10383878" y="3509411"/>
                  <a:pt x="10206263" y="3513186"/>
                  <a:pt x="10139372" y="3506605"/>
                </a:cubicBezTo>
                <a:cubicBezTo>
                  <a:pt x="10059022" y="3500868"/>
                  <a:pt x="9977785" y="3535877"/>
                  <a:pt x="9815572" y="3506605"/>
                </a:cubicBezTo>
                <a:cubicBezTo>
                  <a:pt x="9675355" y="3473972"/>
                  <a:pt x="9557989" y="3495430"/>
                  <a:pt x="9491770" y="3506605"/>
                </a:cubicBezTo>
                <a:cubicBezTo>
                  <a:pt x="9415482" y="3516892"/>
                  <a:pt x="9276584" y="3516012"/>
                  <a:pt x="9167969" y="3506605"/>
                </a:cubicBezTo>
                <a:cubicBezTo>
                  <a:pt x="9063242" y="3467767"/>
                  <a:pt x="8870601" y="3492712"/>
                  <a:pt x="8644905" y="3506605"/>
                </a:cubicBezTo>
                <a:cubicBezTo>
                  <a:pt x="8415392" y="3504002"/>
                  <a:pt x="8281164" y="3422769"/>
                  <a:pt x="8022211" y="3506605"/>
                </a:cubicBezTo>
                <a:cubicBezTo>
                  <a:pt x="7736574" y="3592696"/>
                  <a:pt x="7584857" y="3534969"/>
                  <a:pt x="7200254" y="3506605"/>
                </a:cubicBezTo>
                <a:cubicBezTo>
                  <a:pt x="6829204" y="3521195"/>
                  <a:pt x="6723425" y="3479523"/>
                  <a:pt x="6577560" y="3506605"/>
                </a:cubicBezTo>
                <a:cubicBezTo>
                  <a:pt x="6421503" y="3509970"/>
                  <a:pt x="6335470" y="3536111"/>
                  <a:pt x="6253758" y="3506605"/>
                </a:cubicBezTo>
                <a:cubicBezTo>
                  <a:pt x="6080120" y="3422023"/>
                  <a:pt x="5945967" y="3566348"/>
                  <a:pt x="5531432" y="3506605"/>
                </a:cubicBezTo>
                <a:cubicBezTo>
                  <a:pt x="5202269" y="3482393"/>
                  <a:pt x="5237207" y="3516918"/>
                  <a:pt x="5108000" y="3506605"/>
                </a:cubicBezTo>
                <a:cubicBezTo>
                  <a:pt x="5036601" y="3440415"/>
                  <a:pt x="4586691" y="3531349"/>
                  <a:pt x="4385673" y="3506605"/>
                </a:cubicBezTo>
                <a:cubicBezTo>
                  <a:pt x="4217432" y="3573647"/>
                  <a:pt x="3975231" y="3471942"/>
                  <a:pt x="3762979" y="3506605"/>
                </a:cubicBezTo>
                <a:cubicBezTo>
                  <a:pt x="3575339" y="3484703"/>
                  <a:pt x="3548805" y="3514287"/>
                  <a:pt x="3339547" y="3506605"/>
                </a:cubicBezTo>
                <a:cubicBezTo>
                  <a:pt x="3130460" y="3544669"/>
                  <a:pt x="2679255" y="3550058"/>
                  <a:pt x="2517590" y="3506605"/>
                </a:cubicBezTo>
                <a:cubicBezTo>
                  <a:pt x="2360396" y="3502656"/>
                  <a:pt x="2207407" y="3470489"/>
                  <a:pt x="1994526" y="3506605"/>
                </a:cubicBezTo>
                <a:cubicBezTo>
                  <a:pt x="1817947" y="3570793"/>
                  <a:pt x="1630715" y="3463590"/>
                  <a:pt x="1272201" y="3506605"/>
                </a:cubicBezTo>
                <a:cubicBezTo>
                  <a:pt x="959360" y="3554612"/>
                  <a:pt x="639758" y="3511286"/>
                  <a:pt x="500059" y="3506605"/>
                </a:cubicBezTo>
                <a:cubicBezTo>
                  <a:pt x="195263" y="3553050"/>
                  <a:pt x="92423" y="3342162"/>
                  <a:pt x="0" y="3024657"/>
                </a:cubicBezTo>
                <a:cubicBezTo>
                  <a:pt x="-8455" y="2833889"/>
                  <a:pt x="28749" y="2737645"/>
                  <a:pt x="0" y="2465261"/>
                </a:cubicBezTo>
                <a:cubicBezTo>
                  <a:pt x="10486" y="2252470"/>
                  <a:pt x="52609" y="2065059"/>
                  <a:pt x="0" y="1855011"/>
                </a:cubicBezTo>
                <a:cubicBezTo>
                  <a:pt x="3906" y="1714656"/>
                  <a:pt x="-87460" y="1426279"/>
                  <a:pt x="0" y="1168479"/>
                </a:cubicBezTo>
                <a:cubicBezTo>
                  <a:pt x="37718" y="1008637"/>
                  <a:pt x="-50982" y="702980"/>
                  <a:pt x="0" y="481947"/>
                </a:cubicBezTo>
                <a:close/>
              </a:path>
              <a:path w="10963234" h="3506605" fill="none" stroke="0" extrusionOk="0">
                <a:moveTo>
                  <a:pt x="0" y="481947"/>
                </a:moveTo>
                <a:cubicBezTo>
                  <a:pt x="18016" y="153254"/>
                  <a:pt x="194719" y="35134"/>
                  <a:pt x="500059" y="0"/>
                </a:cubicBezTo>
                <a:cubicBezTo>
                  <a:pt x="546529" y="-27372"/>
                  <a:pt x="729866" y="-6128"/>
                  <a:pt x="823861" y="0"/>
                </a:cubicBezTo>
                <a:cubicBezTo>
                  <a:pt x="895123" y="-76333"/>
                  <a:pt x="1320617" y="-24206"/>
                  <a:pt x="1546186" y="0"/>
                </a:cubicBezTo>
                <a:cubicBezTo>
                  <a:pt x="1830341" y="5910"/>
                  <a:pt x="2065553" y="23722"/>
                  <a:pt x="2268512" y="0"/>
                </a:cubicBezTo>
                <a:cubicBezTo>
                  <a:pt x="2505394" y="5757"/>
                  <a:pt x="2519564" y="-12593"/>
                  <a:pt x="2592314" y="0"/>
                </a:cubicBezTo>
                <a:cubicBezTo>
                  <a:pt x="2663017" y="-14356"/>
                  <a:pt x="2795626" y="28969"/>
                  <a:pt x="2916114" y="0"/>
                </a:cubicBezTo>
                <a:cubicBezTo>
                  <a:pt x="3051469" y="4167"/>
                  <a:pt x="3318664" y="17370"/>
                  <a:pt x="3538809" y="0"/>
                </a:cubicBezTo>
                <a:cubicBezTo>
                  <a:pt x="3837059" y="19147"/>
                  <a:pt x="3989667" y="-18020"/>
                  <a:pt x="4261135" y="0"/>
                </a:cubicBezTo>
                <a:cubicBezTo>
                  <a:pt x="4548511" y="-265"/>
                  <a:pt x="4478170" y="-10394"/>
                  <a:pt x="4584937" y="0"/>
                </a:cubicBezTo>
                <a:cubicBezTo>
                  <a:pt x="4657407" y="-16445"/>
                  <a:pt x="5100550" y="67338"/>
                  <a:pt x="5406893" y="0"/>
                </a:cubicBezTo>
                <a:cubicBezTo>
                  <a:pt x="5670027" y="-12537"/>
                  <a:pt x="5738394" y="-24526"/>
                  <a:pt x="5929956" y="0"/>
                </a:cubicBezTo>
                <a:cubicBezTo>
                  <a:pt x="6148021" y="16384"/>
                  <a:pt x="6289692" y="-49389"/>
                  <a:pt x="6453020" y="0"/>
                </a:cubicBezTo>
                <a:cubicBezTo>
                  <a:pt x="6627124" y="26613"/>
                  <a:pt x="6624362" y="-1301"/>
                  <a:pt x="6776822" y="0"/>
                </a:cubicBezTo>
                <a:cubicBezTo>
                  <a:pt x="6904059" y="-15343"/>
                  <a:pt x="7343394" y="-11535"/>
                  <a:pt x="7499147" y="0"/>
                </a:cubicBezTo>
                <a:cubicBezTo>
                  <a:pt x="7710569" y="-3160"/>
                  <a:pt x="7984522" y="-9922"/>
                  <a:pt x="8321105" y="0"/>
                </a:cubicBezTo>
                <a:cubicBezTo>
                  <a:pt x="8594668" y="39753"/>
                  <a:pt x="8822324" y="-581"/>
                  <a:pt x="9143061" y="0"/>
                </a:cubicBezTo>
                <a:cubicBezTo>
                  <a:pt x="9517100" y="-34713"/>
                  <a:pt x="9640241" y="-7455"/>
                  <a:pt x="9865387" y="0"/>
                </a:cubicBezTo>
                <a:cubicBezTo>
                  <a:pt x="10108084" y="-3450"/>
                  <a:pt x="10166026" y="7876"/>
                  <a:pt x="10463174" y="0"/>
                </a:cubicBezTo>
                <a:cubicBezTo>
                  <a:pt x="10668097" y="-45671"/>
                  <a:pt x="10862434" y="235613"/>
                  <a:pt x="10963234" y="481947"/>
                </a:cubicBezTo>
                <a:cubicBezTo>
                  <a:pt x="11032244" y="628126"/>
                  <a:pt x="10973776" y="1013946"/>
                  <a:pt x="10963234" y="1168479"/>
                </a:cubicBezTo>
                <a:cubicBezTo>
                  <a:pt x="11021842" y="1356993"/>
                  <a:pt x="10936937" y="1565732"/>
                  <a:pt x="10963234" y="1727875"/>
                </a:cubicBezTo>
                <a:cubicBezTo>
                  <a:pt x="11030396" y="1843839"/>
                  <a:pt x="11033154" y="2179395"/>
                  <a:pt x="10963234" y="2388980"/>
                </a:cubicBezTo>
                <a:cubicBezTo>
                  <a:pt x="10936138" y="2649564"/>
                  <a:pt x="10978959" y="2749984"/>
                  <a:pt x="10963234" y="3024657"/>
                </a:cubicBezTo>
                <a:cubicBezTo>
                  <a:pt x="11007877" y="3301451"/>
                  <a:pt x="10836447" y="3449977"/>
                  <a:pt x="10463174" y="3506605"/>
                </a:cubicBezTo>
                <a:cubicBezTo>
                  <a:pt x="10296856" y="3536872"/>
                  <a:pt x="9933208" y="3457668"/>
                  <a:pt x="9740848" y="3506605"/>
                </a:cubicBezTo>
                <a:cubicBezTo>
                  <a:pt x="9555602" y="3474919"/>
                  <a:pt x="9501302" y="3499571"/>
                  <a:pt x="9317416" y="3506605"/>
                </a:cubicBezTo>
                <a:cubicBezTo>
                  <a:pt x="9136438" y="3520962"/>
                  <a:pt x="9144203" y="3520198"/>
                  <a:pt x="8993615" y="3506605"/>
                </a:cubicBezTo>
                <a:cubicBezTo>
                  <a:pt x="8835295" y="3517292"/>
                  <a:pt x="8635110" y="3561790"/>
                  <a:pt x="8470551" y="3506605"/>
                </a:cubicBezTo>
                <a:cubicBezTo>
                  <a:pt x="8321307" y="3499776"/>
                  <a:pt x="7930210" y="3549427"/>
                  <a:pt x="7748225" y="3506605"/>
                </a:cubicBezTo>
                <a:cubicBezTo>
                  <a:pt x="7546040" y="3457064"/>
                  <a:pt x="7419840" y="3516150"/>
                  <a:pt x="7125530" y="3506605"/>
                </a:cubicBezTo>
                <a:cubicBezTo>
                  <a:pt x="6844217" y="3490683"/>
                  <a:pt x="6843978" y="3502273"/>
                  <a:pt x="6702098" y="3506605"/>
                </a:cubicBezTo>
                <a:cubicBezTo>
                  <a:pt x="6557676" y="3517346"/>
                  <a:pt x="6507322" y="3493608"/>
                  <a:pt x="6378296" y="3506605"/>
                </a:cubicBezTo>
                <a:cubicBezTo>
                  <a:pt x="6261777" y="3465080"/>
                  <a:pt x="5881113" y="3562696"/>
                  <a:pt x="5556340" y="3506605"/>
                </a:cubicBezTo>
                <a:cubicBezTo>
                  <a:pt x="5285686" y="3493045"/>
                  <a:pt x="5182887" y="3483854"/>
                  <a:pt x="5033277" y="3506605"/>
                </a:cubicBezTo>
                <a:cubicBezTo>
                  <a:pt x="4832187" y="3583009"/>
                  <a:pt x="4528752" y="3574313"/>
                  <a:pt x="4310951" y="3506605"/>
                </a:cubicBezTo>
                <a:cubicBezTo>
                  <a:pt x="4115765" y="3496841"/>
                  <a:pt x="4075161" y="3502586"/>
                  <a:pt x="3987149" y="3506605"/>
                </a:cubicBezTo>
                <a:cubicBezTo>
                  <a:pt x="3922581" y="3492689"/>
                  <a:pt x="3703084" y="3529131"/>
                  <a:pt x="3563717" y="3506605"/>
                </a:cubicBezTo>
                <a:cubicBezTo>
                  <a:pt x="3443035" y="3470454"/>
                  <a:pt x="3002730" y="3516754"/>
                  <a:pt x="2841391" y="3506605"/>
                </a:cubicBezTo>
                <a:cubicBezTo>
                  <a:pt x="2687948" y="3463670"/>
                  <a:pt x="2583028" y="3507902"/>
                  <a:pt x="2417958" y="3506605"/>
                </a:cubicBezTo>
                <a:cubicBezTo>
                  <a:pt x="2290671" y="3494961"/>
                  <a:pt x="2176662" y="3488002"/>
                  <a:pt x="1994526" y="3506605"/>
                </a:cubicBezTo>
                <a:cubicBezTo>
                  <a:pt x="1740975" y="3553756"/>
                  <a:pt x="1585246" y="3495775"/>
                  <a:pt x="1272201" y="3506605"/>
                </a:cubicBezTo>
                <a:cubicBezTo>
                  <a:pt x="982194" y="3536087"/>
                  <a:pt x="786230" y="3458913"/>
                  <a:pt x="500059" y="3506605"/>
                </a:cubicBezTo>
                <a:cubicBezTo>
                  <a:pt x="169517" y="3520308"/>
                  <a:pt x="-48341" y="3202701"/>
                  <a:pt x="0" y="3024657"/>
                </a:cubicBezTo>
                <a:cubicBezTo>
                  <a:pt x="7283" y="2839623"/>
                  <a:pt x="-44739" y="2529010"/>
                  <a:pt x="0" y="2388980"/>
                </a:cubicBezTo>
                <a:cubicBezTo>
                  <a:pt x="3690" y="2208622"/>
                  <a:pt x="27545" y="2065426"/>
                  <a:pt x="0" y="1778729"/>
                </a:cubicBezTo>
                <a:cubicBezTo>
                  <a:pt x="20133" y="1559045"/>
                  <a:pt x="67415" y="1374035"/>
                  <a:pt x="0" y="1193906"/>
                </a:cubicBezTo>
                <a:cubicBezTo>
                  <a:pt x="19973" y="990314"/>
                  <a:pt x="2888" y="770739"/>
                  <a:pt x="0" y="481947"/>
                </a:cubicBezTo>
                <a:close/>
              </a:path>
              <a:path w="10963234" h="3506605" fill="none" stroke="0" extrusionOk="0">
                <a:moveTo>
                  <a:pt x="0" y="481947"/>
                </a:moveTo>
                <a:cubicBezTo>
                  <a:pt x="-76505" y="71970"/>
                  <a:pt x="210056" y="60411"/>
                  <a:pt x="500059" y="0"/>
                </a:cubicBezTo>
                <a:cubicBezTo>
                  <a:pt x="555684" y="-4042"/>
                  <a:pt x="746856" y="-8611"/>
                  <a:pt x="823861" y="0"/>
                </a:cubicBezTo>
                <a:cubicBezTo>
                  <a:pt x="886469" y="-33412"/>
                  <a:pt x="1280250" y="52570"/>
                  <a:pt x="1546186" y="0"/>
                </a:cubicBezTo>
                <a:cubicBezTo>
                  <a:pt x="1819730" y="22100"/>
                  <a:pt x="2028181" y="-40161"/>
                  <a:pt x="2268512" y="0"/>
                </a:cubicBezTo>
                <a:cubicBezTo>
                  <a:pt x="2504399" y="12199"/>
                  <a:pt x="2527734" y="-12943"/>
                  <a:pt x="2592314" y="0"/>
                </a:cubicBezTo>
                <a:cubicBezTo>
                  <a:pt x="2669630" y="9541"/>
                  <a:pt x="2798857" y="51941"/>
                  <a:pt x="2916114" y="0"/>
                </a:cubicBezTo>
                <a:cubicBezTo>
                  <a:pt x="3104236" y="12349"/>
                  <a:pt x="3261398" y="71192"/>
                  <a:pt x="3538809" y="0"/>
                </a:cubicBezTo>
                <a:cubicBezTo>
                  <a:pt x="3832246" y="52874"/>
                  <a:pt x="3997127" y="-36663"/>
                  <a:pt x="4261135" y="0"/>
                </a:cubicBezTo>
                <a:cubicBezTo>
                  <a:pt x="4540747" y="-1051"/>
                  <a:pt x="4467793" y="-18836"/>
                  <a:pt x="4584937" y="0"/>
                </a:cubicBezTo>
                <a:cubicBezTo>
                  <a:pt x="4605610" y="10327"/>
                  <a:pt x="5130569" y="15980"/>
                  <a:pt x="5406893" y="0"/>
                </a:cubicBezTo>
                <a:cubicBezTo>
                  <a:pt x="5681192" y="-3368"/>
                  <a:pt x="5754151" y="-4204"/>
                  <a:pt x="5929956" y="0"/>
                </a:cubicBezTo>
                <a:cubicBezTo>
                  <a:pt x="6134445" y="9249"/>
                  <a:pt x="6255059" y="-22622"/>
                  <a:pt x="6453020" y="0"/>
                </a:cubicBezTo>
                <a:cubicBezTo>
                  <a:pt x="6627792" y="26131"/>
                  <a:pt x="6627858" y="-601"/>
                  <a:pt x="6776822" y="0"/>
                </a:cubicBezTo>
                <a:cubicBezTo>
                  <a:pt x="6924897" y="-6029"/>
                  <a:pt x="7316993" y="-33838"/>
                  <a:pt x="7499147" y="0"/>
                </a:cubicBezTo>
                <a:cubicBezTo>
                  <a:pt x="7753569" y="37334"/>
                  <a:pt x="8063728" y="2974"/>
                  <a:pt x="8321105" y="0"/>
                </a:cubicBezTo>
                <a:cubicBezTo>
                  <a:pt x="8614028" y="9216"/>
                  <a:pt x="8819347" y="-11597"/>
                  <a:pt x="9143061" y="0"/>
                </a:cubicBezTo>
                <a:cubicBezTo>
                  <a:pt x="9533195" y="-21559"/>
                  <a:pt x="9614181" y="10208"/>
                  <a:pt x="9865387" y="0"/>
                </a:cubicBezTo>
                <a:cubicBezTo>
                  <a:pt x="10096279" y="1529"/>
                  <a:pt x="10198771" y="-14165"/>
                  <a:pt x="10463174" y="0"/>
                </a:cubicBezTo>
                <a:cubicBezTo>
                  <a:pt x="10688260" y="-37212"/>
                  <a:pt x="10907449" y="250453"/>
                  <a:pt x="10963234" y="481947"/>
                </a:cubicBezTo>
                <a:cubicBezTo>
                  <a:pt x="10999196" y="634929"/>
                  <a:pt x="10975017" y="979756"/>
                  <a:pt x="10963234" y="1168479"/>
                </a:cubicBezTo>
                <a:cubicBezTo>
                  <a:pt x="10962757" y="1349089"/>
                  <a:pt x="10893825" y="1564597"/>
                  <a:pt x="10963234" y="1727875"/>
                </a:cubicBezTo>
                <a:cubicBezTo>
                  <a:pt x="11023993" y="1850227"/>
                  <a:pt x="11024603" y="2164782"/>
                  <a:pt x="10963234" y="2388980"/>
                </a:cubicBezTo>
                <a:cubicBezTo>
                  <a:pt x="10955235" y="2630517"/>
                  <a:pt x="10936865" y="2721997"/>
                  <a:pt x="10963234" y="3024657"/>
                </a:cubicBezTo>
                <a:cubicBezTo>
                  <a:pt x="11040643" y="3353135"/>
                  <a:pt x="10825088" y="3453196"/>
                  <a:pt x="10463174" y="3506605"/>
                </a:cubicBezTo>
                <a:cubicBezTo>
                  <a:pt x="10259057" y="3500972"/>
                  <a:pt x="9900410" y="3492075"/>
                  <a:pt x="9740848" y="3506605"/>
                </a:cubicBezTo>
                <a:cubicBezTo>
                  <a:pt x="9560760" y="3465221"/>
                  <a:pt x="9497256" y="3514065"/>
                  <a:pt x="9317416" y="3506605"/>
                </a:cubicBezTo>
                <a:cubicBezTo>
                  <a:pt x="9136177" y="3521708"/>
                  <a:pt x="9144355" y="3517631"/>
                  <a:pt x="8993615" y="3506605"/>
                </a:cubicBezTo>
                <a:cubicBezTo>
                  <a:pt x="8893314" y="3533296"/>
                  <a:pt x="8628212" y="3542591"/>
                  <a:pt x="8470551" y="3506605"/>
                </a:cubicBezTo>
                <a:cubicBezTo>
                  <a:pt x="8310619" y="3434703"/>
                  <a:pt x="7903772" y="3502991"/>
                  <a:pt x="7748225" y="3506605"/>
                </a:cubicBezTo>
                <a:cubicBezTo>
                  <a:pt x="7534246" y="3468583"/>
                  <a:pt x="7381475" y="3494113"/>
                  <a:pt x="7125530" y="3506605"/>
                </a:cubicBezTo>
                <a:cubicBezTo>
                  <a:pt x="6846030" y="3492191"/>
                  <a:pt x="6843609" y="3500522"/>
                  <a:pt x="6702098" y="3506605"/>
                </a:cubicBezTo>
                <a:cubicBezTo>
                  <a:pt x="6563224" y="3519242"/>
                  <a:pt x="6499616" y="3483172"/>
                  <a:pt x="6378296" y="3506605"/>
                </a:cubicBezTo>
                <a:cubicBezTo>
                  <a:pt x="6192128" y="3564310"/>
                  <a:pt x="5943314" y="3491102"/>
                  <a:pt x="5556340" y="3506605"/>
                </a:cubicBezTo>
                <a:cubicBezTo>
                  <a:pt x="5253873" y="3478073"/>
                  <a:pt x="5158147" y="3496949"/>
                  <a:pt x="5033277" y="3506605"/>
                </a:cubicBezTo>
                <a:cubicBezTo>
                  <a:pt x="4863202" y="3550108"/>
                  <a:pt x="4526555" y="3480783"/>
                  <a:pt x="4310951" y="3506605"/>
                </a:cubicBezTo>
                <a:cubicBezTo>
                  <a:pt x="4106660" y="3484193"/>
                  <a:pt x="4072792" y="3507331"/>
                  <a:pt x="3987149" y="3506605"/>
                </a:cubicBezTo>
                <a:cubicBezTo>
                  <a:pt x="3952185" y="3510389"/>
                  <a:pt x="3712293" y="3519591"/>
                  <a:pt x="3563717" y="3506605"/>
                </a:cubicBezTo>
                <a:cubicBezTo>
                  <a:pt x="3411439" y="3449078"/>
                  <a:pt x="2981133" y="3543607"/>
                  <a:pt x="2841391" y="3506605"/>
                </a:cubicBezTo>
                <a:cubicBezTo>
                  <a:pt x="2721365" y="3513322"/>
                  <a:pt x="2544635" y="3513953"/>
                  <a:pt x="2417958" y="3506605"/>
                </a:cubicBezTo>
                <a:cubicBezTo>
                  <a:pt x="2283936" y="3514370"/>
                  <a:pt x="2175876" y="3503351"/>
                  <a:pt x="1994526" y="3506605"/>
                </a:cubicBezTo>
                <a:cubicBezTo>
                  <a:pt x="1773142" y="3501834"/>
                  <a:pt x="1542518" y="3489305"/>
                  <a:pt x="1272201" y="3506605"/>
                </a:cubicBezTo>
                <a:cubicBezTo>
                  <a:pt x="956965" y="3514225"/>
                  <a:pt x="807007" y="3449806"/>
                  <a:pt x="500059" y="3506605"/>
                </a:cubicBezTo>
                <a:cubicBezTo>
                  <a:pt x="164011" y="3514856"/>
                  <a:pt x="613" y="3192767"/>
                  <a:pt x="0" y="3024657"/>
                </a:cubicBezTo>
                <a:cubicBezTo>
                  <a:pt x="20109" y="2844584"/>
                  <a:pt x="-60490" y="2544774"/>
                  <a:pt x="0" y="2388980"/>
                </a:cubicBezTo>
                <a:cubicBezTo>
                  <a:pt x="33652" y="2275565"/>
                  <a:pt x="17557" y="2048468"/>
                  <a:pt x="0" y="1778729"/>
                </a:cubicBezTo>
                <a:cubicBezTo>
                  <a:pt x="36400" y="1525579"/>
                  <a:pt x="60350" y="1376958"/>
                  <a:pt x="0" y="1193906"/>
                </a:cubicBezTo>
                <a:cubicBezTo>
                  <a:pt x="-13023" y="1027079"/>
                  <a:pt x="-20938" y="769743"/>
                  <a:pt x="0" y="48194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1287910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63234" h="3506605" fill="none" extrusionOk="0">
                <a:moveTo>
                  <a:pt x="0" y="481947"/>
                </a:moveTo>
                <a:cubicBezTo>
                  <a:pt x="-31814" y="82636"/>
                  <a:pt x="213623" y="59652"/>
                  <a:pt x="500059" y="0"/>
                </a:cubicBezTo>
                <a:cubicBezTo>
                  <a:pt x="562046" y="19400"/>
                  <a:pt x="755197" y="-8840"/>
                  <a:pt x="823861" y="0"/>
                </a:cubicBezTo>
                <a:cubicBezTo>
                  <a:pt x="885411" y="8820"/>
                  <a:pt x="1250162" y="109369"/>
                  <a:pt x="1546186" y="0"/>
                </a:cubicBezTo>
                <a:cubicBezTo>
                  <a:pt x="1744942" y="-27142"/>
                  <a:pt x="2015490" y="-59040"/>
                  <a:pt x="2268512" y="0"/>
                </a:cubicBezTo>
                <a:cubicBezTo>
                  <a:pt x="2501061" y="6040"/>
                  <a:pt x="2532813" y="-15717"/>
                  <a:pt x="2592314" y="0"/>
                </a:cubicBezTo>
                <a:cubicBezTo>
                  <a:pt x="2665999" y="28496"/>
                  <a:pt x="2800294" y="39292"/>
                  <a:pt x="2916114" y="0"/>
                </a:cubicBezTo>
                <a:cubicBezTo>
                  <a:pt x="3145823" y="11278"/>
                  <a:pt x="3304118" y="83204"/>
                  <a:pt x="3538809" y="0"/>
                </a:cubicBezTo>
                <a:cubicBezTo>
                  <a:pt x="3782020" y="86059"/>
                  <a:pt x="4018380" y="-17218"/>
                  <a:pt x="4261135" y="0"/>
                </a:cubicBezTo>
                <a:cubicBezTo>
                  <a:pt x="4521310" y="-6848"/>
                  <a:pt x="4449617" y="-18305"/>
                  <a:pt x="4584937" y="0"/>
                </a:cubicBezTo>
                <a:cubicBezTo>
                  <a:pt x="4610489" y="10831"/>
                  <a:pt x="5070478" y="16611"/>
                  <a:pt x="5406893" y="0"/>
                </a:cubicBezTo>
                <a:cubicBezTo>
                  <a:pt x="5697246" y="-3340"/>
                  <a:pt x="5745586" y="8248"/>
                  <a:pt x="5929956" y="0"/>
                </a:cubicBezTo>
                <a:cubicBezTo>
                  <a:pt x="6145969" y="5335"/>
                  <a:pt x="6231647" y="-26481"/>
                  <a:pt x="6453020" y="0"/>
                </a:cubicBezTo>
                <a:cubicBezTo>
                  <a:pt x="6622466" y="24436"/>
                  <a:pt x="6626892" y="-4925"/>
                  <a:pt x="6776822" y="0"/>
                </a:cubicBezTo>
                <a:cubicBezTo>
                  <a:pt x="6988329" y="36741"/>
                  <a:pt x="7301926" y="-47171"/>
                  <a:pt x="7499147" y="0"/>
                </a:cubicBezTo>
                <a:cubicBezTo>
                  <a:pt x="7721083" y="74768"/>
                  <a:pt x="8117715" y="3862"/>
                  <a:pt x="8321105" y="0"/>
                </a:cubicBezTo>
                <a:cubicBezTo>
                  <a:pt x="8646502" y="29833"/>
                  <a:pt x="8830040" y="-3213"/>
                  <a:pt x="9143061" y="0"/>
                </a:cubicBezTo>
                <a:cubicBezTo>
                  <a:pt x="9542581" y="-37142"/>
                  <a:pt x="9598559" y="-9317"/>
                  <a:pt x="9865387" y="0"/>
                </a:cubicBezTo>
                <a:cubicBezTo>
                  <a:pt x="10077364" y="2321"/>
                  <a:pt x="10201471" y="-12231"/>
                  <a:pt x="10463174" y="0"/>
                </a:cubicBezTo>
                <a:cubicBezTo>
                  <a:pt x="10667005" y="14883"/>
                  <a:pt x="10949207" y="277533"/>
                  <a:pt x="10963234" y="481947"/>
                </a:cubicBezTo>
                <a:cubicBezTo>
                  <a:pt x="10993179" y="635204"/>
                  <a:pt x="10967971" y="1005468"/>
                  <a:pt x="10963234" y="1168479"/>
                </a:cubicBezTo>
                <a:cubicBezTo>
                  <a:pt x="10930411" y="1376616"/>
                  <a:pt x="10916987" y="1531894"/>
                  <a:pt x="10963234" y="1727875"/>
                </a:cubicBezTo>
                <a:cubicBezTo>
                  <a:pt x="11030418" y="1859794"/>
                  <a:pt x="11015137" y="2105908"/>
                  <a:pt x="10963234" y="2388980"/>
                </a:cubicBezTo>
                <a:cubicBezTo>
                  <a:pt x="10968614" y="2627029"/>
                  <a:pt x="10907147" y="2720060"/>
                  <a:pt x="10963234" y="3024657"/>
                </a:cubicBezTo>
                <a:cubicBezTo>
                  <a:pt x="10996947" y="3341692"/>
                  <a:pt x="10781529" y="3473131"/>
                  <a:pt x="10463174" y="3506605"/>
                </a:cubicBezTo>
                <a:cubicBezTo>
                  <a:pt x="10228812" y="3484631"/>
                  <a:pt x="9894165" y="3499208"/>
                  <a:pt x="9740848" y="3506605"/>
                </a:cubicBezTo>
                <a:cubicBezTo>
                  <a:pt x="9547513" y="3464018"/>
                  <a:pt x="9494773" y="3517346"/>
                  <a:pt x="9317416" y="3506605"/>
                </a:cubicBezTo>
                <a:cubicBezTo>
                  <a:pt x="9137281" y="3521600"/>
                  <a:pt x="9146272" y="3518050"/>
                  <a:pt x="8993615" y="3506605"/>
                </a:cubicBezTo>
                <a:cubicBezTo>
                  <a:pt x="8866644" y="3526478"/>
                  <a:pt x="8638726" y="3506399"/>
                  <a:pt x="8470551" y="3506605"/>
                </a:cubicBezTo>
                <a:cubicBezTo>
                  <a:pt x="8316491" y="3421471"/>
                  <a:pt x="7906552" y="3487221"/>
                  <a:pt x="7748225" y="3506605"/>
                </a:cubicBezTo>
                <a:cubicBezTo>
                  <a:pt x="7561455" y="3460500"/>
                  <a:pt x="7410671" y="3472191"/>
                  <a:pt x="7125530" y="3506605"/>
                </a:cubicBezTo>
                <a:cubicBezTo>
                  <a:pt x="6847951" y="3492073"/>
                  <a:pt x="6844804" y="3500477"/>
                  <a:pt x="6702098" y="3506605"/>
                </a:cubicBezTo>
                <a:cubicBezTo>
                  <a:pt x="6563911" y="3522340"/>
                  <a:pt x="6503944" y="3507784"/>
                  <a:pt x="6378296" y="3506605"/>
                </a:cubicBezTo>
                <a:cubicBezTo>
                  <a:pt x="6158270" y="3589001"/>
                  <a:pt x="5916243" y="3510517"/>
                  <a:pt x="5556340" y="3506605"/>
                </a:cubicBezTo>
                <a:cubicBezTo>
                  <a:pt x="5275489" y="3468783"/>
                  <a:pt x="5191049" y="3509911"/>
                  <a:pt x="5033277" y="3506605"/>
                </a:cubicBezTo>
                <a:cubicBezTo>
                  <a:pt x="4868797" y="3545614"/>
                  <a:pt x="4488538" y="3467061"/>
                  <a:pt x="4310951" y="3506605"/>
                </a:cubicBezTo>
                <a:cubicBezTo>
                  <a:pt x="4100228" y="3491046"/>
                  <a:pt x="4075069" y="3506124"/>
                  <a:pt x="3987149" y="3506605"/>
                </a:cubicBezTo>
                <a:cubicBezTo>
                  <a:pt x="3954036" y="3526426"/>
                  <a:pt x="3691804" y="3507755"/>
                  <a:pt x="3563717" y="3506605"/>
                </a:cubicBezTo>
                <a:cubicBezTo>
                  <a:pt x="3387500" y="3433793"/>
                  <a:pt x="3036652" y="3577625"/>
                  <a:pt x="2841391" y="3506605"/>
                </a:cubicBezTo>
                <a:cubicBezTo>
                  <a:pt x="2709205" y="3502294"/>
                  <a:pt x="2533646" y="3538565"/>
                  <a:pt x="2417958" y="3506605"/>
                </a:cubicBezTo>
                <a:cubicBezTo>
                  <a:pt x="2287771" y="3531009"/>
                  <a:pt x="2184721" y="3535586"/>
                  <a:pt x="1994526" y="3506605"/>
                </a:cubicBezTo>
                <a:cubicBezTo>
                  <a:pt x="1750021" y="3467381"/>
                  <a:pt x="1605411" y="3504803"/>
                  <a:pt x="1272201" y="3506605"/>
                </a:cubicBezTo>
                <a:cubicBezTo>
                  <a:pt x="974201" y="3494068"/>
                  <a:pt x="830719" y="3458283"/>
                  <a:pt x="500059" y="3506605"/>
                </a:cubicBezTo>
                <a:cubicBezTo>
                  <a:pt x="210493" y="3511855"/>
                  <a:pt x="5179" y="3190719"/>
                  <a:pt x="0" y="3024657"/>
                </a:cubicBezTo>
                <a:cubicBezTo>
                  <a:pt x="28953" y="2854826"/>
                  <a:pt x="-58926" y="2546124"/>
                  <a:pt x="0" y="2388980"/>
                </a:cubicBezTo>
                <a:cubicBezTo>
                  <a:pt x="53045" y="2303013"/>
                  <a:pt x="30262" y="2076028"/>
                  <a:pt x="0" y="1778729"/>
                </a:cubicBezTo>
                <a:cubicBezTo>
                  <a:pt x="32681" y="1523714"/>
                  <a:pt x="40611" y="1335010"/>
                  <a:pt x="0" y="1193906"/>
                </a:cubicBezTo>
                <a:cubicBezTo>
                  <a:pt x="-23909" y="1081340"/>
                  <a:pt x="-62248" y="774072"/>
                  <a:pt x="0" y="481947"/>
                </a:cubicBezTo>
                <a:close/>
              </a:path>
              <a:path w="10963234" h="3506605" stroke="0" extrusionOk="0">
                <a:moveTo>
                  <a:pt x="0" y="481947"/>
                </a:moveTo>
                <a:cubicBezTo>
                  <a:pt x="-8735" y="115394"/>
                  <a:pt x="303981" y="128945"/>
                  <a:pt x="500059" y="0"/>
                </a:cubicBezTo>
                <a:cubicBezTo>
                  <a:pt x="655486" y="27518"/>
                  <a:pt x="928223" y="-10566"/>
                  <a:pt x="1023123" y="0"/>
                </a:cubicBezTo>
                <a:cubicBezTo>
                  <a:pt x="1125320" y="-11439"/>
                  <a:pt x="1313837" y="-45650"/>
                  <a:pt x="1745448" y="0"/>
                </a:cubicBezTo>
                <a:cubicBezTo>
                  <a:pt x="2065557" y="41698"/>
                  <a:pt x="1924236" y="22057"/>
                  <a:pt x="2069250" y="0"/>
                </a:cubicBezTo>
                <a:cubicBezTo>
                  <a:pt x="2202828" y="53098"/>
                  <a:pt x="2523358" y="16579"/>
                  <a:pt x="2791576" y="0"/>
                </a:cubicBezTo>
                <a:cubicBezTo>
                  <a:pt x="3022906" y="33868"/>
                  <a:pt x="2996278" y="-6823"/>
                  <a:pt x="3115376" y="0"/>
                </a:cubicBezTo>
                <a:cubicBezTo>
                  <a:pt x="3282916" y="67740"/>
                  <a:pt x="3494558" y="123088"/>
                  <a:pt x="3837703" y="0"/>
                </a:cubicBezTo>
                <a:cubicBezTo>
                  <a:pt x="4203454" y="-37434"/>
                  <a:pt x="4205814" y="2276"/>
                  <a:pt x="4460397" y="0"/>
                </a:cubicBezTo>
                <a:cubicBezTo>
                  <a:pt x="4692033" y="21507"/>
                  <a:pt x="4790513" y="-3482"/>
                  <a:pt x="4983461" y="0"/>
                </a:cubicBezTo>
                <a:cubicBezTo>
                  <a:pt x="5214998" y="55171"/>
                  <a:pt x="5461707" y="2433"/>
                  <a:pt x="5606155" y="0"/>
                </a:cubicBezTo>
                <a:cubicBezTo>
                  <a:pt x="5714411" y="-17571"/>
                  <a:pt x="5946882" y="-40967"/>
                  <a:pt x="6328482" y="0"/>
                </a:cubicBezTo>
                <a:cubicBezTo>
                  <a:pt x="6679369" y="15540"/>
                  <a:pt x="6646502" y="-4251"/>
                  <a:pt x="6951176" y="0"/>
                </a:cubicBezTo>
                <a:cubicBezTo>
                  <a:pt x="7250247" y="6450"/>
                  <a:pt x="7218753" y="-3898"/>
                  <a:pt x="7374608" y="0"/>
                </a:cubicBezTo>
                <a:cubicBezTo>
                  <a:pt x="7514966" y="29844"/>
                  <a:pt x="7717071" y="1596"/>
                  <a:pt x="7798041" y="0"/>
                </a:cubicBezTo>
                <a:cubicBezTo>
                  <a:pt x="7908885" y="-3289"/>
                  <a:pt x="8103675" y="12275"/>
                  <a:pt x="8221473" y="0"/>
                </a:cubicBezTo>
                <a:cubicBezTo>
                  <a:pt x="8364171" y="1149"/>
                  <a:pt x="8428741" y="10622"/>
                  <a:pt x="8644905" y="0"/>
                </a:cubicBezTo>
                <a:cubicBezTo>
                  <a:pt x="8814616" y="3600"/>
                  <a:pt x="9117241" y="-35767"/>
                  <a:pt x="9367231" y="0"/>
                </a:cubicBezTo>
                <a:cubicBezTo>
                  <a:pt x="9550712" y="-96"/>
                  <a:pt x="9643755" y="24578"/>
                  <a:pt x="9790664" y="0"/>
                </a:cubicBezTo>
                <a:cubicBezTo>
                  <a:pt x="9870814" y="48460"/>
                  <a:pt x="10131118" y="51491"/>
                  <a:pt x="10463174" y="0"/>
                </a:cubicBezTo>
                <a:cubicBezTo>
                  <a:pt x="10677671" y="29199"/>
                  <a:pt x="11034684" y="132761"/>
                  <a:pt x="10963234" y="481947"/>
                </a:cubicBezTo>
                <a:cubicBezTo>
                  <a:pt x="10928906" y="560966"/>
                  <a:pt x="10915477" y="972255"/>
                  <a:pt x="10963234" y="1143052"/>
                </a:cubicBezTo>
                <a:cubicBezTo>
                  <a:pt x="10965417" y="1396425"/>
                  <a:pt x="11052359" y="1606663"/>
                  <a:pt x="10963234" y="1804156"/>
                </a:cubicBezTo>
                <a:cubicBezTo>
                  <a:pt x="10949742" y="1995421"/>
                  <a:pt x="10953620" y="2257542"/>
                  <a:pt x="10963234" y="2465261"/>
                </a:cubicBezTo>
                <a:cubicBezTo>
                  <a:pt x="11026610" y="2699541"/>
                  <a:pt x="10999294" y="2943418"/>
                  <a:pt x="10963234" y="3024657"/>
                </a:cubicBezTo>
                <a:cubicBezTo>
                  <a:pt x="10898377" y="3331753"/>
                  <a:pt x="10849329" y="3574189"/>
                  <a:pt x="10463174" y="3506605"/>
                </a:cubicBezTo>
                <a:cubicBezTo>
                  <a:pt x="10383878" y="3509411"/>
                  <a:pt x="10206263" y="3513186"/>
                  <a:pt x="10139372" y="3506605"/>
                </a:cubicBezTo>
                <a:cubicBezTo>
                  <a:pt x="10059022" y="3500868"/>
                  <a:pt x="9977785" y="3535877"/>
                  <a:pt x="9815572" y="3506605"/>
                </a:cubicBezTo>
                <a:cubicBezTo>
                  <a:pt x="9675355" y="3473972"/>
                  <a:pt x="9557989" y="3495430"/>
                  <a:pt x="9491770" y="3506605"/>
                </a:cubicBezTo>
                <a:cubicBezTo>
                  <a:pt x="9415482" y="3516892"/>
                  <a:pt x="9276584" y="3516012"/>
                  <a:pt x="9167969" y="3506605"/>
                </a:cubicBezTo>
                <a:cubicBezTo>
                  <a:pt x="9063242" y="3467767"/>
                  <a:pt x="8870601" y="3492712"/>
                  <a:pt x="8644905" y="3506605"/>
                </a:cubicBezTo>
                <a:cubicBezTo>
                  <a:pt x="8415392" y="3504002"/>
                  <a:pt x="8281164" y="3422769"/>
                  <a:pt x="8022211" y="3506605"/>
                </a:cubicBezTo>
                <a:cubicBezTo>
                  <a:pt x="7736574" y="3592696"/>
                  <a:pt x="7584857" y="3534969"/>
                  <a:pt x="7200254" y="3506605"/>
                </a:cubicBezTo>
                <a:cubicBezTo>
                  <a:pt x="6829204" y="3521195"/>
                  <a:pt x="6723425" y="3479523"/>
                  <a:pt x="6577560" y="3506605"/>
                </a:cubicBezTo>
                <a:cubicBezTo>
                  <a:pt x="6421503" y="3509970"/>
                  <a:pt x="6335470" y="3536111"/>
                  <a:pt x="6253758" y="3506605"/>
                </a:cubicBezTo>
                <a:cubicBezTo>
                  <a:pt x="6080120" y="3422023"/>
                  <a:pt x="5945967" y="3566348"/>
                  <a:pt x="5531432" y="3506605"/>
                </a:cubicBezTo>
                <a:cubicBezTo>
                  <a:pt x="5202269" y="3482393"/>
                  <a:pt x="5237207" y="3516918"/>
                  <a:pt x="5108000" y="3506605"/>
                </a:cubicBezTo>
                <a:cubicBezTo>
                  <a:pt x="5036601" y="3440415"/>
                  <a:pt x="4586691" y="3531349"/>
                  <a:pt x="4385673" y="3506605"/>
                </a:cubicBezTo>
                <a:cubicBezTo>
                  <a:pt x="4217432" y="3573647"/>
                  <a:pt x="3975231" y="3471942"/>
                  <a:pt x="3762979" y="3506605"/>
                </a:cubicBezTo>
                <a:cubicBezTo>
                  <a:pt x="3575339" y="3484703"/>
                  <a:pt x="3548805" y="3514287"/>
                  <a:pt x="3339547" y="3506605"/>
                </a:cubicBezTo>
                <a:cubicBezTo>
                  <a:pt x="3130460" y="3544669"/>
                  <a:pt x="2679255" y="3550058"/>
                  <a:pt x="2517590" y="3506605"/>
                </a:cubicBezTo>
                <a:cubicBezTo>
                  <a:pt x="2360396" y="3502656"/>
                  <a:pt x="2207407" y="3470489"/>
                  <a:pt x="1994526" y="3506605"/>
                </a:cubicBezTo>
                <a:cubicBezTo>
                  <a:pt x="1817947" y="3570793"/>
                  <a:pt x="1630715" y="3463590"/>
                  <a:pt x="1272201" y="3506605"/>
                </a:cubicBezTo>
                <a:cubicBezTo>
                  <a:pt x="959360" y="3554612"/>
                  <a:pt x="639758" y="3511286"/>
                  <a:pt x="500059" y="3506605"/>
                </a:cubicBezTo>
                <a:cubicBezTo>
                  <a:pt x="195263" y="3553050"/>
                  <a:pt x="92423" y="3342162"/>
                  <a:pt x="0" y="3024657"/>
                </a:cubicBezTo>
                <a:cubicBezTo>
                  <a:pt x="-8455" y="2833889"/>
                  <a:pt x="28749" y="2737645"/>
                  <a:pt x="0" y="2465261"/>
                </a:cubicBezTo>
                <a:cubicBezTo>
                  <a:pt x="10486" y="2252470"/>
                  <a:pt x="52609" y="2065059"/>
                  <a:pt x="0" y="1855011"/>
                </a:cubicBezTo>
                <a:cubicBezTo>
                  <a:pt x="3906" y="1714656"/>
                  <a:pt x="-87460" y="1426279"/>
                  <a:pt x="0" y="1168479"/>
                </a:cubicBezTo>
                <a:cubicBezTo>
                  <a:pt x="37718" y="1008637"/>
                  <a:pt x="-50982" y="702980"/>
                  <a:pt x="0" y="481947"/>
                </a:cubicBezTo>
                <a:close/>
              </a:path>
              <a:path w="10963234" h="3506605" fill="none" stroke="0" extrusionOk="0">
                <a:moveTo>
                  <a:pt x="0" y="481947"/>
                </a:moveTo>
                <a:cubicBezTo>
                  <a:pt x="18016" y="153254"/>
                  <a:pt x="194719" y="35134"/>
                  <a:pt x="500059" y="0"/>
                </a:cubicBezTo>
                <a:cubicBezTo>
                  <a:pt x="546529" y="-27372"/>
                  <a:pt x="729866" y="-6128"/>
                  <a:pt x="823861" y="0"/>
                </a:cubicBezTo>
                <a:cubicBezTo>
                  <a:pt x="895123" y="-76333"/>
                  <a:pt x="1320617" y="-24206"/>
                  <a:pt x="1546186" y="0"/>
                </a:cubicBezTo>
                <a:cubicBezTo>
                  <a:pt x="1830341" y="5910"/>
                  <a:pt x="2065553" y="23722"/>
                  <a:pt x="2268512" y="0"/>
                </a:cubicBezTo>
                <a:cubicBezTo>
                  <a:pt x="2505394" y="5757"/>
                  <a:pt x="2519564" y="-12593"/>
                  <a:pt x="2592314" y="0"/>
                </a:cubicBezTo>
                <a:cubicBezTo>
                  <a:pt x="2663017" y="-14356"/>
                  <a:pt x="2795626" y="28969"/>
                  <a:pt x="2916114" y="0"/>
                </a:cubicBezTo>
                <a:cubicBezTo>
                  <a:pt x="3051469" y="4167"/>
                  <a:pt x="3318664" y="17370"/>
                  <a:pt x="3538809" y="0"/>
                </a:cubicBezTo>
                <a:cubicBezTo>
                  <a:pt x="3837059" y="19147"/>
                  <a:pt x="3989667" y="-18020"/>
                  <a:pt x="4261135" y="0"/>
                </a:cubicBezTo>
                <a:cubicBezTo>
                  <a:pt x="4548511" y="-265"/>
                  <a:pt x="4478170" y="-10394"/>
                  <a:pt x="4584937" y="0"/>
                </a:cubicBezTo>
                <a:cubicBezTo>
                  <a:pt x="4657407" y="-16445"/>
                  <a:pt x="5100550" y="67338"/>
                  <a:pt x="5406893" y="0"/>
                </a:cubicBezTo>
                <a:cubicBezTo>
                  <a:pt x="5670027" y="-12537"/>
                  <a:pt x="5738394" y="-24526"/>
                  <a:pt x="5929956" y="0"/>
                </a:cubicBezTo>
                <a:cubicBezTo>
                  <a:pt x="6148021" y="16384"/>
                  <a:pt x="6289692" y="-49389"/>
                  <a:pt x="6453020" y="0"/>
                </a:cubicBezTo>
                <a:cubicBezTo>
                  <a:pt x="6627124" y="26613"/>
                  <a:pt x="6624362" y="-1301"/>
                  <a:pt x="6776822" y="0"/>
                </a:cubicBezTo>
                <a:cubicBezTo>
                  <a:pt x="6904059" y="-15343"/>
                  <a:pt x="7343394" y="-11535"/>
                  <a:pt x="7499147" y="0"/>
                </a:cubicBezTo>
                <a:cubicBezTo>
                  <a:pt x="7710569" y="-3160"/>
                  <a:pt x="7984522" y="-9922"/>
                  <a:pt x="8321105" y="0"/>
                </a:cubicBezTo>
                <a:cubicBezTo>
                  <a:pt x="8594668" y="39753"/>
                  <a:pt x="8822324" y="-581"/>
                  <a:pt x="9143061" y="0"/>
                </a:cubicBezTo>
                <a:cubicBezTo>
                  <a:pt x="9517100" y="-34713"/>
                  <a:pt x="9640241" y="-7455"/>
                  <a:pt x="9865387" y="0"/>
                </a:cubicBezTo>
                <a:cubicBezTo>
                  <a:pt x="10108084" y="-3450"/>
                  <a:pt x="10166026" y="7876"/>
                  <a:pt x="10463174" y="0"/>
                </a:cubicBezTo>
                <a:cubicBezTo>
                  <a:pt x="10668097" y="-45671"/>
                  <a:pt x="10862434" y="235613"/>
                  <a:pt x="10963234" y="481947"/>
                </a:cubicBezTo>
                <a:cubicBezTo>
                  <a:pt x="11032244" y="628126"/>
                  <a:pt x="10973776" y="1013946"/>
                  <a:pt x="10963234" y="1168479"/>
                </a:cubicBezTo>
                <a:cubicBezTo>
                  <a:pt x="11021842" y="1356993"/>
                  <a:pt x="10936937" y="1565732"/>
                  <a:pt x="10963234" y="1727875"/>
                </a:cubicBezTo>
                <a:cubicBezTo>
                  <a:pt x="11030396" y="1843839"/>
                  <a:pt x="11033154" y="2179395"/>
                  <a:pt x="10963234" y="2388980"/>
                </a:cubicBezTo>
                <a:cubicBezTo>
                  <a:pt x="10936138" y="2649564"/>
                  <a:pt x="10978959" y="2749984"/>
                  <a:pt x="10963234" y="3024657"/>
                </a:cubicBezTo>
                <a:cubicBezTo>
                  <a:pt x="11007877" y="3301451"/>
                  <a:pt x="10836447" y="3449977"/>
                  <a:pt x="10463174" y="3506605"/>
                </a:cubicBezTo>
                <a:cubicBezTo>
                  <a:pt x="10296856" y="3536872"/>
                  <a:pt x="9933208" y="3457668"/>
                  <a:pt x="9740848" y="3506605"/>
                </a:cubicBezTo>
                <a:cubicBezTo>
                  <a:pt x="9555602" y="3474919"/>
                  <a:pt x="9501302" y="3499571"/>
                  <a:pt x="9317416" y="3506605"/>
                </a:cubicBezTo>
                <a:cubicBezTo>
                  <a:pt x="9136438" y="3520962"/>
                  <a:pt x="9144203" y="3520198"/>
                  <a:pt x="8993615" y="3506605"/>
                </a:cubicBezTo>
                <a:cubicBezTo>
                  <a:pt x="8835295" y="3517292"/>
                  <a:pt x="8635110" y="3561790"/>
                  <a:pt x="8470551" y="3506605"/>
                </a:cubicBezTo>
                <a:cubicBezTo>
                  <a:pt x="8321307" y="3499776"/>
                  <a:pt x="7930210" y="3549427"/>
                  <a:pt x="7748225" y="3506605"/>
                </a:cubicBezTo>
                <a:cubicBezTo>
                  <a:pt x="7546040" y="3457064"/>
                  <a:pt x="7419840" y="3516150"/>
                  <a:pt x="7125530" y="3506605"/>
                </a:cubicBezTo>
                <a:cubicBezTo>
                  <a:pt x="6844217" y="3490683"/>
                  <a:pt x="6843978" y="3502273"/>
                  <a:pt x="6702098" y="3506605"/>
                </a:cubicBezTo>
                <a:cubicBezTo>
                  <a:pt x="6557676" y="3517346"/>
                  <a:pt x="6507322" y="3493608"/>
                  <a:pt x="6378296" y="3506605"/>
                </a:cubicBezTo>
                <a:cubicBezTo>
                  <a:pt x="6261777" y="3465080"/>
                  <a:pt x="5881113" y="3562696"/>
                  <a:pt x="5556340" y="3506605"/>
                </a:cubicBezTo>
                <a:cubicBezTo>
                  <a:pt x="5285686" y="3493045"/>
                  <a:pt x="5182887" y="3483854"/>
                  <a:pt x="5033277" y="3506605"/>
                </a:cubicBezTo>
                <a:cubicBezTo>
                  <a:pt x="4832187" y="3583009"/>
                  <a:pt x="4528752" y="3574313"/>
                  <a:pt x="4310951" y="3506605"/>
                </a:cubicBezTo>
                <a:cubicBezTo>
                  <a:pt x="4115765" y="3496841"/>
                  <a:pt x="4075161" y="3502586"/>
                  <a:pt x="3987149" y="3506605"/>
                </a:cubicBezTo>
                <a:cubicBezTo>
                  <a:pt x="3922581" y="3492689"/>
                  <a:pt x="3703084" y="3529131"/>
                  <a:pt x="3563717" y="3506605"/>
                </a:cubicBezTo>
                <a:cubicBezTo>
                  <a:pt x="3443035" y="3470454"/>
                  <a:pt x="3002730" y="3516754"/>
                  <a:pt x="2841391" y="3506605"/>
                </a:cubicBezTo>
                <a:cubicBezTo>
                  <a:pt x="2687948" y="3463670"/>
                  <a:pt x="2583028" y="3507902"/>
                  <a:pt x="2417958" y="3506605"/>
                </a:cubicBezTo>
                <a:cubicBezTo>
                  <a:pt x="2290671" y="3494961"/>
                  <a:pt x="2176662" y="3488002"/>
                  <a:pt x="1994526" y="3506605"/>
                </a:cubicBezTo>
                <a:cubicBezTo>
                  <a:pt x="1740975" y="3553756"/>
                  <a:pt x="1585246" y="3495775"/>
                  <a:pt x="1272201" y="3506605"/>
                </a:cubicBezTo>
                <a:cubicBezTo>
                  <a:pt x="982194" y="3536087"/>
                  <a:pt x="786230" y="3458913"/>
                  <a:pt x="500059" y="3506605"/>
                </a:cubicBezTo>
                <a:cubicBezTo>
                  <a:pt x="169517" y="3520308"/>
                  <a:pt x="-48341" y="3202701"/>
                  <a:pt x="0" y="3024657"/>
                </a:cubicBezTo>
                <a:cubicBezTo>
                  <a:pt x="7283" y="2839623"/>
                  <a:pt x="-44739" y="2529010"/>
                  <a:pt x="0" y="2388980"/>
                </a:cubicBezTo>
                <a:cubicBezTo>
                  <a:pt x="3690" y="2208622"/>
                  <a:pt x="27545" y="2065426"/>
                  <a:pt x="0" y="1778729"/>
                </a:cubicBezTo>
                <a:cubicBezTo>
                  <a:pt x="20133" y="1559045"/>
                  <a:pt x="67415" y="1374035"/>
                  <a:pt x="0" y="1193906"/>
                </a:cubicBezTo>
                <a:cubicBezTo>
                  <a:pt x="19973" y="990314"/>
                  <a:pt x="2888" y="770739"/>
                  <a:pt x="0" y="481947"/>
                </a:cubicBezTo>
                <a:close/>
              </a:path>
              <a:path w="10963234" h="3506605" fill="none" stroke="0" extrusionOk="0">
                <a:moveTo>
                  <a:pt x="0" y="481947"/>
                </a:moveTo>
                <a:cubicBezTo>
                  <a:pt x="-76505" y="71970"/>
                  <a:pt x="210056" y="60411"/>
                  <a:pt x="500059" y="0"/>
                </a:cubicBezTo>
                <a:cubicBezTo>
                  <a:pt x="555684" y="-4042"/>
                  <a:pt x="746856" y="-8611"/>
                  <a:pt x="823861" y="0"/>
                </a:cubicBezTo>
                <a:cubicBezTo>
                  <a:pt x="886469" y="-33412"/>
                  <a:pt x="1280250" y="52570"/>
                  <a:pt x="1546186" y="0"/>
                </a:cubicBezTo>
                <a:cubicBezTo>
                  <a:pt x="1819730" y="22100"/>
                  <a:pt x="2028181" y="-40161"/>
                  <a:pt x="2268512" y="0"/>
                </a:cubicBezTo>
                <a:cubicBezTo>
                  <a:pt x="2504399" y="12199"/>
                  <a:pt x="2527734" y="-12943"/>
                  <a:pt x="2592314" y="0"/>
                </a:cubicBezTo>
                <a:cubicBezTo>
                  <a:pt x="2669630" y="9541"/>
                  <a:pt x="2798857" y="51941"/>
                  <a:pt x="2916114" y="0"/>
                </a:cubicBezTo>
                <a:cubicBezTo>
                  <a:pt x="3104236" y="12349"/>
                  <a:pt x="3261398" y="71192"/>
                  <a:pt x="3538809" y="0"/>
                </a:cubicBezTo>
                <a:cubicBezTo>
                  <a:pt x="3832246" y="52874"/>
                  <a:pt x="3997127" y="-36663"/>
                  <a:pt x="4261135" y="0"/>
                </a:cubicBezTo>
                <a:cubicBezTo>
                  <a:pt x="4540747" y="-1051"/>
                  <a:pt x="4467793" y="-18836"/>
                  <a:pt x="4584937" y="0"/>
                </a:cubicBezTo>
                <a:cubicBezTo>
                  <a:pt x="4605610" y="10327"/>
                  <a:pt x="5130569" y="15980"/>
                  <a:pt x="5406893" y="0"/>
                </a:cubicBezTo>
                <a:cubicBezTo>
                  <a:pt x="5681192" y="-3368"/>
                  <a:pt x="5754151" y="-4204"/>
                  <a:pt x="5929956" y="0"/>
                </a:cubicBezTo>
                <a:cubicBezTo>
                  <a:pt x="6134445" y="9249"/>
                  <a:pt x="6255059" y="-22622"/>
                  <a:pt x="6453020" y="0"/>
                </a:cubicBezTo>
                <a:cubicBezTo>
                  <a:pt x="6627792" y="26131"/>
                  <a:pt x="6627858" y="-601"/>
                  <a:pt x="6776822" y="0"/>
                </a:cubicBezTo>
                <a:cubicBezTo>
                  <a:pt x="6924897" y="-6029"/>
                  <a:pt x="7316993" y="-33838"/>
                  <a:pt x="7499147" y="0"/>
                </a:cubicBezTo>
                <a:cubicBezTo>
                  <a:pt x="7753569" y="37334"/>
                  <a:pt x="8063728" y="2974"/>
                  <a:pt x="8321105" y="0"/>
                </a:cubicBezTo>
                <a:cubicBezTo>
                  <a:pt x="8614028" y="9216"/>
                  <a:pt x="8819347" y="-11597"/>
                  <a:pt x="9143061" y="0"/>
                </a:cubicBezTo>
                <a:cubicBezTo>
                  <a:pt x="9533195" y="-21559"/>
                  <a:pt x="9614181" y="10208"/>
                  <a:pt x="9865387" y="0"/>
                </a:cubicBezTo>
                <a:cubicBezTo>
                  <a:pt x="10096279" y="1529"/>
                  <a:pt x="10198771" y="-14165"/>
                  <a:pt x="10463174" y="0"/>
                </a:cubicBezTo>
                <a:cubicBezTo>
                  <a:pt x="10688260" y="-37212"/>
                  <a:pt x="10907449" y="250453"/>
                  <a:pt x="10963234" y="481947"/>
                </a:cubicBezTo>
                <a:cubicBezTo>
                  <a:pt x="10999196" y="634929"/>
                  <a:pt x="10975017" y="979756"/>
                  <a:pt x="10963234" y="1168479"/>
                </a:cubicBezTo>
                <a:cubicBezTo>
                  <a:pt x="10962757" y="1349089"/>
                  <a:pt x="10893825" y="1564597"/>
                  <a:pt x="10963234" y="1727875"/>
                </a:cubicBezTo>
                <a:cubicBezTo>
                  <a:pt x="11023993" y="1850227"/>
                  <a:pt x="11024603" y="2164782"/>
                  <a:pt x="10963234" y="2388980"/>
                </a:cubicBezTo>
                <a:cubicBezTo>
                  <a:pt x="10955235" y="2630517"/>
                  <a:pt x="10936865" y="2721997"/>
                  <a:pt x="10963234" y="3024657"/>
                </a:cubicBezTo>
                <a:cubicBezTo>
                  <a:pt x="11040643" y="3353135"/>
                  <a:pt x="10825088" y="3453196"/>
                  <a:pt x="10463174" y="3506605"/>
                </a:cubicBezTo>
                <a:cubicBezTo>
                  <a:pt x="10259057" y="3500972"/>
                  <a:pt x="9900410" y="3492075"/>
                  <a:pt x="9740848" y="3506605"/>
                </a:cubicBezTo>
                <a:cubicBezTo>
                  <a:pt x="9560760" y="3465221"/>
                  <a:pt x="9497256" y="3514065"/>
                  <a:pt x="9317416" y="3506605"/>
                </a:cubicBezTo>
                <a:cubicBezTo>
                  <a:pt x="9136177" y="3521708"/>
                  <a:pt x="9144355" y="3517631"/>
                  <a:pt x="8993615" y="3506605"/>
                </a:cubicBezTo>
                <a:cubicBezTo>
                  <a:pt x="8893314" y="3533296"/>
                  <a:pt x="8628212" y="3542591"/>
                  <a:pt x="8470551" y="3506605"/>
                </a:cubicBezTo>
                <a:cubicBezTo>
                  <a:pt x="8310619" y="3434703"/>
                  <a:pt x="7903772" y="3502991"/>
                  <a:pt x="7748225" y="3506605"/>
                </a:cubicBezTo>
                <a:cubicBezTo>
                  <a:pt x="7534246" y="3468583"/>
                  <a:pt x="7381475" y="3494113"/>
                  <a:pt x="7125530" y="3506605"/>
                </a:cubicBezTo>
                <a:cubicBezTo>
                  <a:pt x="6846030" y="3492191"/>
                  <a:pt x="6843609" y="3500522"/>
                  <a:pt x="6702098" y="3506605"/>
                </a:cubicBezTo>
                <a:cubicBezTo>
                  <a:pt x="6563224" y="3519242"/>
                  <a:pt x="6499616" y="3483172"/>
                  <a:pt x="6378296" y="3506605"/>
                </a:cubicBezTo>
                <a:cubicBezTo>
                  <a:pt x="6192128" y="3564310"/>
                  <a:pt x="5943314" y="3491102"/>
                  <a:pt x="5556340" y="3506605"/>
                </a:cubicBezTo>
                <a:cubicBezTo>
                  <a:pt x="5253873" y="3478073"/>
                  <a:pt x="5158147" y="3496949"/>
                  <a:pt x="5033277" y="3506605"/>
                </a:cubicBezTo>
                <a:cubicBezTo>
                  <a:pt x="4863202" y="3550108"/>
                  <a:pt x="4526555" y="3480783"/>
                  <a:pt x="4310951" y="3506605"/>
                </a:cubicBezTo>
                <a:cubicBezTo>
                  <a:pt x="4106660" y="3484193"/>
                  <a:pt x="4072792" y="3507331"/>
                  <a:pt x="3987149" y="3506605"/>
                </a:cubicBezTo>
                <a:cubicBezTo>
                  <a:pt x="3952185" y="3510389"/>
                  <a:pt x="3712293" y="3519591"/>
                  <a:pt x="3563717" y="3506605"/>
                </a:cubicBezTo>
                <a:cubicBezTo>
                  <a:pt x="3411439" y="3449078"/>
                  <a:pt x="2981133" y="3543607"/>
                  <a:pt x="2841391" y="3506605"/>
                </a:cubicBezTo>
                <a:cubicBezTo>
                  <a:pt x="2721365" y="3513322"/>
                  <a:pt x="2544635" y="3513953"/>
                  <a:pt x="2417958" y="3506605"/>
                </a:cubicBezTo>
                <a:cubicBezTo>
                  <a:pt x="2283936" y="3514370"/>
                  <a:pt x="2175876" y="3503351"/>
                  <a:pt x="1994526" y="3506605"/>
                </a:cubicBezTo>
                <a:cubicBezTo>
                  <a:pt x="1773142" y="3501834"/>
                  <a:pt x="1542518" y="3489305"/>
                  <a:pt x="1272201" y="3506605"/>
                </a:cubicBezTo>
                <a:cubicBezTo>
                  <a:pt x="956965" y="3514225"/>
                  <a:pt x="807007" y="3449806"/>
                  <a:pt x="500059" y="3506605"/>
                </a:cubicBezTo>
                <a:cubicBezTo>
                  <a:pt x="164011" y="3514856"/>
                  <a:pt x="613" y="3192767"/>
                  <a:pt x="0" y="3024657"/>
                </a:cubicBezTo>
                <a:cubicBezTo>
                  <a:pt x="20109" y="2844584"/>
                  <a:pt x="-60490" y="2544774"/>
                  <a:pt x="0" y="2388980"/>
                </a:cubicBezTo>
                <a:cubicBezTo>
                  <a:pt x="33652" y="2275565"/>
                  <a:pt x="17557" y="2048468"/>
                  <a:pt x="0" y="1778729"/>
                </a:cubicBezTo>
                <a:cubicBezTo>
                  <a:pt x="36400" y="1525579"/>
                  <a:pt x="60350" y="1376958"/>
                  <a:pt x="0" y="1193906"/>
                </a:cubicBezTo>
                <a:cubicBezTo>
                  <a:pt x="-13023" y="1027079"/>
                  <a:pt x="-20938" y="769743"/>
                  <a:pt x="0" y="48194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352325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558485D-D44B-4718-A961-33F1103FB799}"/>
              </a:ext>
            </a:extLst>
          </p:cNvPr>
          <p:cNvGrpSpPr/>
          <p:nvPr/>
        </p:nvGrpSpPr>
        <p:grpSpPr>
          <a:xfrm>
            <a:off x="4157224" y="896891"/>
            <a:ext cx="3540234" cy="625703"/>
            <a:chOff x="1053394" y="206467"/>
            <a:chExt cx="2880723" cy="432581"/>
          </a:xfrm>
        </p:grpSpPr>
        <p:sp>
          <p:nvSpPr>
            <p:cNvPr id="28" name="Rectangle: Rounded Corners 43">
              <a:extLst>
                <a:ext uri="{FF2B5EF4-FFF2-40B4-BE49-F238E27FC236}">
                  <a16:creationId xmlns:a16="http://schemas.microsoft.com/office/drawing/2014/main" id="{39D09D98-65F6-462D-9CE0-B2DF85A5889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3D38E4B7-8AF6-4EB6-BF1A-B7936AF3C2FC}"/>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0" name="Picture 29">
            <a:extLst>
              <a:ext uri="{FF2B5EF4-FFF2-40B4-BE49-F238E27FC236}">
                <a16:creationId xmlns:a16="http://schemas.microsoft.com/office/drawing/2014/main" id="{37923B56-A9D5-490B-8765-CA1FF427832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522734" y="816990"/>
            <a:ext cx="667016" cy="744576"/>
          </a:xfrm>
          <a:prstGeom prst="rect">
            <a:avLst/>
          </a:prstGeom>
        </p:spPr>
      </p:pic>
      <p:sp>
        <p:nvSpPr>
          <p:cNvPr id="31" name="Rectangle 30">
            <a:extLst>
              <a:ext uri="{FF2B5EF4-FFF2-40B4-BE49-F238E27FC236}">
                <a16:creationId xmlns:a16="http://schemas.microsoft.com/office/drawing/2014/main" id="{DE39F39B-1D47-4665-8251-D69F3E564E08}"/>
              </a:ext>
            </a:extLst>
          </p:cNvPr>
          <p:cNvSpPr/>
          <p:nvPr/>
        </p:nvSpPr>
        <p:spPr>
          <a:xfrm>
            <a:off x="1465964" y="217882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32" name="Picture 31">
            <a:extLst>
              <a:ext uri="{FF2B5EF4-FFF2-40B4-BE49-F238E27FC236}">
                <a16:creationId xmlns:a16="http://schemas.microsoft.com/office/drawing/2014/main" id="{ED978008-7AB7-45B9-95EB-68B4B1893F9C}"/>
              </a:ext>
            </a:extLst>
          </p:cNvPr>
          <p:cNvPicPr>
            <a:picLocks noChangeAspect="1"/>
          </p:cNvPicPr>
          <p:nvPr/>
        </p:nvPicPr>
        <p:blipFill>
          <a:blip r:embed="rId5"/>
          <a:stretch>
            <a:fillRect/>
          </a:stretch>
        </p:blipFill>
        <p:spPr>
          <a:xfrm>
            <a:off x="6411878" y="1834589"/>
            <a:ext cx="5196943" cy="2160122"/>
          </a:xfrm>
          <a:prstGeom prst="rect">
            <a:avLst/>
          </a:prstGeom>
        </p:spPr>
      </p:pic>
      <p:grpSp>
        <p:nvGrpSpPr>
          <p:cNvPr id="33" name="Group 32">
            <a:extLst>
              <a:ext uri="{FF2B5EF4-FFF2-40B4-BE49-F238E27FC236}">
                <a16:creationId xmlns:a16="http://schemas.microsoft.com/office/drawing/2014/main" id="{CD431138-148C-47FB-B6DF-BB29C41BAC58}"/>
              </a:ext>
            </a:extLst>
          </p:cNvPr>
          <p:cNvGrpSpPr/>
          <p:nvPr/>
        </p:nvGrpSpPr>
        <p:grpSpPr>
          <a:xfrm rot="260226">
            <a:off x="3506267" y="4246045"/>
            <a:ext cx="5283322" cy="2099654"/>
            <a:chOff x="561349" y="4544613"/>
            <a:chExt cx="4171068" cy="1648917"/>
          </a:xfrm>
        </p:grpSpPr>
        <p:pic>
          <p:nvPicPr>
            <p:cNvPr id="34" name="Picture 33">
              <a:extLst>
                <a:ext uri="{FF2B5EF4-FFF2-40B4-BE49-F238E27FC236}">
                  <a16:creationId xmlns:a16="http://schemas.microsoft.com/office/drawing/2014/main" id="{25508394-A307-42C6-86A4-B549C78ACCA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5" name="Picture 34">
              <a:extLst>
                <a:ext uri="{FF2B5EF4-FFF2-40B4-BE49-F238E27FC236}">
                  <a16:creationId xmlns:a16="http://schemas.microsoft.com/office/drawing/2014/main" id="{AE97E3BB-456D-40A9-BACA-A6F5909D25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6" name="Picture 35">
              <a:extLst>
                <a:ext uri="{FF2B5EF4-FFF2-40B4-BE49-F238E27FC236}">
                  <a16:creationId xmlns:a16="http://schemas.microsoft.com/office/drawing/2014/main" id="{E27E512A-7A58-43FB-B964-1CC9762BB7B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7" name="Picture 36">
              <a:extLst>
                <a:ext uri="{FF2B5EF4-FFF2-40B4-BE49-F238E27FC236}">
                  <a16:creationId xmlns:a16="http://schemas.microsoft.com/office/drawing/2014/main" id="{67A4F83B-42DD-4ED7-884E-DF151233136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8" name="Picture 37">
            <a:extLst>
              <a:ext uri="{FF2B5EF4-FFF2-40B4-BE49-F238E27FC236}">
                <a16:creationId xmlns:a16="http://schemas.microsoft.com/office/drawing/2014/main" id="{02BBBF7C-BC6C-4406-A68C-825F1BDCA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299443" y="4305685"/>
            <a:ext cx="918316" cy="710199"/>
          </a:xfrm>
          <a:prstGeom prst="rect">
            <a:avLst/>
          </a:prstGeom>
        </p:spPr>
      </p:pic>
      <p:pic>
        <p:nvPicPr>
          <p:cNvPr id="39" name="Picture 38">
            <a:extLst>
              <a:ext uri="{FF2B5EF4-FFF2-40B4-BE49-F238E27FC236}">
                <a16:creationId xmlns:a16="http://schemas.microsoft.com/office/drawing/2014/main" id="{DBEF741D-BAE9-4E50-B5DF-DC317E6C29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37021" y="4381135"/>
            <a:ext cx="820756" cy="634749"/>
          </a:xfrm>
          <a:prstGeom prst="rect">
            <a:avLst/>
          </a:prstGeom>
        </p:spPr>
      </p:pic>
    </p:spTree>
    <p:extLst>
      <p:ext uri="{BB962C8B-B14F-4D97-AF65-F5344CB8AC3E}">
        <p14:creationId xmlns:p14="http://schemas.microsoft.com/office/powerpoint/2010/main" val="648401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par>
                                <p:cTn id="33" presetID="2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61DF5D7-B60E-48C8-B9AE-E010A9578576}"/>
              </a:ext>
            </a:extLst>
          </p:cNvPr>
          <p:cNvGrpSpPr/>
          <p:nvPr/>
        </p:nvGrpSpPr>
        <p:grpSpPr>
          <a:xfrm>
            <a:off x="4004824" y="1076121"/>
            <a:ext cx="3540234" cy="625703"/>
            <a:chOff x="1053394" y="206467"/>
            <a:chExt cx="2880723" cy="432581"/>
          </a:xfrm>
        </p:grpSpPr>
        <p:sp>
          <p:nvSpPr>
            <p:cNvPr id="16" name="Rectangle: Rounded Corners 43">
              <a:extLst>
                <a:ext uri="{FF2B5EF4-FFF2-40B4-BE49-F238E27FC236}">
                  <a16:creationId xmlns:a16="http://schemas.microsoft.com/office/drawing/2014/main" id="{A6070D27-1ECD-4FBE-B271-EA289E834D89}"/>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58BA4D32-E8D6-4B2D-8531-B7CBF5643CA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8" name="Picture 17">
            <a:extLst>
              <a:ext uri="{FF2B5EF4-FFF2-40B4-BE49-F238E27FC236}">
                <a16:creationId xmlns:a16="http://schemas.microsoft.com/office/drawing/2014/main" id="{8D0A77FD-F6AE-41D3-B816-C7AF35B7C349}"/>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352331" y="1076121"/>
            <a:ext cx="667016" cy="744576"/>
          </a:xfrm>
          <a:prstGeom prst="rect">
            <a:avLst/>
          </a:prstGeom>
        </p:spPr>
      </p:pic>
      <p:pic>
        <p:nvPicPr>
          <p:cNvPr id="19" name="Picture 18">
            <a:extLst>
              <a:ext uri="{FF2B5EF4-FFF2-40B4-BE49-F238E27FC236}">
                <a16:creationId xmlns:a16="http://schemas.microsoft.com/office/drawing/2014/main" id="{40CDF14A-DC24-439C-930A-61A2950363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0" name="Picture 19">
            <a:extLst>
              <a:ext uri="{FF2B5EF4-FFF2-40B4-BE49-F238E27FC236}">
                <a16:creationId xmlns:a16="http://schemas.microsoft.com/office/drawing/2014/main" id="{59CA7906-E151-4A8B-9756-9A2925B6A7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1" name="Rounded Rectangle 31">
            <a:extLst>
              <a:ext uri="{FF2B5EF4-FFF2-40B4-BE49-F238E27FC236}">
                <a16:creationId xmlns:a16="http://schemas.microsoft.com/office/drawing/2014/main" id="{37961928-F6BB-4E7E-A165-F8044C2F7A64}"/>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ectangle 21">
            <a:extLst>
              <a:ext uri="{FF2B5EF4-FFF2-40B4-BE49-F238E27FC236}">
                <a16:creationId xmlns:a16="http://schemas.microsoft.com/office/drawing/2014/main" id="{343AAF50-BDAD-4EA0-96BF-A7642A69DC7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Rectangle 22">
            <a:extLst>
              <a:ext uri="{FF2B5EF4-FFF2-40B4-BE49-F238E27FC236}">
                <a16:creationId xmlns:a16="http://schemas.microsoft.com/office/drawing/2014/main" id="{027004C9-9E11-4C7F-8CEC-3EBAB1F61874}"/>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656F9B5C-F6C3-41E7-8BA1-0F1E85ECD38A}"/>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nvGrpSpPr>
          <p:cNvPr id="25" name="Group 24">
            <a:extLst>
              <a:ext uri="{FF2B5EF4-FFF2-40B4-BE49-F238E27FC236}">
                <a16:creationId xmlns:a16="http://schemas.microsoft.com/office/drawing/2014/main" id="{25523D8A-8F4F-4E9A-B9E4-5DC795C359B7}"/>
              </a:ext>
            </a:extLst>
          </p:cNvPr>
          <p:cNvGrpSpPr/>
          <p:nvPr/>
        </p:nvGrpSpPr>
        <p:grpSpPr>
          <a:xfrm>
            <a:off x="1261405" y="3855714"/>
            <a:ext cx="3645680" cy="643894"/>
            <a:chOff x="1717199" y="4363552"/>
            <a:chExt cx="3645680" cy="643894"/>
          </a:xfrm>
        </p:grpSpPr>
        <p:sp>
          <p:nvSpPr>
            <p:cNvPr id="26" name="Rounded Rectangle 36">
              <a:extLst>
                <a:ext uri="{FF2B5EF4-FFF2-40B4-BE49-F238E27FC236}">
                  <a16:creationId xmlns:a16="http://schemas.microsoft.com/office/drawing/2014/main" id="{04ADC692-B84E-4671-B009-9C3A4518DE4A}"/>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0" name="Rectangle 39">
              <a:extLst>
                <a:ext uri="{FF2B5EF4-FFF2-40B4-BE49-F238E27FC236}">
                  <a16:creationId xmlns:a16="http://schemas.microsoft.com/office/drawing/2014/main" id="{0457827F-9345-4AD1-B832-6555AF4BD868}"/>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1" name="Oval 40">
              <a:extLst>
                <a:ext uri="{FF2B5EF4-FFF2-40B4-BE49-F238E27FC236}">
                  <a16:creationId xmlns:a16="http://schemas.microsoft.com/office/drawing/2014/main" id="{CEE8575F-A62A-4EB7-B863-F2315ADB7242}"/>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grpSp>
        <p:nvGrpSpPr>
          <p:cNvPr id="42" name="Group 41">
            <a:extLst>
              <a:ext uri="{FF2B5EF4-FFF2-40B4-BE49-F238E27FC236}">
                <a16:creationId xmlns:a16="http://schemas.microsoft.com/office/drawing/2014/main" id="{36925E10-0A93-4DC0-85C0-FE210C140C2C}"/>
              </a:ext>
            </a:extLst>
          </p:cNvPr>
          <p:cNvGrpSpPr/>
          <p:nvPr/>
        </p:nvGrpSpPr>
        <p:grpSpPr>
          <a:xfrm>
            <a:off x="1261405" y="4594182"/>
            <a:ext cx="5119273" cy="643894"/>
            <a:chOff x="1717199" y="5199333"/>
            <a:chExt cx="5119273" cy="643894"/>
          </a:xfrm>
        </p:grpSpPr>
        <p:sp>
          <p:nvSpPr>
            <p:cNvPr id="43" name="Rounded Rectangle 40">
              <a:extLst>
                <a:ext uri="{FF2B5EF4-FFF2-40B4-BE49-F238E27FC236}">
                  <a16:creationId xmlns:a16="http://schemas.microsoft.com/office/drawing/2014/main" id="{3A43231D-DD3B-4838-8192-6FACA7BBBD6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16:creationId xmlns:a16="http://schemas.microsoft.com/office/drawing/2014/main" id="{E9A13062-AADE-4B5B-A27C-A59A848E63C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id="{8927BDCD-1ED8-49FE-B050-CEEE480A719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995A9098-8C91-4BF8-A78B-C34414F4644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id="{9D34D1CD-4B92-4403-B6F6-5B403C20970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id="{93A06EB3-1D34-4B84-BC21-C68704FF307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14E5ED35-2212-46FD-BFF8-4681215BEDB1}"/>
              </a:ext>
            </a:extLst>
          </p:cNvPr>
          <p:cNvGrpSpPr/>
          <p:nvPr/>
        </p:nvGrpSpPr>
        <p:grpSpPr>
          <a:xfrm>
            <a:off x="1261405" y="5281954"/>
            <a:ext cx="8097635" cy="643894"/>
            <a:chOff x="1717199" y="5199333"/>
            <a:chExt cx="8097635" cy="643894"/>
          </a:xfrm>
        </p:grpSpPr>
        <p:sp>
          <p:nvSpPr>
            <p:cNvPr id="50" name="Rounded Rectangle 47">
              <a:extLst>
                <a:ext uri="{FF2B5EF4-FFF2-40B4-BE49-F238E27FC236}">
                  <a16:creationId xmlns:a16="http://schemas.microsoft.com/office/drawing/2014/main" id="{6C189EE0-E76A-4EC3-B5A5-9E53DBC45E76}"/>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51" name="Rectangle 50">
              <a:extLst>
                <a:ext uri="{FF2B5EF4-FFF2-40B4-BE49-F238E27FC236}">
                  <a16:creationId xmlns:a16="http://schemas.microsoft.com/office/drawing/2014/main" id="{2102E489-0417-484D-82EC-A7E4D96053EA}"/>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2" name="Oval 51">
              <a:extLst>
                <a:ext uri="{FF2B5EF4-FFF2-40B4-BE49-F238E27FC236}">
                  <a16:creationId xmlns:a16="http://schemas.microsoft.com/office/drawing/2014/main" id="{87CC0583-10BF-4623-BBE9-5B8C81051F1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53" name="Picture 2" descr="Star Cartoon Images, Stock Photos &amp;amp; Vectors | Shutterstock">
            <a:extLst>
              <a:ext uri="{FF2B5EF4-FFF2-40B4-BE49-F238E27FC236}">
                <a16:creationId xmlns:a16="http://schemas.microsoft.com/office/drawing/2014/main" id="{CF7F110D-005C-4996-8734-B68B76D5A89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715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D722C-6441-B425-4EF2-6D1E14D37B40}"/>
              </a:ext>
            </a:extLst>
          </p:cNvPr>
          <p:cNvPicPr>
            <a:picLocks noChangeAspect="1"/>
          </p:cNvPicPr>
          <p:nvPr/>
        </p:nvPicPr>
        <p:blipFill>
          <a:blip r:embed="rId3"/>
          <a:stretch>
            <a:fillRect/>
          </a:stretch>
        </p:blipFill>
        <p:spPr>
          <a:xfrm>
            <a:off x="2756258" y="1343025"/>
            <a:ext cx="6519874" cy="4222293"/>
          </a:xfrm>
          <a:prstGeom prst="rect">
            <a:avLst/>
          </a:prstGeom>
        </p:spPr>
      </p:pic>
      <p:pic>
        <p:nvPicPr>
          <p:cNvPr id="5" name="Picture 5">
            <a:extLst>
              <a:ext uri="{FF2B5EF4-FFF2-40B4-BE49-F238E27FC236}">
                <a16:creationId xmlns:a16="http://schemas.microsoft.com/office/drawing/2014/main" id="{B2F478A9-5575-E14C-8E72-A434F8E4885E}"/>
              </a:ext>
            </a:extLst>
          </p:cNvPr>
          <p:cNvPicPr>
            <a:picLocks noChangeAspect="1"/>
          </p:cNvPicPr>
          <p:nvPr/>
        </p:nvPicPr>
        <p:blipFill>
          <a:blip r:embed="rId4"/>
          <a:stretch>
            <a:fillRect/>
          </a:stretch>
        </p:blipFill>
        <p:spPr>
          <a:xfrm>
            <a:off x="9323394" y="2439276"/>
            <a:ext cx="2302904" cy="3661027"/>
          </a:xfrm>
          <a:prstGeom prst="rect">
            <a:avLst/>
          </a:prstGeom>
        </p:spPr>
      </p:pic>
    </p:spTree>
    <p:extLst>
      <p:ext uri="{BB962C8B-B14F-4D97-AF65-F5344CB8AC3E}">
        <p14:creationId xmlns:p14="http://schemas.microsoft.com/office/powerpoint/2010/main" val="152116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ACE17294-63CD-A73D-5AC9-7B0ADD22D268}"/>
              </a:ext>
            </a:extLst>
          </p:cNvPr>
          <p:cNvSpPr/>
          <p:nvPr/>
        </p:nvSpPr>
        <p:spPr>
          <a:xfrm>
            <a:off x="857250" y="2726986"/>
            <a:ext cx="10525125" cy="139734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22" name="Google Shape;2893;p48">
            <a:extLst>
              <a:ext uri="{FF2B5EF4-FFF2-40B4-BE49-F238E27FC236}">
                <a16:creationId xmlns:a16="http://schemas.microsoft.com/office/drawing/2014/main" id="{C490C41D-8810-08F6-3E11-0ED73C2FB618}"/>
              </a:ext>
            </a:extLst>
          </p:cNvPr>
          <p:cNvSpPr/>
          <p:nvPr/>
        </p:nvSpPr>
        <p:spPr>
          <a:xfrm>
            <a:off x="2226856" y="161588"/>
            <a:ext cx="7909739" cy="102592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1886;p48">
            <a:extLst>
              <a:ext uri="{FF2B5EF4-FFF2-40B4-BE49-F238E27FC236}">
                <a16:creationId xmlns:a16="http://schemas.microsoft.com/office/drawing/2014/main" id="{A2E7ACB8-81BD-DA59-BA68-81720A2DE103}"/>
              </a:ext>
            </a:extLst>
          </p:cNvPr>
          <p:cNvSpPr txBox="1">
            <a:spLocks/>
          </p:cNvSpPr>
          <p:nvPr/>
        </p:nvSpPr>
        <p:spPr>
          <a:xfrm>
            <a:off x="2447374" y="-64196"/>
            <a:ext cx="7297253" cy="1234696"/>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5B595B"/>
              </a:buClr>
              <a:buSzPts val="1100"/>
              <a:buFont typeface="Arial" panose="020B0604020202020204" pitchFamily="34" charset="0"/>
              <a:buNone/>
            </a:pPr>
            <a:r>
              <a:rPr lang="en-US" sz="5333" b="1" dirty="0" err="1">
                <a:solidFill>
                  <a:srgbClr val="C00000"/>
                </a:solidFill>
                <a:latin typeface="Cambria" panose="02040503050406030204" pitchFamily="18" charset="0"/>
                <a:ea typeface="Cambria" panose="02040503050406030204" pitchFamily="18" charset="0"/>
              </a:rPr>
              <a:t>Cùng</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tìm</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hiểu</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bài</a:t>
            </a:r>
            <a:endParaRPr lang="en-US" sz="5333" b="1" dirty="0">
              <a:solidFill>
                <a:srgbClr val="C0000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9BF377C1-52B3-1A37-E6EF-15C5863F68D1}"/>
              </a:ext>
            </a:extLst>
          </p:cNvPr>
          <p:cNvSpPr txBox="1"/>
          <p:nvPr/>
        </p:nvSpPr>
        <p:spPr>
          <a:xfrm>
            <a:off x="942975" y="2835292"/>
            <a:ext cx="10277475" cy="1200329"/>
          </a:xfrm>
          <a:prstGeom prst="rect">
            <a:avLst/>
          </a:prstGeom>
          <a:noFill/>
        </p:spPr>
        <p:txBody>
          <a:bodyPr wrap="square" rtlCol="0">
            <a:spAutoFit/>
          </a:bodyPr>
          <a:lstStyle/>
          <a:p>
            <a:pPr defTabSz="1219170">
              <a:buClr>
                <a:srgbClr val="000000"/>
              </a:buClr>
            </a:pPr>
            <a:r>
              <a:rPr lang="nl-NL" sz="3600" dirty="0">
                <a:latin typeface="Cambria" panose="02040503050406030204" pitchFamily="18" charset="0"/>
                <a:ea typeface="Cambria" panose="02040503050406030204" pitchFamily="18" charset="0"/>
                <a:cs typeface="Calibri" panose="020F0502020204030204" pitchFamily="34" charset="0"/>
              </a:rPr>
              <a:t>Đôi cò bay đến khóm tre nhà Bua Kham để làm tổ và sinh con. </a:t>
            </a:r>
            <a:endParaRPr lang="en-US" sz="5400" kern="0" dirty="0">
              <a:solidFill>
                <a:srgbClr val="C41B0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28" name="Group 27">
            <a:extLst>
              <a:ext uri="{FF2B5EF4-FFF2-40B4-BE49-F238E27FC236}">
                <a16:creationId xmlns:a16="http://schemas.microsoft.com/office/drawing/2014/main" id="{DC5F4252-99EA-53EC-DF7A-DFC8A32BD639}"/>
              </a:ext>
            </a:extLst>
          </p:cNvPr>
          <p:cNvGrpSpPr/>
          <p:nvPr/>
        </p:nvGrpSpPr>
        <p:grpSpPr>
          <a:xfrm>
            <a:off x="764686" y="943561"/>
            <a:ext cx="9722339" cy="1645566"/>
            <a:chOff x="214006" y="715018"/>
            <a:chExt cx="7291754" cy="1234175"/>
          </a:xfrm>
        </p:grpSpPr>
        <p:grpSp>
          <p:nvGrpSpPr>
            <p:cNvPr id="29" name="Group 28">
              <a:extLst>
                <a:ext uri="{FF2B5EF4-FFF2-40B4-BE49-F238E27FC236}">
                  <a16:creationId xmlns:a16="http://schemas.microsoft.com/office/drawing/2014/main" id="{8EAE3E50-BA75-678F-24E1-0C36FA2C9FC4}"/>
                </a:ext>
              </a:extLst>
            </p:cNvPr>
            <p:cNvGrpSpPr/>
            <p:nvPr/>
          </p:nvGrpSpPr>
          <p:grpSpPr>
            <a:xfrm>
              <a:off x="985759" y="1014803"/>
              <a:ext cx="6520001" cy="843420"/>
              <a:chOff x="1235852" y="1132815"/>
              <a:chExt cx="6520001" cy="843420"/>
            </a:xfrm>
          </p:grpSpPr>
          <p:sp>
            <p:nvSpPr>
              <p:cNvPr id="31" name="Rectangle: Rounded Corners 30">
                <a:extLst>
                  <a:ext uri="{FF2B5EF4-FFF2-40B4-BE49-F238E27FC236}">
                    <a16:creationId xmlns:a16="http://schemas.microsoft.com/office/drawing/2014/main" id="{05D9B7CB-8711-2260-2F37-E747F8093B69}"/>
                  </a:ext>
                </a:extLst>
              </p:cNvPr>
              <p:cNvSpPr/>
              <p:nvPr/>
            </p:nvSpPr>
            <p:spPr>
              <a:xfrm>
                <a:off x="1235852" y="1132815"/>
                <a:ext cx="6509966" cy="830997"/>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CB914FE4-4658-275D-D67B-A400C123BF6A}"/>
                  </a:ext>
                </a:extLst>
              </p:cNvPr>
              <p:cNvSpPr txBox="1"/>
              <p:nvPr/>
            </p:nvSpPr>
            <p:spPr>
              <a:xfrm>
                <a:off x="1497927" y="1168321"/>
                <a:ext cx="6257926"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1.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Đôi</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cò</a:t>
                </a:r>
                <a:r>
                  <a:rPr lang="en-US" sz="3200" b="1" kern="0" dirty="0">
                    <a:solidFill>
                      <a:srgbClr val="002060"/>
                    </a:solidFill>
                    <a:latin typeface="Cambria" panose="02040503050406030204" pitchFamily="18" charset="0"/>
                    <a:ea typeface="Cambria" panose="02040503050406030204" pitchFamily="18" charset="0"/>
                    <a:cs typeface="Arial"/>
                    <a:sym typeface="Arial"/>
                  </a:rPr>
                  <a:t> bay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đến</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khóm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tre</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nhà</a:t>
                </a:r>
                <a:r>
                  <a:rPr lang="en-US" sz="3200" b="1" kern="0" dirty="0">
                    <a:solidFill>
                      <a:srgbClr val="002060"/>
                    </a:solidFill>
                    <a:latin typeface="Cambria" panose="02040503050406030204" pitchFamily="18" charset="0"/>
                    <a:ea typeface="Cambria" panose="02040503050406030204" pitchFamily="18" charset="0"/>
                    <a:cs typeface="Arial"/>
                    <a:sym typeface="Arial"/>
                  </a:rPr>
                  <a:t> Bua Kham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để</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làm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gì</a:t>
                </a:r>
                <a:r>
                  <a:rPr lang="en-US" sz="3200" b="1" kern="0" dirty="0">
                    <a:solidFill>
                      <a:srgbClr val="002060"/>
                    </a:solidFill>
                    <a:latin typeface="Cambria" panose="02040503050406030204" pitchFamily="18" charset="0"/>
                    <a:ea typeface="Cambria" panose="02040503050406030204" pitchFamily="18" charset="0"/>
                    <a:cs typeface="Arial"/>
                    <a:sym typeface="Arial"/>
                  </a:rPr>
                  <a:t>? Chi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nào</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giúp</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em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biết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điều</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đó</a:t>
                </a:r>
                <a:r>
                  <a:rPr lang="en-US" sz="3200" b="1" kern="0" dirty="0">
                    <a:solidFill>
                      <a:srgbClr val="002060"/>
                    </a:solidFill>
                    <a:latin typeface="Cambria" panose="02040503050406030204" pitchFamily="18" charset="0"/>
                    <a:ea typeface="Cambria" panose="02040503050406030204" pitchFamily="18" charset="0"/>
                    <a:cs typeface="Arial"/>
                    <a:sym typeface="Arial"/>
                  </a:rPr>
                  <a:t>?</a:t>
                </a:r>
              </a:p>
            </p:txBody>
          </p:sp>
        </p:grpSp>
        <p:pic>
          <p:nvPicPr>
            <p:cNvPr id="30" name="Picture 4" descr="Set of cute handdrawn little owls asking questions feeling love showing thumb up laughing">
              <a:extLst>
                <a:ext uri="{FF2B5EF4-FFF2-40B4-BE49-F238E27FC236}">
                  <a16:creationId xmlns:a16="http://schemas.microsoft.com/office/drawing/2014/main" id="{1D08A86E-2606-B087-CAE2-BC08BC4758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4006" y="715018"/>
              <a:ext cx="1179322" cy="1234175"/>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extLst>
              <a:ext uri="{FF2B5EF4-FFF2-40B4-BE49-F238E27FC236}">
                <a16:creationId xmlns:a16="http://schemas.microsoft.com/office/drawing/2014/main" id="{A58F7DE8-2DDB-6D07-5A79-400EFA3D1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650" y="3184525"/>
            <a:ext cx="4810125" cy="3206750"/>
          </a:xfrm>
          <a:prstGeom prst="rect">
            <a:avLst/>
          </a:prstGeom>
        </p:spPr>
      </p:pic>
      <p:grpSp>
        <p:nvGrpSpPr>
          <p:cNvPr id="35" name="Nhóm 5">
            <a:extLst>
              <a:ext uri="{FF2B5EF4-FFF2-40B4-BE49-F238E27FC236}">
                <a16:creationId xmlns:a16="http://schemas.microsoft.com/office/drawing/2014/main" id="{0C7270DA-49BB-5811-B49A-7CF95DE08D2C}"/>
              </a:ext>
            </a:extLst>
          </p:cNvPr>
          <p:cNvGrpSpPr/>
          <p:nvPr/>
        </p:nvGrpSpPr>
        <p:grpSpPr>
          <a:xfrm>
            <a:off x="573698" y="4410075"/>
            <a:ext cx="7160602" cy="2018532"/>
            <a:chOff x="1274150" y="1803037"/>
            <a:chExt cx="4651446" cy="2832461"/>
          </a:xfrm>
        </p:grpSpPr>
        <p:sp>
          <p:nvSpPr>
            <p:cNvPr id="36" name="Hình chữ nhật: Góc Tròn 13">
              <a:extLst>
                <a:ext uri="{FF2B5EF4-FFF2-40B4-BE49-F238E27FC236}">
                  <a16:creationId xmlns:a16="http://schemas.microsoft.com/office/drawing/2014/main" id="{A22DFF26-09B5-5F91-153F-D6EF21D95682}"/>
                </a:ext>
              </a:extLst>
            </p:cNvPr>
            <p:cNvSpPr/>
            <p:nvPr/>
          </p:nvSpPr>
          <p:spPr>
            <a:xfrm>
              <a:off x="1274150" y="1803037"/>
              <a:ext cx="4651446" cy="2832461"/>
            </a:xfrm>
            <a:custGeom>
              <a:avLst/>
              <a:gdLst>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5"/>
                  </a:moveTo>
                  <a:cubicBezTo>
                    <a:pt x="76685" y="153147"/>
                    <a:pt x="245199" y="91530"/>
                    <a:pt x="472085" y="0"/>
                  </a:cubicBezTo>
                  <a:cubicBezTo>
                    <a:pt x="1270316" y="-343031"/>
                    <a:pt x="3246521" y="-349338"/>
                    <a:pt x="4179359" y="0"/>
                  </a:cubicBezTo>
                  <a:cubicBezTo>
                    <a:pt x="4478786" y="27285"/>
                    <a:pt x="4694294" y="211622"/>
                    <a:pt x="4651446" y="472085"/>
                  </a:cubicBezTo>
                  <a:cubicBezTo>
                    <a:pt x="4655317" y="611907"/>
                    <a:pt x="4702751" y="2011425"/>
                    <a:pt x="4651446" y="2360374"/>
                  </a:cubicBezTo>
                  <a:cubicBezTo>
                    <a:pt x="4682640" y="2670632"/>
                    <a:pt x="4459107" y="2743637"/>
                    <a:pt x="4179359" y="2832461"/>
                  </a:cubicBezTo>
                  <a:cubicBezTo>
                    <a:pt x="3207047" y="3277694"/>
                    <a:pt x="2148409" y="2989758"/>
                    <a:pt x="472085" y="2832461"/>
                  </a:cubicBezTo>
                  <a:cubicBezTo>
                    <a:pt x="250823" y="2751159"/>
                    <a:pt x="17245" y="2533431"/>
                    <a:pt x="0" y="2360374"/>
                  </a:cubicBezTo>
                  <a:cubicBezTo>
                    <a:pt x="53674" y="1920279"/>
                    <a:pt x="-12730" y="1204525"/>
                    <a:pt x="0" y="472085"/>
                  </a:cubicBezTo>
                  <a:close/>
                </a:path>
                <a:path w="4651446" h="2832461" stroke="0" extrusionOk="0">
                  <a:moveTo>
                    <a:pt x="0" y="472085"/>
                  </a:moveTo>
                  <a:cubicBezTo>
                    <a:pt x="-12034" y="226807"/>
                    <a:pt x="185298" y="-17172"/>
                    <a:pt x="472085" y="0"/>
                  </a:cubicBezTo>
                  <a:cubicBezTo>
                    <a:pt x="2329792" y="98344"/>
                    <a:pt x="3428352" y="32628"/>
                    <a:pt x="4179359" y="0"/>
                  </a:cubicBezTo>
                  <a:cubicBezTo>
                    <a:pt x="4439094" y="27022"/>
                    <a:pt x="4678071" y="193523"/>
                    <a:pt x="4651446" y="472085"/>
                  </a:cubicBezTo>
                  <a:cubicBezTo>
                    <a:pt x="4556173" y="1354504"/>
                    <a:pt x="4800726" y="1824001"/>
                    <a:pt x="4651446" y="2360374"/>
                  </a:cubicBezTo>
                  <a:cubicBezTo>
                    <a:pt x="4633276" y="2573530"/>
                    <a:pt x="4434351" y="2812015"/>
                    <a:pt x="4179359" y="2832461"/>
                  </a:cubicBezTo>
                  <a:cubicBezTo>
                    <a:pt x="2864792" y="3130549"/>
                    <a:pt x="2446708" y="2860729"/>
                    <a:pt x="472085" y="2832461"/>
                  </a:cubicBezTo>
                  <a:cubicBezTo>
                    <a:pt x="208209" y="2890903"/>
                    <a:pt x="-12421" y="2566193"/>
                    <a:pt x="0" y="2360374"/>
                  </a:cubicBezTo>
                  <a:cubicBezTo>
                    <a:pt x="58753" y="1467728"/>
                    <a:pt x="24485" y="1295202"/>
                    <a:pt x="0" y="472085"/>
                  </a:cubicBezTo>
                  <a:close/>
                </a:path>
                <a:path w="4651446" h="2832461" fill="none" stroke="0" extrusionOk="0">
                  <a:moveTo>
                    <a:pt x="0" y="472085"/>
                  </a:moveTo>
                  <a:cubicBezTo>
                    <a:pt x="79957" y="157891"/>
                    <a:pt x="224518" y="57336"/>
                    <a:pt x="472085" y="0"/>
                  </a:cubicBezTo>
                  <a:cubicBezTo>
                    <a:pt x="1048103" y="23845"/>
                    <a:pt x="3232729" y="-105747"/>
                    <a:pt x="4179359" y="0"/>
                  </a:cubicBezTo>
                  <a:cubicBezTo>
                    <a:pt x="4448859" y="21448"/>
                    <a:pt x="4673725" y="215499"/>
                    <a:pt x="4651446" y="472085"/>
                  </a:cubicBezTo>
                  <a:cubicBezTo>
                    <a:pt x="4641345" y="693159"/>
                    <a:pt x="4685236" y="2018310"/>
                    <a:pt x="4651446" y="2360374"/>
                  </a:cubicBezTo>
                  <a:cubicBezTo>
                    <a:pt x="4676220" y="2627568"/>
                    <a:pt x="4432238" y="2814481"/>
                    <a:pt x="4179359" y="2832461"/>
                  </a:cubicBezTo>
                  <a:cubicBezTo>
                    <a:pt x="2935613" y="2838081"/>
                    <a:pt x="1931355" y="2834433"/>
                    <a:pt x="472085" y="2832461"/>
                  </a:cubicBezTo>
                  <a:cubicBezTo>
                    <a:pt x="239975" y="2790348"/>
                    <a:pt x="1009" y="2525525"/>
                    <a:pt x="0" y="2360374"/>
                  </a:cubicBezTo>
                  <a:cubicBezTo>
                    <a:pt x="138978" y="2014508"/>
                    <a:pt x="-46068" y="1034242"/>
                    <a:pt x="0" y="472085"/>
                  </a:cubicBezTo>
                  <a:close/>
                </a:path>
                <a:path w="4651446" h="2832461" fill="none" stroke="0" extrusionOk="0">
                  <a:moveTo>
                    <a:pt x="0" y="472085"/>
                  </a:moveTo>
                  <a:cubicBezTo>
                    <a:pt x="72020" y="168400"/>
                    <a:pt x="226603" y="96660"/>
                    <a:pt x="472085" y="0"/>
                  </a:cubicBezTo>
                  <a:cubicBezTo>
                    <a:pt x="1281773" y="-313663"/>
                    <a:pt x="3185579" y="-447139"/>
                    <a:pt x="4179359" y="0"/>
                  </a:cubicBezTo>
                  <a:cubicBezTo>
                    <a:pt x="4474653" y="25070"/>
                    <a:pt x="4651902" y="235509"/>
                    <a:pt x="4651446" y="472085"/>
                  </a:cubicBezTo>
                  <a:cubicBezTo>
                    <a:pt x="4632927" y="672768"/>
                    <a:pt x="4705507" y="2059379"/>
                    <a:pt x="4651446" y="2360374"/>
                  </a:cubicBezTo>
                  <a:cubicBezTo>
                    <a:pt x="4674100" y="2641637"/>
                    <a:pt x="4450963" y="2762736"/>
                    <a:pt x="4179359" y="2832461"/>
                  </a:cubicBezTo>
                  <a:cubicBezTo>
                    <a:pt x="2950333" y="2985674"/>
                    <a:pt x="1858128" y="2992206"/>
                    <a:pt x="472085" y="2832461"/>
                  </a:cubicBezTo>
                  <a:cubicBezTo>
                    <a:pt x="255533" y="2783659"/>
                    <a:pt x="13064" y="2533734"/>
                    <a:pt x="0" y="2360374"/>
                  </a:cubicBezTo>
                  <a:cubicBezTo>
                    <a:pt x="146992" y="1983876"/>
                    <a:pt x="-36824" y="1087096"/>
                    <a:pt x="0" y="472085"/>
                  </a:cubicBezTo>
                  <a:close/>
                </a:path>
              </a:pathLst>
            </a:custGeom>
            <a:solidFill>
              <a:schemeClr val="accent4">
                <a:lumMod val="20000"/>
                <a:lumOff val="80000"/>
              </a:schemeClr>
            </a:solidFill>
            <a:ln w="38100">
              <a:solidFill>
                <a:srgbClr val="00B0F0"/>
              </a:solidFill>
              <a:prstDash val="dash"/>
              <a:extLst>
                <a:ext uri="{C807C97D-BFC1-408E-A445-0C87EB9F89A2}">
                  <ask:lineSketchStyleProps xmlns:ask="http://schemas.microsoft.com/office/drawing/2018/sketchyshapes" sd="4134909596">
                    <a:custGeom>
                      <a:avLst/>
                      <a:gdLst>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0602" h="2018532" fill="none" extrusionOk="0">
                          <a:moveTo>
                            <a:pt x="0" y="336428"/>
                          </a:moveTo>
                          <a:cubicBezTo>
                            <a:pt x="64908" y="127234"/>
                            <a:pt x="363414" y="51989"/>
                            <a:pt x="726746" y="0"/>
                          </a:cubicBezTo>
                          <a:cubicBezTo>
                            <a:pt x="1718821" y="-177751"/>
                            <a:pt x="4996793" y="-239073"/>
                            <a:pt x="6433855" y="0"/>
                          </a:cubicBezTo>
                          <a:cubicBezTo>
                            <a:pt x="6874214" y="14419"/>
                            <a:pt x="7186798" y="150725"/>
                            <a:pt x="7160602" y="336428"/>
                          </a:cubicBezTo>
                          <a:cubicBezTo>
                            <a:pt x="7173568" y="474378"/>
                            <a:pt x="7234621" y="1430410"/>
                            <a:pt x="7160602" y="1682103"/>
                          </a:cubicBezTo>
                          <a:cubicBezTo>
                            <a:pt x="7178220" y="1883241"/>
                            <a:pt x="6856908" y="1966261"/>
                            <a:pt x="6433855" y="2018532"/>
                          </a:cubicBezTo>
                          <a:cubicBezTo>
                            <a:pt x="4758768" y="2224545"/>
                            <a:pt x="3121031" y="2049135"/>
                            <a:pt x="726746" y="2018532"/>
                          </a:cubicBezTo>
                          <a:cubicBezTo>
                            <a:pt x="377176" y="1967473"/>
                            <a:pt x="22788" y="1812581"/>
                            <a:pt x="0" y="1682103"/>
                          </a:cubicBezTo>
                          <a:cubicBezTo>
                            <a:pt x="65624" y="1376992"/>
                            <a:pt x="-47661" y="799425"/>
                            <a:pt x="0" y="336428"/>
                          </a:cubicBezTo>
                          <a:close/>
                        </a:path>
                        <a:path w="7160602" h="2018532" stroke="0" extrusionOk="0">
                          <a:moveTo>
                            <a:pt x="0" y="336428"/>
                          </a:moveTo>
                          <a:cubicBezTo>
                            <a:pt x="-10612" y="159989"/>
                            <a:pt x="294207" y="6928"/>
                            <a:pt x="726746" y="0"/>
                          </a:cubicBezTo>
                          <a:cubicBezTo>
                            <a:pt x="3531004" y="52079"/>
                            <a:pt x="5339280" y="42174"/>
                            <a:pt x="6433855" y="0"/>
                          </a:cubicBezTo>
                          <a:cubicBezTo>
                            <a:pt x="6845860" y="7182"/>
                            <a:pt x="7169812" y="146626"/>
                            <a:pt x="7160602" y="336428"/>
                          </a:cubicBezTo>
                          <a:cubicBezTo>
                            <a:pt x="7060458" y="967438"/>
                            <a:pt x="7328515" y="1315025"/>
                            <a:pt x="7160602" y="1682103"/>
                          </a:cubicBezTo>
                          <a:cubicBezTo>
                            <a:pt x="7184624" y="1843759"/>
                            <a:pt x="6826076" y="2010550"/>
                            <a:pt x="6433855" y="2018532"/>
                          </a:cubicBezTo>
                          <a:cubicBezTo>
                            <a:pt x="4534197" y="2188010"/>
                            <a:pt x="3704515" y="2035129"/>
                            <a:pt x="726746" y="2018532"/>
                          </a:cubicBezTo>
                          <a:cubicBezTo>
                            <a:pt x="333606" y="2035625"/>
                            <a:pt x="-11750" y="1837521"/>
                            <a:pt x="0" y="1682103"/>
                          </a:cubicBezTo>
                          <a:cubicBezTo>
                            <a:pt x="72584" y="1060282"/>
                            <a:pt x="24219" y="919182"/>
                            <a:pt x="0" y="336428"/>
                          </a:cubicBezTo>
                          <a:close/>
                        </a:path>
                        <a:path w="7160602" h="2018532" fill="none" stroke="0" extrusionOk="0">
                          <a:moveTo>
                            <a:pt x="0" y="336428"/>
                          </a:moveTo>
                          <a:cubicBezTo>
                            <a:pt x="110391" y="113082"/>
                            <a:pt x="340451" y="42395"/>
                            <a:pt x="726746" y="0"/>
                          </a:cubicBezTo>
                          <a:cubicBezTo>
                            <a:pt x="1600138" y="-94721"/>
                            <a:pt x="4936279" y="-135535"/>
                            <a:pt x="6433855" y="0"/>
                          </a:cubicBezTo>
                          <a:cubicBezTo>
                            <a:pt x="6867243" y="10704"/>
                            <a:pt x="7160670" y="162442"/>
                            <a:pt x="7160602" y="336428"/>
                          </a:cubicBezTo>
                          <a:cubicBezTo>
                            <a:pt x="7142272" y="521774"/>
                            <a:pt x="7224468" y="1424483"/>
                            <a:pt x="7160602" y="1682103"/>
                          </a:cubicBezTo>
                          <a:cubicBezTo>
                            <a:pt x="7187000" y="1875034"/>
                            <a:pt x="6838451" y="2011903"/>
                            <a:pt x="6433855" y="2018532"/>
                          </a:cubicBezTo>
                          <a:cubicBezTo>
                            <a:pt x="4493938" y="1904605"/>
                            <a:pt x="2948962" y="2024458"/>
                            <a:pt x="726746" y="2018532"/>
                          </a:cubicBezTo>
                          <a:cubicBezTo>
                            <a:pt x="374345" y="2009614"/>
                            <a:pt x="14595" y="1819496"/>
                            <a:pt x="0" y="1682103"/>
                          </a:cubicBezTo>
                          <a:cubicBezTo>
                            <a:pt x="134258" y="1428457"/>
                            <a:pt x="-61069" y="723929"/>
                            <a:pt x="0" y="3364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a:latin typeface="Cambria" panose="02040503050406030204" pitchFamily="18" charset="0"/>
                <a:ea typeface="Cambria" panose="02040503050406030204" pitchFamily="18" charset="0"/>
              </a:endParaRPr>
            </a:p>
          </p:txBody>
        </p:sp>
        <p:sp>
          <p:nvSpPr>
            <p:cNvPr id="37" name="Hộp Văn bản 14">
              <a:extLst>
                <a:ext uri="{FF2B5EF4-FFF2-40B4-BE49-F238E27FC236}">
                  <a16:creationId xmlns:a16="http://schemas.microsoft.com/office/drawing/2014/main" id="{77D9D6DF-AD88-3D87-6CDF-A3445CF93528}"/>
                </a:ext>
              </a:extLst>
            </p:cNvPr>
            <p:cNvSpPr txBox="1"/>
            <p:nvPr/>
          </p:nvSpPr>
          <p:spPr>
            <a:xfrm>
              <a:off x="1446341" y="1981079"/>
              <a:ext cx="4349363" cy="2559884"/>
            </a:xfrm>
            <a:prstGeom prst="rect">
              <a:avLst/>
            </a:prstGeom>
            <a:no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Chi tiết giúp em biết điều đó</a:t>
              </a:r>
              <a:r>
                <a:rPr lang="nl-NL" sz="2400" b="1" dirty="0">
                  <a:effectLst/>
                  <a:latin typeface="Cambria" panose="02040503050406030204" pitchFamily="18" charset="0"/>
                  <a:ea typeface="Cambria" panose="02040503050406030204" pitchFamily="18" charset="0"/>
                </a:rPr>
                <a:t>: Mấy hôm sau, trên cành tre đã thấy một tổ cò làm bằng cọng và lá tre khô; Chẳng bao lâu, Bua Kham nghe thấy tiếng cò con. Chúng kêu ríu rít trong tổ.</a:t>
              </a:r>
              <a:endParaRPr lang="en-US" sz="2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2892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inVertic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build="p"/>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797882"/>
              <a:chOff x="1359877" y="992449"/>
              <a:chExt cx="7595844" cy="797882"/>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715581"/>
              </a:xfrm>
              <a:prstGeom prst="rect">
                <a:avLst/>
              </a:prstGeom>
              <a:noFill/>
            </p:spPr>
            <p:txBody>
              <a:bodyPr wrap="square" rtlCol="0">
                <a:spAutoFit/>
              </a:bodyPr>
              <a:lstStyle/>
              <a:p>
                <a:pPr algn="ctr" defTabSz="1219170">
                  <a:buClr>
                    <a:srgbClr val="000000"/>
                  </a:buClr>
                  <a:defRPr/>
                </a:pPr>
                <a:r>
                  <a:rPr lang="vi-VN" sz="2800" b="1" kern="0" dirty="0">
                    <a:solidFill>
                      <a:srgbClr val="002060"/>
                    </a:solidFill>
                    <a:latin typeface="Cambria" panose="02040503050406030204" pitchFamily="18" charset="0"/>
                    <a:ea typeface="Cambria" panose="02040503050406030204" pitchFamily="18" charset="0"/>
                    <a:cs typeface="Arial"/>
                    <a:sym typeface="Arial"/>
                  </a:rPr>
                  <a:t>2</a:t>
                </a:r>
                <a:r>
                  <a:rPr lang="en-US" sz="2800" b="1" kern="0" dirty="0">
                    <a:solidFill>
                      <a:srgbClr val="002060"/>
                    </a:solidFill>
                    <a:latin typeface="Cambria" panose="02040503050406030204" pitchFamily="18" charset="0"/>
                    <a:ea typeface="Cambria" panose="02040503050406030204" pitchFamily="18" charset="0"/>
                    <a:cs typeface="Arial"/>
                    <a:sym typeface="Arial"/>
                  </a:rPr>
                  <a:t>. </a:t>
                </a:r>
                <a:r>
                  <a:rPr lang="vi-VN" sz="2800" b="1" kern="0" dirty="0">
                    <a:solidFill>
                      <a:srgbClr val="002060"/>
                    </a:solidFill>
                    <a:latin typeface="Cambria" panose="02040503050406030204" pitchFamily="18" charset="0"/>
                    <a:ea typeface="Cambria" panose="02040503050406030204" pitchFamily="18" charset="0"/>
                    <a:cs typeface="Arial"/>
                    <a:sym typeface="Arial"/>
                  </a:rPr>
                  <a:t>Hình ảnh những chú cò con được miêu tả như thế nào? Nêu cảm xúc của Bua Kham khi quan sát cò con đòi ăn.</a:t>
                </a:r>
                <a:endParaRPr lang="en-US" sz="28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a:extLst>
              <a:ext uri="{FF2B5EF4-FFF2-40B4-BE49-F238E27FC236}">
                <a16:creationId xmlns:a16="http://schemas.microsoft.com/office/drawing/2014/main" id="{4BE26172-4FE6-D897-460E-C854112CF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22" y="1752597"/>
            <a:ext cx="2438405" cy="2438405"/>
          </a:xfrm>
          <a:prstGeom prst="rect">
            <a:avLst/>
          </a:prstGeom>
        </p:spPr>
      </p:pic>
      <p:cxnSp>
        <p:nvCxnSpPr>
          <p:cNvPr id="37" name="Straight Connector 36">
            <a:extLst>
              <a:ext uri="{FF2B5EF4-FFF2-40B4-BE49-F238E27FC236}">
                <a16:creationId xmlns:a16="http://schemas.microsoft.com/office/drawing/2014/main" id="{BE1BB47E-8F71-ED4A-FF9D-20B377816185}"/>
              </a:ext>
            </a:extLst>
          </p:cNvPr>
          <p:cNvCxnSpPr>
            <a:cxnSpLocks/>
          </p:cNvCxnSpPr>
          <p:nvPr/>
        </p:nvCxnSpPr>
        <p:spPr>
          <a:xfrm flipV="1">
            <a:off x="2971800" y="2400300"/>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Rectangle: Rounded Corners 43">
            <a:extLst>
              <a:ext uri="{FF2B5EF4-FFF2-40B4-BE49-F238E27FC236}">
                <a16:creationId xmlns:a16="http://schemas.microsoft.com/office/drawing/2014/main" id="{3A93D6DD-5277-A3B1-12E7-E29495AFA12F}"/>
              </a:ext>
            </a:extLst>
          </p:cNvPr>
          <p:cNvSpPr/>
          <p:nvPr/>
        </p:nvSpPr>
        <p:spPr>
          <a:xfrm>
            <a:off x="4371975" y="1900895"/>
            <a:ext cx="7400925" cy="985180"/>
          </a:xfrm>
          <a:custGeom>
            <a:avLst/>
            <a:gdLst>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 name="connsiteX0" fmla="*/ 0 w 7400925"/>
              <a:gd name="connsiteY0" fmla="*/ 164199 h 985180"/>
              <a:gd name="connsiteX1" fmla="*/ 137600 w 7400925"/>
              <a:gd name="connsiteY1" fmla="*/ 0 h 985180"/>
              <a:gd name="connsiteX2" fmla="*/ 628018 w 7400925"/>
              <a:gd name="connsiteY2" fmla="*/ 0 h 985180"/>
              <a:gd name="connsiteX3" fmla="*/ 1118435 w 7400925"/>
              <a:gd name="connsiteY3" fmla="*/ 0 h 985180"/>
              <a:gd name="connsiteX4" fmla="*/ 1608853 w 7400925"/>
              <a:gd name="connsiteY4" fmla="*/ 0 h 985180"/>
              <a:gd name="connsiteX5" fmla="*/ 2170527 w 7400925"/>
              <a:gd name="connsiteY5" fmla="*/ 0 h 985180"/>
              <a:gd name="connsiteX6" fmla="*/ 2447173 w 7400925"/>
              <a:gd name="connsiteY6" fmla="*/ 0 h 985180"/>
              <a:gd name="connsiteX7" fmla="*/ 2866333 w 7400925"/>
              <a:gd name="connsiteY7" fmla="*/ 0 h 985180"/>
              <a:gd name="connsiteX8" fmla="*/ 3214236 w 7400925"/>
              <a:gd name="connsiteY8" fmla="*/ 0 h 985180"/>
              <a:gd name="connsiteX9" fmla="*/ 3490882 w 7400925"/>
              <a:gd name="connsiteY9" fmla="*/ 0 h 985180"/>
              <a:gd name="connsiteX10" fmla="*/ 3981300 w 7400925"/>
              <a:gd name="connsiteY10" fmla="*/ 0 h 985180"/>
              <a:gd name="connsiteX11" fmla="*/ 4186688 w 7400925"/>
              <a:gd name="connsiteY11" fmla="*/ 0 h 985180"/>
              <a:gd name="connsiteX12" fmla="*/ 4392076 w 7400925"/>
              <a:gd name="connsiteY12" fmla="*/ 0 h 985180"/>
              <a:gd name="connsiteX13" fmla="*/ 4882494 w 7400925"/>
              <a:gd name="connsiteY13" fmla="*/ 0 h 985180"/>
              <a:gd name="connsiteX14" fmla="*/ 5159140 w 7400925"/>
              <a:gd name="connsiteY14" fmla="*/ 0 h 985180"/>
              <a:gd name="connsiteX15" fmla="*/ 5435785 w 7400925"/>
              <a:gd name="connsiteY15" fmla="*/ 0 h 985180"/>
              <a:gd name="connsiteX16" fmla="*/ 5997460 w 7400925"/>
              <a:gd name="connsiteY16" fmla="*/ 0 h 985180"/>
              <a:gd name="connsiteX17" fmla="*/ 6559135 w 7400925"/>
              <a:gd name="connsiteY17" fmla="*/ 0 h 985180"/>
              <a:gd name="connsiteX18" fmla="*/ 7263324 w 7400925"/>
              <a:gd name="connsiteY18" fmla="*/ 0 h 985180"/>
              <a:gd name="connsiteX19" fmla="*/ 7400925 w 7400925"/>
              <a:gd name="connsiteY19" fmla="*/ 164199 h 985180"/>
              <a:gd name="connsiteX20" fmla="*/ 7400925 w 7400925"/>
              <a:gd name="connsiteY20" fmla="*/ 499158 h 985180"/>
              <a:gd name="connsiteX21" fmla="*/ 7400925 w 7400925"/>
              <a:gd name="connsiteY21" fmla="*/ 820980 h 985180"/>
              <a:gd name="connsiteX22" fmla="*/ 7263324 w 7400925"/>
              <a:gd name="connsiteY22" fmla="*/ 985180 h 985180"/>
              <a:gd name="connsiteX23" fmla="*/ 6772906 w 7400925"/>
              <a:gd name="connsiteY23" fmla="*/ 985180 h 985180"/>
              <a:gd name="connsiteX24" fmla="*/ 6567518 w 7400925"/>
              <a:gd name="connsiteY24" fmla="*/ 985180 h 985180"/>
              <a:gd name="connsiteX25" fmla="*/ 6290872 w 7400925"/>
              <a:gd name="connsiteY25" fmla="*/ 985180 h 985180"/>
              <a:gd name="connsiteX26" fmla="*/ 6085484 w 7400925"/>
              <a:gd name="connsiteY26" fmla="*/ 985180 h 985180"/>
              <a:gd name="connsiteX27" fmla="*/ 5808838 w 7400925"/>
              <a:gd name="connsiteY27" fmla="*/ 985180 h 985180"/>
              <a:gd name="connsiteX28" fmla="*/ 5318420 w 7400925"/>
              <a:gd name="connsiteY28" fmla="*/ 985180 h 985180"/>
              <a:gd name="connsiteX29" fmla="*/ 5041775 w 7400925"/>
              <a:gd name="connsiteY29" fmla="*/ 985180 h 985180"/>
              <a:gd name="connsiteX30" fmla="*/ 4622614 w 7400925"/>
              <a:gd name="connsiteY30" fmla="*/ 985180 h 985180"/>
              <a:gd name="connsiteX31" fmla="*/ 4274711 w 7400925"/>
              <a:gd name="connsiteY31" fmla="*/ 985180 h 985180"/>
              <a:gd name="connsiteX32" fmla="*/ 3998065 w 7400925"/>
              <a:gd name="connsiteY32" fmla="*/ 985180 h 985180"/>
              <a:gd name="connsiteX33" fmla="*/ 3436391 w 7400925"/>
              <a:gd name="connsiteY33" fmla="*/ 985180 h 985180"/>
              <a:gd name="connsiteX34" fmla="*/ 3159745 w 7400925"/>
              <a:gd name="connsiteY34" fmla="*/ 985180 h 985180"/>
              <a:gd name="connsiteX35" fmla="*/ 2669328 w 7400925"/>
              <a:gd name="connsiteY35" fmla="*/ 985180 h 985180"/>
              <a:gd name="connsiteX36" fmla="*/ 2392682 w 7400925"/>
              <a:gd name="connsiteY36" fmla="*/ 985180 h 985180"/>
              <a:gd name="connsiteX37" fmla="*/ 2116036 w 7400925"/>
              <a:gd name="connsiteY37" fmla="*/ 985180 h 985180"/>
              <a:gd name="connsiteX38" fmla="*/ 1554362 w 7400925"/>
              <a:gd name="connsiteY38" fmla="*/ 985180 h 985180"/>
              <a:gd name="connsiteX39" fmla="*/ 1063944 w 7400925"/>
              <a:gd name="connsiteY39" fmla="*/ 985180 h 985180"/>
              <a:gd name="connsiteX40" fmla="*/ 858556 w 7400925"/>
              <a:gd name="connsiteY40" fmla="*/ 985180 h 985180"/>
              <a:gd name="connsiteX41" fmla="*/ 510653 w 7400925"/>
              <a:gd name="connsiteY41" fmla="*/ 985180 h 985180"/>
              <a:gd name="connsiteX42" fmla="*/ 137600 w 7400925"/>
              <a:gd name="connsiteY42" fmla="*/ 985180 h 985180"/>
              <a:gd name="connsiteX43" fmla="*/ 0 w 7400925"/>
              <a:gd name="connsiteY43" fmla="*/ 820980 h 985180"/>
              <a:gd name="connsiteX44" fmla="*/ 0 w 7400925"/>
              <a:gd name="connsiteY44" fmla="*/ 505725 h 985180"/>
              <a:gd name="connsiteX45" fmla="*/ 0 w 7400925"/>
              <a:gd name="connsiteY45" fmla="*/ 164199 h 985180"/>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00925" h="985180" fill="none" extrusionOk="0">
                <a:moveTo>
                  <a:pt x="0" y="164199"/>
                </a:moveTo>
                <a:cubicBezTo>
                  <a:pt x="22369" y="50201"/>
                  <a:pt x="43644" y="26980"/>
                  <a:pt x="137600" y="0"/>
                </a:cubicBezTo>
                <a:cubicBezTo>
                  <a:pt x="230350" y="-26906"/>
                  <a:pt x="259292" y="8284"/>
                  <a:pt x="342988" y="0"/>
                </a:cubicBezTo>
                <a:cubicBezTo>
                  <a:pt x="410839" y="39684"/>
                  <a:pt x="543178" y="31899"/>
                  <a:pt x="690891" y="0"/>
                </a:cubicBezTo>
                <a:cubicBezTo>
                  <a:pt x="826316" y="-14378"/>
                  <a:pt x="902310" y="-24541"/>
                  <a:pt x="967537" y="0"/>
                </a:cubicBezTo>
                <a:cubicBezTo>
                  <a:pt x="1071828" y="29196"/>
                  <a:pt x="1227275" y="1211"/>
                  <a:pt x="1315440" y="0"/>
                </a:cubicBezTo>
                <a:cubicBezTo>
                  <a:pt x="1472562" y="-11406"/>
                  <a:pt x="1503194" y="15674"/>
                  <a:pt x="1592086" y="0"/>
                </a:cubicBezTo>
                <a:cubicBezTo>
                  <a:pt x="1617093" y="20354"/>
                  <a:pt x="1762838" y="22589"/>
                  <a:pt x="2011246" y="0"/>
                </a:cubicBezTo>
                <a:cubicBezTo>
                  <a:pt x="2219870" y="-27210"/>
                  <a:pt x="2143649" y="42169"/>
                  <a:pt x="2287892" y="0"/>
                </a:cubicBezTo>
                <a:cubicBezTo>
                  <a:pt x="2413049" y="-50995"/>
                  <a:pt x="2481599" y="6382"/>
                  <a:pt x="2635795" y="0"/>
                </a:cubicBezTo>
                <a:cubicBezTo>
                  <a:pt x="2751886" y="32292"/>
                  <a:pt x="2819102" y="31334"/>
                  <a:pt x="3054955" y="0"/>
                </a:cubicBezTo>
                <a:cubicBezTo>
                  <a:pt x="3231187" y="-64838"/>
                  <a:pt x="3290674" y="29561"/>
                  <a:pt x="3474115" y="0"/>
                </a:cubicBezTo>
                <a:cubicBezTo>
                  <a:pt x="3761870" y="-40106"/>
                  <a:pt x="3878903" y="64824"/>
                  <a:pt x="4035790" y="0"/>
                </a:cubicBezTo>
                <a:cubicBezTo>
                  <a:pt x="4264773" y="-99130"/>
                  <a:pt x="4267359" y="-21189"/>
                  <a:pt x="4526208" y="0"/>
                </a:cubicBezTo>
                <a:cubicBezTo>
                  <a:pt x="4783186" y="16401"/>
                  <a:pt x="4630310" y="47456"/>
                  <a:pt x="4731596" y="0"/>
                </a:cubicBezTo>
                <a:cubicBezTo>
                  <a:pt x="4864954" y="-19536"/>
                  <a:pt x="5036792" y="9560"/>
                  <a:pt x="5293271" y="0"/>
                </a:cubicBezTo>
                <a:cubicBezTo>
                  <a:pt x="5465222" y="-81151"/>
                  <a:pt x="5597912" y="89855"/>
                  <a:pt x="5854946" y="0"/>
                </a:cubicBezTo>
                <a:cubicBezTo>
                  <a:pt x="6077743" y="-31452"/>
                  <a:pt x="6060717" y="50634"/>
                  <a:pt x="6131592" y="0"/>
                </a:cubicBezTo>
                <a:cubicBezTo>
                  <a:pt x="6249587" y="-93802"/>
                  <a:pt x="6507523" y="-27072"/>
                  <a:pt x="6693266" y="0"/>
                </a:cubicBezTo>
                <a:cubicBezTo>
                  <a:pt x="6938583" y="9698"/>
                  <a:pt x="7066221" y="7251"/>
                  <a:pt x="7263324" y="0"/>
                </a:cubicBezTo>
                <a:cubicBezTo>
                  <a:pt x="7326874" y="-16738"/>
                  <a:pt x="7401619" y="93060"/>
                  <a:pt x="7400925" y="164199"/>
                </a:cubicBezTo>
                <a:cubicBezTo>
                  <a:pt x="7429519" y="310066"/>
                  <a:pt x="7394559" y="342704"/>
                  <a:pt x="7400925" y="479454"/>
                </a:cubicBezTo>
                <a:cubicBezTo>
                  <a:pt x="7381244" y="617220"/>
                  <a:pt x="7364290" y="749818"/>
                  <a:pt x="7400925" y="820980"/>
                </a:cubicBezTo>
                <a:cubicBezTo>
                  <a:pt x="7411228" y="885334"/>
                  <a:pt x="7331509" y="1008849"/>
                  <a:pt x="7263324" y="985180"/>
                </a:cubicBezTo>
                <a:cubicBezTo>
                  <a:pt x="7066252" y="1093583"/>
                  <a:pt x="6900055" y="930728"/>
                  <a:pt x="6772906" y="985180"/>
                </a:cubicBezTo>
                <a:cubicBezTo>
                  <a:pt x="6644214" y="983212"/>
                  <a:pt x="6524055" y="985610"/>
                  <a:pt x="6425003" y="985180"/>
                </a:cubicBezTo>
                <a:cubicBezTo>
                  <a:pt x="6340641" y="1003641"/>
                  <a:pt x="6324433" y="980613"/>
                  <a:pt x="6219615" y="985180"/>
                </a:cubicBezTo>
                <a:cubicBezTo>
                  <a:pt x="6124334" y="994417"/>
                  <a:pt x="6083101" y="954189"/>
                  <a:pt x="6014226" y="985180"/>
                </a:cubicBezTo>
                <a:cubicBezTo>
                  <a:pt x="5927651" y="1027848"/>
                  <a:pt x="5893241" y="975382"/>
                  <a:pt x="5737581" y="985180"/>
                </a:cubicBezTo>
                <a:cubicBezTo>
                  <a:pt x="5633394" y="1004128"/>
                  <a:pt x="5572286" y="982700"/>
                  <a:pt x="5460935" y="985180"/>
                </a:cubicBezTo>
                <a:cubicBezTo>
                  <a:pt x="5358872" y="1006033"/>
                  <a:pt x="5238734" y="977073"/>
                  <a:pt x="5184289" y="985180"/>
                </a:cubicBezTo>
                <a:cubicBezTo>
                  <a:pt x="5146717" y="972995"/>
                  <a:pt x="4962780" y="1002231"/>
                  <a:pt x="4622614" y="985180"/>
                </a:cubicBezTo>
                <a:cubicBezTo>
                  <a:pt x="4341783" y="1052645"/>
                  <a:pt x="4314015" y="952519"/>
                  <a:pt x="4132197" y="985180"/>
                </a:cubicBezTo>
                <a:cubicBezTo>
                  <a:pt x="3948960" y="981842"/>
                  <a:pt x="3884020" y="979677"/>
                  <a:pt x="3784294" y="985180"/>
                </a:cubicBezTo>
                <a:cubicBezTo>
                  <a:pt x="3654751" y="1028951"/>
                  <a:pt x="3520025" y="986154"/>
                  <a:pt x="3436391" y="985180"/>
                </a:cubicBezTo>
                <a:cubicBezTo>
                  <a:pt x="3356337" y="1033279"/>
                  <a:pt x="3301754" y="993949"/>
                  <a:pt x="3231003" y="985180"/>
                </a:cubicBezTo>
                <a:cubicBezTo>
                  <a:pt x="3154725" y="1037019"/>
                  <a:pt x="2834686" y="1000274"/>
                  <a:pt x="2740585" y="985180"/>
                </a:cubicBezTo>
                <a:cubicBezTo>
                  <a:pt x="2581212" y="1036966"/>
                  <a:pt x="2317271" y="910583"/>
                  <a:pt x="2250167" y="985180"/>
                </a:cubicBezTo>
                <a:cubicBezTo>
                  <a:pt x="2198581" y="1047503"/>
                  <a:pt x="1974898" y="1023029"/>
                  <a:pt x="1759750" y="985180"/>
                </a:cubicBezTo>
                <a:cubicBezTo>
                  <a:pt x="1579389" y="1008246"/>
                  <a:pt x="1488580" y="1002432"/>
                  <a:pt x="1269332" y="985180"/>
                </a:cubicBezTo>
                <a:cubicBezTo>
                  <a:pt x="1025831" y="953705"/>
                  <a:pt x="902075" y="891720"/>
                  <a:pt x="778915" y="985180"/>
                </a:cubicBezTo>
                <a:cubicBezTo>
                  <a:pt x="729039" y="984849"/>
                  <a:pt x="410351" y="938291"/>
                  <a:pt x="137600" y="985180"/>
                </a:cubicBezTo>
                <a:cubicBezTo>
                  <a:pt x="32982" y="982488"/>
                  <a:pt x="22791" y="919565"/>
                  <a:pt x="0" y="820980"/>
                </a:cubicBezTo>
                <a:cubicBezTo>
                  <a:pt x="-12854" y="714763"/>
                  <a:pt x="-314" y="564080"/>
                  <a:pt x="0" y="486021"/>
                </a:cubicBezTo>
                <a:cubicBezTo>
                  <a:pt x="10588" y="403619"/>
                  <a:pt x="-9827" y="276154"/>
                  <a:pt x="0" y="164199"/>
                </a:cubicBezTo>
                <a:close/>
              </a:path>
              <a:path w="7400925" h="985180" stroke="0" extrusionOk="0">
                <a:moveTo>
                  <a:pt x="0" y="164199"/>
                </a:moveTo>
                <a:cubicBezTo>
                  <a:pt x="-31873" y="44801"/>
                  <a:pt x="63317" y="19373"/>
                  <a:pt x="137600" y="0"/>
                </a:cubicBezTo>
                <a:cubicBezTo>
                  <a:pt x="229102" y="-87511"/>
                  <a:pt x="477518" y="-21710"/>
                  <a:pt x="628018" y="0"/>
                </a:cubicBezTo>
                <a:cubicBezTo>
                  <a:pt x="810943" y="30026"/>
                  <a:pt x="995898" y="53009"/>
                  <a:pt x="1118435" y="0"/>
                </a:cubicBezTo>
                <a:cubicBezTo>
                  <a:pt x="1279453" y="-15586"/>
                  <a:pt x="1379137" y="34930"/>
                  <a:pt x="1608853" y="0"/>
                </a:cubicBezTo>
                <a:cubicBezTo>
                  <a:pt x="1830356" y="-50810"/>
                  <a:pt x="1904389" y="-7192"/>
                  <a:pt x="2170527" y="0"/>
                </a:cubicBezTo>
                <a:cubicBezTo>
                  <a:pt x="2397513" y="-39557"/>
                  <a:pt x="2284612" y="76641"/>
                  <a:pt x="2447173" y="0"/>
                </a:cubicBezTo>
                <a:cubicBezTo>
                  <a:pt x="2633314" y="14242"/>
                  <a:pt x="2740033" y="-11094"/>
                  <a:pt x="2866333" y="0"/>
                </a:cubicBezTo>
                <a:cubicBezTo>
                  <a:pt x="2985825" y="2321"/>
                  <a:pt x="3108666" y="15786"/>
                  <a:pt x="3214236" y="0"/>
                </a:cubicBezTo>
                <a:cubicBezTo>
                  <a:pt x="3312555" y="-8534"/>
                  <a:pt x="3390876" y="48701"/>
                  <a:pt x="3490882" y="0"/>
                </a:cubicBezTo>
                <a:cubicBezTo>
                  <a:pt x="3564672" y="-8647"/>
                  <a:pt x="3683548" y="29931"/>
                  <a:pt x="3981300" y="0"/>
                </a:cubicBezTo>
                <a:cubicBezTo>
                  <a:pt x="4213612" y="-47739"/>
                  <a:pt x="4108416" y="23446"/>
                  <a:pt x="4186688" y="0"/>
                </a:cubicBezTo>
                <a:cubicBezTo>
                  <a:pt x="4234824" y="-1808"/>
                  <a:pt x="4308956" y="26461"/>
                  <a:pt x="4392076" y="0"/>
                </a:cubicBezTo>
                <a:cubicBezTo>
                  <a:pt x="4487640" y="52310"/>
                  <a:pt x="4626740" y="-24187"/>
                  <a:pt x="4882494" y="0"/>
                </a:cubicBezTo>
                <a:cubicBezTo>
                  <a:pt x="5096949" y="-31353"/>
                  <a:pt x="5066061" y="24715"/>
                  <a:pt x="5159140" y="0"/>
                </a:cubicBezTo>
                <a:cubicBezTo>
                  <a:pt x="5235322" y="-13727"/>
                  <a:pt x="5316450" y="10090"/>
                  <a:pt x="5435785" y="0"/>
                </a:cubicBezTo>
                <a:cubicBezTo>
                  <a:pt x="5496055" y="-34975"/>
                  <a:pt x="5680707" y="30982"/>
                  <a:pt x="5997460" y="0"/>
                </a:cubicBezTo>
                <a:cubicBezTo>
                  <a:pt x="6229965" y="12606"/>
                  <a:pt x="6430310" y="14587"/>
                  <a:pt x="6559135" y="0"/>
                </a:cubicBezTo>
                <a:cubicBezTo>
                  <a:pt x="6626282" y="-18211"/>
                  <a:pt x="6974676" y="42894"/>
                  <a:pt x="7263324" y="0"/>
                </a:cubicBezTo>
                <a:cubicBezTo>
                  <a:pt x="7345430" y="-20157"/>
                  <a:pt x="7418212" y="124278"/>
                  <a:pt x="7400925" y="164199"/>
                </a:cubicBezTo>
                <a:cubicBezTo>
                  <a:pt x="7408736" y="252971"/>
                  <a:pt x="7373392" y="456343"/>
                  <a:pt x="7400925" y="499158"/>
                </a:cubicBezTo>
                <a:cubicBezTo>
                  <a:pt x="7450237" y="593421"/>
                  <a:pt x="7366312" y="768684"/>
                  <a:pt x="7400925" y="820980"/>
                </a:cubicBezTo>
                <a:cubicBezTo>
                  <a:pt x="7416585" y="946730"/>
                  <a:pt x="7340147" y="1005636"/>
                  <a:pt x="7263324" y="985180"/>
                </a:cubicBezTo>
                <a:cubicBezTo>
                  <a:pt x="7153117" y="999567"/>
                  <a:pt x="6916981" y="966334"/>
                  <a:pt x="6772906" y="985180"/>
                </a:cubicBezTo>
                <a:cubicBezTo>
                  <a:pt x="6615972" y="979505"/>
                  <a:pt x="6638623" y="963013"/>
                  <a:pt x="6567518" y="985180"/>
                </a:cubicBezTo>
                <a:cubicBezTo>
                  <a:pt x="6493294" y="1030022"/>
                  <a:pt x="6414129" y="1001759"/>
                  <a:pt x="6290872" y="985180"/>
                </a:cubicBezTo>
                <a:cubicBezTo>
                  <a:pt x="6174198" y="1004297"/>
                  <a:pt x="6154174" y="991371"/>
                  <a:pt x="6085484" y="985180"/>
                </a:cubicBezTo>
                <a:cubicBezTo>
                  <a:pt x="6018925" y="1018180"/>
                  <a:pt x="5941592" y="956745"/>
                  <a:pt x="5808838" y="985180"/>
                </a:cubicBezTo>
                <a:cubicBezTo>
                  <a:pt x="5650675" y="1003735"/>
                  <a:pt x="5585440" y="873010"/>
                  <a:pt x="5318420" y="985180"/>
                </a:cubicBezTo>
                <a:cubicBezTo>
                  <a:pt x="5102174" y="1036179"/>
                  <a:pt x="5107763" y="934748"/>
                  <a:pt x="5041775" y="985180"/>
                </a:cubicBezTo>
                <a:cubicBezTo>
                  <a:pt x="4962904" y="1038419"/>
                  <a:pt x="4832778" y="967855"/>
                  <a:pt x="4622614" y="985180"/>
                </a:cubicBezTo>
                <a:cubicBezTo>
                  <a:pt x="4458033" y="1008168"/>
                  <a:pt x="4416614" y="955871"/>
                  <a:pt x="4274711" y="985180"/>
                </a:cubicBezTo>
                <a:cubicBezTo>
                  <a:pt x="4151968" y="1015512"/>
                  <a:pt x="4141737" y="980440"/>
                  <a:pt x="3998065" y="985180"/>
                </a:cubicBezTo>
                <a:cubicBezTo>
                  <a:pt x="3882775" y="927825"/>
                  <a:pt x="3731379" y="962330"/>
                  <a:pt x="3436391" y="985180"/>
                </a:cubicBezTo>
                <a:cubicBezTo>
                  <a:pt x="3177704" y="1007633"/>
                  <a:pt x="3210550" y="963287"/>
                  <a:pt x="3159745" y="985180"/>
                </a:cubicBezTo>
                <a:cubicBezTo>
                  <a:pt x="3033919" y="1005796"/>
                  <a:pt x="2800018" y="1000148"/>
                  <a:pt x="2669328" y="985180"/>
                </a:cubicBezTo>
                <a:cubicBezTo>
                  <a:pt x="2521888" y="1032669"/>
                  <a:pt x="2497818" y="990629"/>
                  <a:pt x="2392682" y="985180"/>
                </a:cubicBezTo>
                <a:cubicBezTo>
                  <a:pt x="2309474" y="1014218"/>
                  <a:pt x="2196245" y="945083"/>
                  <a:pt x="2116036" y="985180"/>
                </a:cubicBezTo>
                <a:cubicBezTo>
                  <a:pt x="1998537" y="1059071"/>
                  <a:pt x="1731439" y="876950"/>
                  <a:pt x="1554362" y="985180"/>
                </a:cubicBezTo>
                <a:cubicBezTo>
                  <a:pt x="1305941" y="1043923"/>
                  <a:pt x="1237832" y="1005984"/>
                  <a:pt x="1063944" y="985180"/>
                </a:cubicBezTo>
                <a:cubicBezTo>
                  <a:pt x="904891" y="1024888"/>
                  <a:pt x="936410" y="991155"/>
                  <a:pt x="858556" y="985180"/>
                </a:cubicBezTo>
                <a:cubicBezTo>
                  <a:pt x="804302" y="929662"/>
                  <a:pt x="670610" y="934589"/>
                  <a:pt x="510653" y="985180"/>
                </a:cubicBezTo>
                <a:cubicBezTo>
                  <a:pt x="354154" y="977444"/>
                  <a:pt x="310404" y="988045"/>
                  <a:pt x="137600" y="985180"/>
                </a:cubicBezTo>
                <a:cubicBezTo>
                  <a:pt x="48147" y="965132"/>
                  <a:pt x="5890" y="938524"/>
                  <a:pt x="0" y="820980"/>
                </a:cubicBezTo>
                <a:cubicBezTo>
                  <a:pt x="-2816" y="649924"/>
                  <a:pt x="2489" y="606160"/>
                  <a:pt x="0" y="505725"/>
                </a:cubicBezTo>
                <a:cubicBezTo>
                  <a:pt x="-15337" y="417039"/>
                  <a:pt x="-11273" y="353926"/>
                  <a:pt x="0" y="164199"/>
                </a:cubicBezTo>
                <a:close/>
              </a:path>
              <a:path w="7400925" h="985180" fill="none" stroke="0" extrusionOk="0">
                <a:moveTo>
                  <a:pt x="0" y="164199"/>
                </a:moveTo>
                <a:cubicBezTo>
                  <a:pt x="13151" y="59549"/>
                  <a:pt x="62184" y="17424"/>
                  <a:pt x="137600" y="0"/>
                </a:cubicBezTo>
                <a:cubicBezTo>
                  <a:pt x="222488" y="-5768"/>
                  <a:pt x="295457" y="6577"/>
                  <a:pt x="342988" y="0"/>
                </a:cubicBezTo>
                <a:cubicBezTo>
                  <a:pt x="363930" y="-16680"/>
                  <a:pt x="583562" y="68926"/>
                  <a:pt x="690891" y="0"/>
                </a:cubicBezTo>
                <a:cubicBezTo>
                  <a:pt x="800860" y="-16232"/>
                  <a:pt x="873235" y="2145"/>
                  <a:pt x="967537" y="0"/>
                </a:cubicBezTo>
                <a:cubicBezTo>
                  <a:pt x="1019865" y="-1756"/>
                  <a:pt x="1176729" y="24582"/>
                  <a:pt x="1315440" y="0"/>
                </a:cubicBezTo>
                <a:cubicBezTo>
                  <a:pt x="1464544" y="-16140"/>
                  <a:pt x="1521740" y="-561"/>
                  <a:pt x="1592086" y="0"/>
                </a:cubicBezTo>
                <a:cubicBezTo>
                  <a:pt x="1693976" y="932"/>
                  <a:pt x="1778372" y="68922"/>
                  <a:pt x="2011246" y="0"/>
                </a:cubicBezTo>
                <a:cubicBezTo>
                  <a:pt x="2221327" y="-80688"/>
                  <a:pt x="2179042" y="-11827"/>
                  <a:pt x="2287892" y="0"/>
                </a:cubicBezTo>
                <a:cubicBezTo>
                  <a:pt x="2372067" y="4285"/>
                  <a:pt x="2508344" y="-29944"/>
                  <a:pt x="2635795" y="0"/>
                </a:cubicBezTo>
                <a:cubicBezTo>
                  <a:pt x="2772600" y="24736"/>
                  <a:pt x="2850058" y="62647"/>
                  <a:pt x="3054955" y="0"/>
                </a:cubicBezTo>
                <a:cubicBezTo>
                  <a:pt x="3255850" y="-52762"/>
                  <a:pt x="3266587" y="-797"/>
                  <a:pt x="3474115" y="0"/>
                </a:cubicBezTo>
                <a:cubicBezTo>
                  <a:pt x="3695463" y="13054"/>
                  <a:pt x="3822020" y="107210"/>
                  <a:pt x="4035790" y="0"/>
                </a:cubicBezTo>
                <a:cubicBezTo>
                  <a:pt x="4210183" y="-57563"/>
                  <a:pt x="4294916" y="-7843"/>
                  <a:pt x="4526208" y="0"/>
                </a:cubicBezTo>
                <a:cubicBezTo>
                  <a:pt x="4776657" y="-1710"/>
                  <a:pt x="4639941" y="23952"/>
                  <a:pt x="4731596" y="0"/>
                </a:cubicBezTo>
                <a:cubicBezTo>
                  <a:pt x="4825395" y="-78074"/>
                  <a:pt x="5093449" y="5610"/>
                  <a:pt x="5293271" y="0"/>
                </a:cubicBezTo>
                <a:cubicBezTo>
                  <a:pt x="5538354" y="-36976"/>
                  <a:pt x="5589619" y="44768"/>
                  <a:pt x="5854946" y="0"/>
                </a:cubicBezTo>
                <a:cubicBezTo>
                  <a:pt x="6094194" y="-30843"/>
                  <a:pt x="6068576" y="26422"/>
                  <a:pt x="6131592" y="0"/>
                </a:cubicBezTo>
                <a:cubicBezTo>
                  <a:pt x="6139687" y="-72743"/>
                  <a:pt x="6458840" y="-75938"/>
                  <a:pt x="6693266" y="0"/>
                </a:cubicBezTo>
                <a:cubicBezTo>
                  <a:pt x="6904248" y="18189"/>
                  <a:pt x="7001677" y="10396"/>
                  <a:pt x="7263324" y="0"/>
                </a:cubicBezTo>
                <a:cubicBezTo>
                  <a:pt x="7346967" y="29870"/>
                  <a:pt x="7360106" y="62699"/>
                  <a:pt x="7400925" y="164199"/>
                </a:cubicBezTo>
                <a:cubicBezTo>
                  <a:pt x="7452108" y="287257"/>
                  <a:pt x="7393913" y="355109"/>
                  <a:pt x="7400925" y="479454"/>
                </a:cubicBezTo>
                <a:cubicBezTo>
                  <a:pt x="7421042" y="620710"/>
                  <a:pt x="7402022" y="742515"/>
                  <a:pt x="7400925" y="820980"/>
                </a:cubicBezTo>
                <a:cubicBezTo>
                  <a:pt x="7397779" y="890575"/>
                  <a:pt x="7313359" y="987285"/>
                  <a:pt x="7263324" y="985180"/>
                </a:cubicBezTo>
                <a:cubicBezTo>
                  <a:pt x="7018752" y="1039577"/>
                  <a:pt x="6924499" y="961288"/>
                  <a:pt x="6772906" y="985180"/>
                </a:cubicBezTo>
                <a:cubicBezTo>
                  <a:pt x="6634567" y="985246"/>
                  <a:pt x="6505683" y="970777"/>
                  <a:pt x="6425003" y="985180"/>
                </a:cubicBezTo>
                <a:cubicBezTo>
                  <a:pt x="6348501" y="987454"/>
                  <a:pt x="6321301" y="974000"/>
                  <a:pt x="6219615" y="985180"/>
                </a:cubicBezTo>
                <a:cubicBezTo>
                  <a:pt x="6117226" y="1000794"/>
                  <a:pt x="6094029" y="969877"/>
                  <a:pt x="6014226" y="985180"/>
                </a:cubicBezTo>
                <a:cubicBezTo>
                  <a:pt x="5941880" y="988407"/>
                  <a:pt x="5880237" y="1002267"/>
                  <a:pt x="5737581" y="985180"/>
                </a:cubicBezTo>
                <a:cubicBezTo>
                  <a:pt x="5605948" y="1005911"/>
                  <a:pt x="5559191" y="966638"/>
                  <a:pt x="5460935" y="985180"/>
                </a:cubicBezTo>
                <a:cubicBezTo>
                  <a:pt x="5372990" y="990500"/>
                  <a:pt x="5258847" y="969510"/>
                  <a:pt x="5184289" y="985180"/>
                </a:cubicBezTo>
                <a:cubicBezTo>
                  <a:pt x="5085930" y="1003615"/>
                  <a:pt x="4942980" y="970531"/>
                  <a:pt x="4622614" y="985180"/>
                </a:cubicBezTo>
                <a:cubicBezTo>
                  <a:pt x="4361883" y="1020990"/>
                  <a:pt x="4332338" y="971333"/>
                  <a:pt x="4132197" y="985180"/>
                </a:cubicBezTo>
                <a:cubicBezTo>
                  <a:pt x="3940774" y="998006"/>
                  <a:pt x="3899941" y="959091"/>
                  <a:pt x="3784294" y="985180"/>
                </a:cubicBezTo>
                <a:cubicBezTo>
                  <a:pt x="3682468" y="1000721"/>
                  <a:pt x="3518217" y="995776"/>
                  <a:pt x="3436391" y="985180"/>
                </a:cubicBezTo>
                <a:cubicBezTo>
                  <a:pt x="3362225" y="1007896"/>
                  <a:pt x="3299220" y="976867"/>
                  <a:pt x="3231003" y="985180"/>
                </a:cubicBezTo>
                <a:cubicBezTo>
                  <a:pt x="3160079" y="991195"/>
                  <a:pt x="2860973" y="972777"/>
                  <a:pt x="2740585" y="985180"/>
                </a:cubicBezTo>
                <a:cubicBezTo>
                  <a:pt x="2595079" y="1007619"/>
                  <a:pt x="2354093" y="912507"/>
                  <a:pt x="2250167" y="985180"/>
                </a:cubicBezTo>
                <a:cubicBezTo>
                  <a:pt x="2154154" y="1030580"/>
                  <a:pt x="1937922" y="921593"/>
                  <a:pt x="1759750" y="985180"/>
                </a:cubicBezTo>
                <a:cubicBezTo>
                  <a:pt x="1569216" y="1012371"/>
                  <a:pt x="1492254" y="975371"/>
                  <a:pt x="1269332" y="985180"/>
                </a:cubicBezTo>
                <a:cubicBezTo>
                  <a:pt x="1009475" y="999281"/>
                  <a:pt x="906805" y="922724"/>
                  <a:pt x="778915" y="985180"/>
                </a:cubicBezTo>
                <a:cubicBezTo>
                  <a:pt x="666136" y="1045787"/>
                  <a:pt x="345768" y="972410"/>
                  <a:pt x="137600" y="985180"/>
                </a:cubicBezTo>
                <a:cubicBezTo>
                  <a:pt x="70033" y="957059"/>
                  <a:pt x="-3815" y="932444"/>
                  <a:pt x="0" y="820980"/>
                </a:cubicBezTo>
                <a:cubicBezTo>
                  <a:pt x="-59388" y="681031"/>
                  <a:pt x="15847" y="557791"/>
                  <a:pt x="0" y="486021"/>
                </a:cubicBezTo>
                <a:cubicBezTo>
                  <a:pt x="-58955" y="391137"/>
                  <a:pt x="-1505" y="259711"/>
                  <a:pt x="0" y="164199"/>
                </a:cubicBezTo>
                <a:close/>
              </a:path>
              <a:path w="7400925" h="985180" fill="none" stroke="0" extrusionOk="0">
                <a:moveTo>
                  <a:pt x="0" y="164199"/>
                </a:moveTo>
                <a:cubicBezTo>
                  <a:pt x="9396" y="54863"/>
                  <a:pt x="57460" y="26537"/>
                  <a:pt x="137600" y="0"/>
                </a:cubicBezTo>
                <a:cubicBezTo>
                  <a:pt x="227205" y="-22749"/>
                  <a:pt x="284266" y="6918"/>
                  <a:pt x="342988" y="0"/>
                </a:cubicBezTo>
                <a:cubicBezTo>
                  <a:pt x="393255" y="30577"/>
                  <a:pt x="554014" y="59976"/>
                  <a:pt x="690891" y="0"/>
                </a:cubicBezTo>
                <a:cubicBezTo>
                  <a:pt x="825904" y="-15232"/>
                  <a:pt x="884071" y="-11750"/>
                  <a:pt x="967537" y="0"/>
                </a:cubicBezTo>
                <a:cubicBezTo>
                  <a:pt x="1027022" y="-10454"/>
                  <a:pt x="1191321" y="445"/>
                  <a:pt x="1315440" y="0"/>
                </a:cubicBezTo>
                <a:cubicBezTo>
                  <a:pt x="1464857" y="-12676"/>
                  <a:pt x="1517782" y="-350"/>
                  <a:pt x="1592086" y="0"/>
                </a:cubicBezTo>
                <a:cubicBezTo>
                  <a:pt x="1664049" y="2794"/>
                  <a:pt x="1766972" y="28194"/>
                  <a:pt x="2011246" y="0"/>
                </a:cubicBezTo>
                <a:cubicBezTo>
                  <a:pt x="2217811" y="-50415"/>
                  <a:pt x="2167761" y="11890"/>
                  <a:pt x="2287892" y="0"/>
                </a:cubicBezTo>
                <a:cubicBezTo>
                  <a:pt x="2393278" y="-21475"/>
                  <a:pt x="2491585" y="-2900"/>
                  <a:pt x="2635795" y="0"/>
                </a:cubicBezTo>
                <a:cubicBezTo>
                  <a:pt x="2762111" y="33317"/>
                  <a:pt x="2825065" y="39494"/>
                  <a:pt x="3054955" y="0"/>
                </a:cubicBezTo>
                <a:cubicBezTo>
                  <a:pt x="3263146" y="-76939"/>
                  <a:pt x="3293330" y="17730"/>
                  <a:pt x="3474115" y="0"/>
                </a:cubicBezTo>
                <a:cubicBezTo>
                  <a:pt x="3737836" y="-33720"/>
                  <a:pt x="3837253" y="92931"/>
                  <a:pt x="4035790" y="0"/>
                </a:cubicBezTo>
                <a:cubicBezTo>
                  <a:pt x="4257486" y="-68968"/>
                  <a:pt x="4297084" y="-13726"/>
                  <a:pt x="4526208" y="0"/>
                </a:cubicBezTo>
                <a:cubicBezTo>
                  <a:pt x="4794216" y="-5277"/>
                  <a:pt x="4644204" y="57951"/>
                  <a:pt x="4731596" y="0"/>
                </a:cubicBezTo>
                <a:cubicBezTo>
                  <a:pt x="4840992" y="-24640"/>
                  <a:pt x="5065906" y="-17848"/>
                  <a:pt x="5293271" y="0"/>
                </a:cubicBezTo>
                <a:cubicBezTo>
                  <a:pt x="5488830" y="-76912"/>
                  <a:pt x="5601500" y="54099"/>
                  <a:pt x="5854946" y="0"/>
                </a:cubicBezTo>
                <a:cubicBezTo>
                  <a:pt x="6092974" y="-15404"/>
                  <a:pt x="6072167" y="31460"/>
                  <a:pt x="6131592" y="0"/>
                </a:cubicBezTo>
                <a:cubicBezTo>
                  <a:pt x="6209305" y="-78414"/>
                  <a:pt x="6464520" y="-41547"/>
                  <a:pt x="6693266" y="0"/>
                </a:cubicBezTo>
                <a:cubicBezTo>
                  <a:pt x="6913802" y="16760"/>
                  <a:pt x="7011452" y="-2121"/>
                  <a:pt x="7263324" y="0"/>
                </a:cubicBezTo>
                <a:cubicBezTo>
                  <a:pt x="7337726" y="25594"/>
                  <a:pt x="7379265" y="79753"/>
                  <a:pt x="7400925" y="164199"/>
                </a:cubicBezTo>
                <a:cubicBezTo>
                  <a:pt x="7430580" y="305702"/>
                  <a:pt x="7400506" y="339230"/>
                  <a:pt x="7400925" y="479454"/>
                </a:cubicBezTo>
                <a:cubicBezTo>
                  <a:pt x="7387515" y="623473"/>
                  <a:pt x="7381935" y="747026"/>
                  <a:pt x="7400925" y="820980"/>
                </a:cubicBezTo>
                <a:cubicBezTo>
                  <a:pt x="7402818" y="890433"/>
                  <a:pt x="7315191" y="1006746"/>
                  <a:pt x="7263324" y="985180"/>
                </a:cubicBezTo>
                <a:cubicBezTo>
                  <a:pt x="7052573" y="1063621"/>
                  <a:pt x="6888157" y="925355"/>
                  <a:pt x="6772906" y="985180"/>
                </a:cubicBezTo>
                <a:cubicBezTo>
                  <a:pt x="6639781" y="986912"/>
                  <a:pt x="6528606" y="961562"/>
                  <a:pt x="6425003" y="985180"/>
                </a:cubicBezTo>
                <a:cubicBezTo>
                  <a:pt x="6342882" y="997589"/>
                  <a:pt x="6328080" y="979221"/>
                  <a:pt x="6219615" y="985180"/>
                </a:cubicBezTo>
                <a:cubicBezTo>
                  <a:pt x="6113282" y="1005269"/>
                  <a:pt x="6093712" y="958719"/>
                  <a:pt x="6014226" y="985180"/>
                </a:cubicBezTo>
                <a:cubicBezTo>
                  <a:pt x="5930452" y="1013984"/>
                  <a:pt x="5885518" y="979305"/>
                  <a:pt x="5737581" y="985180"/>
                </a:cubicBezTo>
                <a:cubicBezTo>
                  <a:pt x="5614842" y="1000267"/>
                  <a:pt x="5580433" y="986480"/>
                  <a:pt x="5460935" y="985180"/>
                </a:cubicBezTo>
                <a:cubicBezTo>
                  <a:pt x="5376986" y="998945"/>
                  <a:pt x="5243322" y="978650"/>
                  <a:pt x="5184289" y="985180"/>
                </a:cubicBezTo>
                <a:cubicBezTo>
                  <a:pt x="5098198" y="1002439"/>
                  <a:pt x="4936136" y="999093"/>
                  <a:pt x="4622614" y="985180"/>
                </a:cubicBezTo>
                <a:cubicBezTo>
                  <a:pt x="4356258" y="1039509"/>
                  <a:pt x="4312721" y="964163"/>
                  <a:pt x="4132197" y="985180"/>
                </a:cubicBezTo>
                <a:cubicBezTo>
                  <a:pt x="3949347" y="981021"/>
                  <a:pt x="3894963" y="960570"/>
                  <a:pt x="3784294" y="985180"/>
                </a:cubicBezTo>
                <a:cubicBezTo>
                  <a:pt x="3663081" y="1039999"/>
                  <a:pt x="3520189" y="987328"/>
                  <a:pt x="3436391" y="985180"/>
                </a:cubicBezTo>
                <a:cubicBezTo>
                  <a:pt x="3369675" y="1008652"/>
                  <a:pt x="3305494" y="993466"/>
                  <a:pt x="3231003" y="985180"/>
                </a:cubicBezTo>
                <a:cubicBezTo>
                  <a:pt x="3159581" y="985915"/>
                  <a:pt x="2832764" y="996989"/>
                  <a:pt x="2740585" y="985180"/>
                </a:cubicBezTo>
                <a:cubicBezTo>
                  <a:pt x="2586049" y="1017111"/>
                  <a:pt x="2323797" y="932261"/>
                  <a:pt x="2250167" y="985180"/>
                </a:cubicBezTo>
                <a:cubicBezTo>
                  <a:pt x="2168832" y="1043505"/>
                  <a:pt x="1951996" y="996182"/>
                  <a:pt x="1759750" y="985180"/>
                </a:cubicBezTo>
                <a:cubicBezTo>
                  <a:pt x="1586752" y="999001"/>
                  <a:pt x="1466922" y="983583"/>
                  <a:pt x="1269332" y="985180"/>
                </a:cubicBezTo>
                <a:cubicBezTo>
                  <a:pt x="1019202" y="992937"/>
                  <a:pt x="948003" y="931969"/>
                  <a:pt x="778915" y="985180"/>
                </a:cubicBezTo>
                <a:cubicBezTo>
                  <a:pt x="718922" y="1025717"/>
                  <a:pt x="384432" y="951824"/>
                  <a:pt x="137600" y="985180"/>
                </a:cubicBezTo>
                <a:cubicBezTo>
                  <a:pt x="55354" y="973346"/>
                  <a:pt x="11025" y="933744"/>
                  <a:pt x="0" y="820980"/>
                </a:cubicBezTo>
                <a:cubicBezTo>
                  <a:pt x="-25106" y="695813"/>
                  <a:pt x="17118" y="545955"/>
                  <a:pt x="0" y="486021"/>
                </a:cubicBezTo>
                <a:cubicBezTo>
                  <a:pt x="-30290" y="396581"/>
                  <a:pt x="-2522" y="254902"/>
                  <a:pt x="0" y="16419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 name="connsiteX0" fmla="*/ 0 w 7400925"/>
                      <a:gd name="connsiteY0" fmla="*/ 164199 h 985180"/>
                      <a:gd name="connsiteX1" fmla="*/ 137600 w 7400925"/>
                      <a:gd name="connsiteY1" fmla="*/ 0 h 985180"/>
                      <a:gd name="connsiteX2" fmla="*/ 628018 w 7400925"/>
                      <a:gd name="connsiteY2" fmla="*/ 0 h 985180"/>
                      <a:gd name="connsiteX3" fmla="*/ 1118435 w 7400925"/>
                      <a:gd name="connsiteY3" fmla="*/ 0 h 985180"/>
                      <a:gd name="connsiteX4" fmla="*/ 1608853 w 7400925"/>
                      <a:gd name="connsiteY4" fmla="*/ 0 h 985180"/>
                      <a:gd name="connsiteX5" fmla="*/ 2170527 w 7400925"/>
                      <a:gd name="connsiteY5" fmla="*/ 0 h 985180"/>
                      <a:gd name="connsiteX6" fmla="*/ 2447173 w 7400925"/>
                      <a:gd name="connsiteY6" fmla="*/ 0 h 985180"/>
                      <a:gd name="connsiteX7" fmla="*/ 2866333 w 7400925"/>
                      <a:gd name="connsiteY7" fmla="*/ 0 h 985180"/>
                      <a:gd name="connsiteX8" fmla="*/ 3214236 w 7400925"/>
                      <a:gd name="connsiteY8" fmla="*/ 0 h 985180"/>
                      <a:gd name="connsiteX9" fmla="*/ 3490882 w 7400925"/>
                      <a:gd name="connsiteY9" fmla="*/ 0 h 985180"/>
                      <a:gd name="connsiteX10" fmla="*/ 3981300 w 7400925"/>
                      <a:gd name="connsiteY10" fmla="*/ 0 h 985180"/>
                      <a:gd name="connsiteX11" fmla="*/ 4186688 w 7400925"/>
                      <a:gd name="connsiteY11" fmla="*/ 0 h 985180"/>
                      <a:gd name="connsiteX12" fmla="*/ 4392076 w 7400925"/>
                      <a:gd name="connsiteY12" fmla="*/ 0 h 985180"/>
                      <a:gd name="connsiteX13" fmla="*/ 4882494 w 7400925"/>
                      <a:gd name="connsiteY13" fmla="*/ 0 h 985180"/>
                      <a:gd name="connsiteX14" fmla="*/ 5159140 w 7400925"/>
                      <a:gd name="connsiteY14" fmla="*/ 0 h 985180"/>
                      <a:gd name="connsiteX15" fmla="*/ 5435785 w 7400925"/>
                      <a:gd name="connsiteY15" fmla="*/ 0 h 985180"/>
                      <a:gd name="connsiteX16" fmla="*/ 5997460 w 7400925"/>
                      <a:gd name="connsiteY16" fmla="*/ 0 h 985180"/>
                      <a:gd name="connsiteX17" fmla="*/ 6559135 w 7400925"/>
                      <a:gd name="connsiteY17" fmla="*/ 0 h 985180"/>
                      <a:gd name="connsiteX18" fmla="*/ 7263324 w 7400925"/>
                      <a:gd name="connsiteY18" fmla="*/ 0 h 985180"/>
                      <a:gd name="connsiteX19" fmla="*/ 7400925 w 7400925"/>
                      <a:gd name="connsiteY19" fmla="*/ 164199 h 985180"/>
                      <a:gd name="connsiteX20" fmla="*/ 7400925 w 7400925"/>
                      <a:gd name="connsiteY20" fmla="*/ 499158 h 985180"/>
                      <a:gd name="connsiteX21" fmla="*/ 7400925 w 7400925"/>
                      <a:gd name="connsiteY21" fmla="*/ 820980 h 985180"/>
                      <a:gd name="connsiteX22" fmla="*/ 7263324 w 7400925"/>
                      <a:gd name="connsiteY22" fmla="*/ 985180 h 985180"/>
                      <a:gd name="connsiteX23" fmla="*/ 6772906 w 7400925"/>
                      <a:gd name="connsiteY23" fmla="*/ 985180 h 985180"/>
                      <a:gd name="connsiteX24" fmla="*/ 6567518 w 7400925"/>
                      <a:gd name="connsiteY24" fmla="*/ 985180 h 985180"/>
                      <a:gd name="connsiteX25" fmla="*/ 6290872 w 7400925"/>
                      <a:gd name="connsiteY25" fmla="*/ 985180 h 985180"/>
                      <a:gd name="connsiteX26" fmla="*/ 6085484 w 7400925"/>
                      <a:gd name="connsiteY26" fmla="*/ 985180 h 985180"/>
                      <a:gd name="connsiteX27" fmla="*/ 5808838 w 7400925"/>
                      <a:gd name="connsiteY27" fmla="*/ 985180 h 985180"/>
                      <a:gd name="connsiteX28" fmla="*/ 5318420 w 7400925"/>
                      <a:gd name="connsiteY28" fmla="*/ 985180 h 985180"/>
                      <a:gd name="connsiteX29" fmla="*/ 5041775 w 7400925"/>
                      <a:gd name="connsiteY29" fmla="*/ 985180 h 985180"/>
                      <a:gd name="connsiteX30" fmla="*/ 4622614 w 7400925"/>
                      <a:gd name="connsiteY30" fmla="*/ 985180 h 985180"/>
                      <a:gd name="connsiteX31" fmla="*/ 4274711 w 7400925"/>
                      <a:gd name="connsiteY31" fmla="*/ 985180 h 985180"/>
                      <a:gd name="connsiteX32" fmla="*/ 3998065 w 7400925"/>
                      <a:gd name="connsiteY32" fmla="*/ 985180 h 985180"/>
                      <a:gd name="connsiteX33" fmla="*/ 3436391 w 7400925"/>
                      <a:gd name="connsiteY33" fmla="*/ 985180 h 985180"/>
                      <a:gd name="connsiteX34" fmla="*/ 3159745 w 7400925"/>
                      <a:gd name="connsiteY34" fmla="*/ 985180 h 985180"/>
                      <a:gd name="connsiteX35" fmla="*/ 2669328 w 7400925"/>
                      <a:gd name="connsiteY35" fmla="*/ 985180 h 985180"/>
                      <a:gd name="connsiteX36" fmla="*/ 2392682 w 7400925"/>
                      <a:gd name="connsiteY36" fmla="*/ 985180 h 985180"/>
                      <a:gd name="connsiteX37" fmla="*/ 2116036 w 7400925"/>
                      <a:gd name="connsiteY37" fmla="*/ 985180 h 985180"/>
                      <a:gd name="connsiteX38" fmla="*/ 1554362 w 7400925"/>
                      <a:gd name="connsiteY38" fmla="*/ 985180 h 985180"/>
                      <a:gd name="connsiteX39" fmla="*/ 1063944 w 7400925"/>
                      <a:gd name="connsiteY39" fmla="*/ 985180 h 985180"/>
                      <a:gd name="connsiteX40" fmla="*/ 858556 w 7400925"/>
                      <a:gd name="connsiteY40" fmla="*/ 985180 h 985180"/>
                      <a:gd name="connsiteX41" fmla="*/ 510653 w 7400925"/>
                      <a:gd name="connsiteY41" fmla="*/ 985180 h 985180"/>
                      <a:gd name="connsiteX42" fmla="*/ 137600 w 7400925"/>
                      <a:gd name="connsiteY42" fmla="*/ 985180 h 985180"/>
                      <a:gd name="connsiteX43" fmla="*/ 0 w 7400925"/>
                      <a:gd name="connsiteY43" fmla="*/ 820980 h 985180"/>
                      <a:gd name="connsiteX44" fmla="*/ 0 w 7400925"/>
                      <a:gd name="connsiteY44" fmla="*/ 505725 h 985180"/>
                      <a:gd name="connsiteX45" fmla="*/ 0 w 74009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985180" fill="none" extrusionOk="0">
                        <a:moveTo>
                          <a:pt x="0" y="164199"/>
                        </a:moveTo>
                        <a:cubicBezTo>
                          <a:pt x="20065" y="58015"/>
                          <a:pt x="49581" y="20538"/>
                          <a:pt x="137600" y="0"/>
                        </a:cubicBezTo>
                        <a:cubicBezTo>
                          <a:pt x="225693" y="-22479"/>
                          <a:pt x="269443" y="9312"/>
                          <a:pt x="342988" y="0"/>
                        </a:cubicBezTo>
                        <a:cubicBezTo>
                          <a:pt x="405887" y="16855"/>
                          <a:pt x="548740" y="32696"/>
                          <a:pt x="690891" y="0"/>
                        </a:cubicBezTo>
                        <a:cubicBezTo>
                          <a:pt x="819824" y="-21868"/>
                          <a:pt x="896837" y="-7863"/>
                          <a:pt x="967537" y="0"/>
                        </a:cubicBezTo>
                        <a:cubicBezTo>
                          <a:pt x="1051850" y="5103"/>
                          <a:pt x="1210439" y="4982"/>
                          <a:pt x="1315440" y="0"/>
                        </a:cubicBezTo>
                        <a:cubicBezTo>
                          <a:pt x="1459607" y="-11288"/>
                          <a:pt x="1514085" y="9563"/>
                          <a:pt x="1592086" y="0"/>
                        </a:cubicBezTo>
                        <a:cubicBezTo>
                          <a:pt x="1652404" y="416"/>
                          <a:pt x="1783588" y="36441"/>
                          <a:pt x="2011246" y="0"/>
                        </a:cubicBezTo>
                        <a:cubicBezTo>
                          <a:pt x="2213384" y="-41431"/>
                          <a:pt x="2161577" y="30280"/>
                          <a:pt x="2287892" y="0"/>
                        </a:cubicBezTo>
                        <a:cubicBezTo>
                          <a:pt x="2403311" y="-26405"/>
                          <a:pt x="2491674" y="4671"/>
                          <a:pt x="2635795" y="0"/>
                        </a:cubicBezTo>
                        <a:cubicBezTo>
                          <a:pt x="2755692" y="17437"/>
                          <a:pt x="2825605" y="36711"/>
                          <a:pt x="3054955" y="0"/>
                        </a:cubicBezTo>
                        <a:cubicBezTo>
                          <a:pt x="3251843" y="-58362"/>
                          <a:pt x="3284380" y="28163"/>
                          <a:pt x="3474115" y="0"/>
                        </a:cubicBezTo>
                        <a:cubicBezTo>
                          <a:pt x="3733220" y="-34667"/>
                          <a:pt x="3870612" y="65212"/>
                          <a:pt x="4035790" y="0"/>
                        </a:cubicBezTo>
                        <a:cubicBezTo>
                          <a:pt x="4246610" y="-83744"/>
                          <a:pt x="4278071" y="-9479"/>
                          <a:pt x="4526208" y="0"/>
                        </a:cubicBezTo>
                        <a:cubicBezTo>
                          <a:pt x="4779634" y="13003"/>
                          <a:pt x="4633176" y="35298"/>
                          <a:pt x="4731596" y="0"/>
                        </a:cubicBezTo>
                        <a:cubicBezTo>
                          <a:pt x="4849678" y="-18644"/>
                          <a:pt x="5043702" y="18887"/>
                          <a:pt x="5293271" y="0"/>
                        </a:cubicBezTo>
                        <a:cubicBezTo>
                          <a:pt x="5482443" y="-73655"/>
                          <a:pt x="5602095" y="63721"/>
                          <a:pt x="5854946" y="0"/>
                        </a:cubicBezTo>
                        <a:cubicBezTo>
                          <a:pt x="6086917" y="-30099"/>
                          <a:pt x="6071511" y="34200"/>
                          <a:pt x="6131592" y="0"/>
                        </a:cubicBezTo>
                        <a:cubicBezTo>
                          <a:pt x="6225304" y="-68305"/>
                          <a:pt x="6476431" y="-453"/>
                          <a:pt x="6693266" y="0"/>
                        </a:cubicBezTo>
                        <a:cubicBezTo>
                          <a:pt x="6922743" y="-2647"/>
                          <a:pt x="7033723" y="7774"/>
                          <a:pt x="7263324" y="0"/>
                        </a:cubicBezTo>
                        <a:cubicBezTo>
                          <a:pt x="7336531" y="3089"/>
                          <a:pt x="7389312" y="74780"/>
                          <a:pt x="7400925" y="164199"/>
                        </a:cubicBezTo>
                        <a:cubicBezTo>
                          <a:pt x="7429490" y="306405"/>
                          <a:pt x="7393097" y="341846"/>
                          <a:pt x="7400925" y="479454"/>
                        </a:cubicBezTo>
                        <a:cubicBezTo>
                          <a:pt x="7398595" y="617672"/>
                          <a:pt x="7379792" y="750027"/>
                          <a:pt x="7400925" y="820980"/>
                        </a:cubicBezTo>
                        <a:cubicBezTo>
                          <a:pt x="7411083" y="887483"/>
                          <a:pt x="7331914" y="999829"/>
                          <a:pt x="7263324" y="985180"/>
                        </a:cubicBezTo>
                        <a:cubicBezTo>
                          <a:pt x="7051264" y="1074485"/>
                          <a:pt x="6909154" y="944699"/>
                          <a:pt x="6772906" y="985180"/>
                        </a:cubicBezTo>
                        <a:cubicBezTo>
                          <a:pt x="6635467" y="989987"/>
                          <a:pt x="6508998" y="974933"/>
                          <a:pt x="6425003" y="985180"/>
                        </a:cubicBezTo>
                        <a:cubicBezTo>
                          <a:pt x="6342740" y="998241"/>
                          <a:pt x="6323925" y="979749"/>
                          <a:pt x="6219615" y="985180"/>
                        </a:cubicBezTo>
                        <a:cubicBezTo>
                          <a:pt x="6122633" y="995763"/>
                          <a:pt x="6087868" y="959307"/>
                          <a:pt x="6014226" y="985180"/>
                        </a:cubicBezTo>
                        <a:cubicBezTo>
                          <a:pt x="5931902" y="1016691"/>
                          <a:pt x="5881542" y="976842"/>
                          <a:pt x="5737581" y="985180"/>
                        </a:cubicBezTo>
                        <a:cubicBezTo>
                          <a:pt x="5619752" y="996291"/>
                          <a:pt x="5566975" y="979187"/>
                          <a:pt x="5460935" y="985180"/>
                        </a:cubicBezTo>
                        <a:cubicBezTo>
                          <a:pt x="5360426" y="1002744"/>
                          <a:pt x="5245970" y="973043"/>
                          <a:pt x="5184289" y="985180"/>
                        </a:cubicBezTo>
                        <a:cubicBezTo>
                          <a:pt x="5113999" y="999145"/>
                          <a:pt x="4936602" y="978242"/>
                          <a:pt x="4622614" y="985180"/>
                        </a:cubicBezTo>
                        <a:cubicBezTo>
                          <a:pt x="4343082" y="1038542"/>
                          <a:pt x="4315936" y="966669"/>
                          <a:pt x="4132197" y="985180"/>
                        </a:cubicBezTo>
                        <a:cubicBezTo>
                          <a:pt x="3948814" y="983144"/>
                          <a:pt x="3892155" y="971522"/>
                          <a:pt x="3784294" y="985180"/>
                        </a:cubicBezTo>
                        <a:cubicBezTo>
                          <a:pt x="3658575" y="1022750"/>
                          <a:pt x="3519306" y="982350"/>
                          <a:pt x="3436391" y="985180"/>
                        </a:cubicBezTo>
                        <a:cubicBezTo>
                          <a:pt x="3356691" y="1022841"/>
                          <a:pt x="3301235" y="989781"/>
                          <a:pt x="3231003" y="985180"/>
                        </a:cubicBezTo>
                        <a:cubicBezTo>
                          <a:pt x="3159541" y="1015701"/>
                          <a:pt x="2856471" y="979753"/>
                          <a:pt x="2740585" y="985180"/>
                        </a:cubicBezTo>
                        <a:cubicBezTo>
                          <a:pt x="2599632" y="1017125"/>
                          <a:pt x="2337667" y="915398"/>
                          <a:pt x="2250167" y="985180"/>
                        </a:cubicBezTo>
                        <a:cubicBezTo>
                          <a:pt x="2164137" y="1049739"/>
                          <a:pt x="1971467" y="1004506"/>
                          <a:pt x="1759750" y="985180"/>
                        </a:cubicBezTo>
                        <a:cubicBezTo>
                          <a:pt x="1577773" y="1009571"/>
                          <a:pt x="1489081" y="989461"/>
                          <a:pt x="1269332" y="985180"/>
                        </a:cubicBezTo>
                        <a:cubicBezTo>
                          <a:pt x="1043144" y="978616"/>
                          <a:pt x="917319" y="927558"/>
                          <a:pt x="778915" y="985180"/>
                        </a:cubicBezTo>
                        <a:cubicBezTo>
                          <a:pt x="673606" y="1013252"/>
                          <a:pt x="374139" y="934836"/>
                          <a:pt x="137600" y="985180"/>
                        </a:cubicBezTo>
                        <a:cubicBezTo>
                          <a:pt x="45173" y="971590"/>
                          <a:pt x="18781" y="922947"/>
                          <a:pt x="0" y="820980"/>
                        </a:cubicBezTo>
                        <a:cubicBezTo>
                          <a:pt x="-18149" y="707475"/>
                          <a:pt x="11203" y="569264"/>
                          <a:pt x="0" y="486021"/>
                        </a:cubicBezTo>
                        <a:cubicBezTo>
                          <a:pt x="-14897" y="400289"/>
                          <a:pt x="6673" y="261005"/>
                          <a:pt x="0" y="164199"/>
                        </a:cubicBezTo>
                        <a:close/>
                      </a:path>
                      <a:path w="7400925" h="985180" stroke="0" extrusionOk="0">
                        <a:moveTo>
                          <a:pt x="0" y="164199"/>
                        </a:moveTo>
                        <a:cubicBezTo>
                          <a:pt x="-22725" y="55876"/>
                          <a:pt x="68321" y="11326"/>
                          <a:pt x="137600" y="0"/>
                        </a:cubicBezTo>
                        <a:cubicBezTo>
                          <a:pt x="238945" y="-83160"/>
                          <a:pt x="474357" y="-13609"/>
                          <a:pt x="628018" y="0"/>
                        </a:cubicBezTo>
                        <a:cubicBezTo>
                          <a:pt x="807610" y="19097"/>
                          <a:pt x="962888" y="33120"/>
                          <a:pt x="1118435" y="0"/>
                        </a:cubicBezTo>
                        <a:cubicBezTo>
                          <a:pt x="1297880" y="-14984"/>
                          <a:pt x="1376501" y="15676"/>
                          <a:pt x="1608853" y="0"/>
                        </a:cubicBezTo>
                        <a:cubicBezTo>
                          <a:pt x="1836149" y="-29652"/>
                          <a:pt x="1921359" y="-1390"/>
                          <a:pt x="2170527" y="0"/>
                        </a:cubicBezTo>
                        <a:cubicBezTo>
                          <a:pt x="2392940" y="-15951"/>
                          <a:pt x="2300669" y="47843"/>
                          <a:pt x="2447173" y="0"/>
                        </a:cubicBezTo>
                        <a:cubicBezTo>
                          <a:pt x="2606557" y="-6473"/>
                          <a:pt x="2740582" y="-2303"/>
                          <a:pt x="2866333" y="0"/>
                        </a:cubicBezTo>
                        <a:cubicBezTo>
                          <a:pt x="2988242" y="-4668"/>
                          <a:pt x="3123053" y="26335"/>
                          <a:pt x="3214236" y="0"/>
                        </a:cubicBezTo>
                        <a:cubicBezTo>
                          <a:pt x="3306018" y="-17498"/>
                          <a:pt x="3407303" y="40685"/>
                          <a:pt x="3490882" y="0"/>
                        </a:cubicBezTo>
                        <a:cubicBezTo>
                          <a:pt x="3565455" y="-24855"/>
                          <a:pt x="3715217" y="47540"/>
                          <a:pt x="3981300" y="0"/>
                        </a:cubicBezTo>
                        <a:cubicBezTo>
                          <a:pt x="4215176" y="-62723"/>
                          <a:pt x="4109779" y="19349"/>
                          <a:pt x="4186688" y="0"/>
                        </a:cubicBezTo>
                        <a:cubicBezTo>
                          <a:pt x="4251240" y="-7671"/>
                          <a:pt x="4310474" y="25250"/>
                          <a:pt x="4392076" y="0"/>
                        </a:cubicBezTo>
                        <a:cubicBezTo>
                          <a:pt x="4482566" y="38728"/>
                          <a:pt x="4639549" y="20310"/>
                          <a:pt x="4882494" y="0"/>
                        </a:cubicBezTo>
                        <a:cubicBezTo>
                          <a:pt x="5108063" y="-55469"/>
                          <a:pt x="5067355" y="28995"/>
                          <a:pt x="5159140" y="0"/>
                        </a:cubicBezTo>
                        <a:cubicBezTo>
                          <a:pt x="5246068" y="-30945"/>
                          <a:pt x="5317774" y="12579"/>
                          <a:pt x="5435785" y="0"/>
                        </a:cubicBezTo>
                        <a:cubicBezTo>
                          <a:pt x="5511073" y="-31768"/>
                          <a:pt x="5695506" y="31118"/>
                          <a:pt x="5997460" y="0"/>
                        </a:cubicBezTo>
                        <a:cubicBezTo>
                          <a:pt x="6232750" y="-11984"/>
                          <a:pt x="6426865" y="14582"/>
                          <a:pt x="6559135" y="0"/>
                        </a:cubicBezTo>
                        <a:cubicBezTo>
                          <a:pt x="6679585" y="-15728"/>
                          <a:pt x="6945653" y="20210"/>
                          <a:pt x="7263324" y="0"/>
                        </a:cubicBezTo>
                        <a:cubicBezTo>
                          <a:pt x="7344139" y="-18520"/>
                          <a:pt x="7412879" y="108160"/>
                          <a:pt x="7400925" y="164199"/>
                        </a:cubicBezTo>
                        <a:cubicBezTo>
                          <a:pt x="7408054" y="250790"/>
                          <a:pt x="7373293" y="437892"/>
                          <a:pt x="7400925" y="499158"/>
                        </a:cubicBezTo>
                        <a:cubicBezTo>
                          <a:pt x="7436248" y="578500"/>
                          <a:pt x="7375307" y="751192"/>
                          <a:pt x="7400925" y="820980"/>
                        </a:cubicBezTo>
                        <a:cubicBezTo>
                          <a:pt x="7396490" y="937510"/>
                          <a:pt x="7344137" y="1003359"/>
                          <a:pt x="7263324" y="985180"/>
                        </a:cubicBezTo>
                        <a:cubicBezTo>
                          <a:pt x="7145760" y="1000041"/>
                          <a:pt x="6920467" y="981622"/>
                          <a:pt x="6772906" y="985180"/>
                        </a:cubicBezTo>
                        <a:cubicBezTo>
                          <a:pt x="6621943" y="983572"/>
                          <a:pt x="6635009" y="961970"/>
                          <a:pt x="6567518" y="985180"/>
                        </a:cubicBezTo>
                        <a:cubicBezTo>
                          <a:pt x="6495791" y="1026300"/>
                          <a:pt x="6407355" y="972800"/>
                          <a:pt x="6290872" y="985180"/>
                        </a:cubicBezTo>
                        <a:cubicBezTo>
                          <a:pt x="6175712" y="1006483"/>
                          <a:pt x="6150355" y="984703"/>
                          <a:pt x="6085484" y="985180"/>
                        </a:cubicBezTo>
                        <a:cubicBezTo>
                          <a:pt x="6019761" y="1008440"/>
                          <a:pt x="5928834" y="955899"/>
                          <a:pt x="5808838" y="985180"/>
                        </a:cubicBezTo>
                        <a:cubicBezTo>
                          <a:pt x="5666442" y="1007200"/>
                          <a:pt x="5580448" y="881443"/>
                          <a:pt x="5318420" y="985180"/>
                        </a:cubicBezTo>
                        <a:cubicBezTo>
                          <a:pt x="5083578" y="1049947"/>
                          <a:pt x="5130034" y="950692"/>
                          <a:pt x="5041775" y="985180"/>
                        </a:cubicBezTo>
                        <a:cubicBezTo>
                          <a:pt x="4955455" y="1029482"/>
                          <a:pt x="4785650" y="971535"/>
                          <a:pt x="4622614" y="985180"/>
                        </a:cubicBezTo>
                        <a:cubicBezTo>
                          <a:pt x="4472441" y="1003133"/>
                          <a:pt x="4389069" y="955815"/>
                          <a:pt x="4274711" y="985180"/>
                        </a:cubicBezTo>
                        <a:cubicBezTo>
                          <a:pt x="4166053" y="1014719"/>
                          <a:pt x="4137888" y="976221"/>
                          <a:pt x="3998065" y="985180"/>
                        </a:cubicBezTo>
                        <a:cubicBezTo>
                          <a:pt x="3874752" y="953164"/>
                          <a:pt x="3727675" y="963105"/>
                          <a:pt x="3436391" y="985180"/>
                        </a:cubicBezTo>
                        <a:cubicBezTo>
                          <a:pt x="3187479" y="999477"/>
                          <a:pt x="3222262" y="963371"/>
                          <a:pt x="3159745" y="985180"/>
                        </a:cubicBezTo>
                        <a:cubicBezTo>
                          <a:pt x="3046706" y="1006075"/>
                          <a:pt x="2801916" y="993295"/>
                          <a:pt x="2669328" y="985180"/>
                        </a:cubicBezTo>
                        <a:cubicBezTo>
                          <a:pt x="2523979" y="1024029"/>
                          <a:pt x="2494500" y="980259"/>
                          <a:pt x="2392682" y="985180"/>
                        </a:cubicBezTo>
                        <a:cubicBezTo>
                          <a:pt x="2301636" y="1008577"/>
                          <a:pt x="2194927" y="948032"/>
                          <a:pt x="2116036" y="985180"/>
                        </a:cubicBezTo>
                        <a:cubicBezTo>
                          <a:pt x="2016745" y="1039800"/>
                          <a:pt x="1739382" y="914280"/>
                          <a:pt x="1554362" y="985180"/>
                        </a:cubicBezTo>
                        <a:cubicBezTo>
                          <a:pt x="1320629" y="1044835"/>
                          <a:pt x="1239425" y="986007"/>
                          <a:pt x="1063944" y="985180"/>
                        </a:cubicBezTo>
                        <a:cubicBezTo>
                          <a:pt x="888866" y="1030220"/>
                          <a:pt x="924382" y="978308"/>
                          <a:pt x="858556" y="985180"/>
                        </a:cubicBezTo>
                        <a:cubicBezTo>
                          <a:pt x="799473" y="963302"/>
                          <a:pt x="670174" y="951991"/>
                          <a:pt x="510653" y="985180"/>
                        </a:cubicBezTo>
                        <a:cubicBezTo>
                          <a:pt x="353073" y="988420"/>
                          <a:pt x="302792" y="978372"/>
                          <a:pt x="137600" y="985180"/>
                        </a:cubicBezTo>
                        <a:cubicBezTo>
                          <a:pt x="52553" y="974948"/>
                          <a:pt x="4224" y="926976"/>
                          <a:pt x="0" y="820980"/>
                        </a:cubicBezTo>
                        <a:cubicBezTo>
                          <a:pt x="-7170" y="655583"/>
                          <a:pt x="4226" y="604895"/>
                          <a:pt x="0" y="505725"/>
                        </a:cubicBezTo>
                        <a:cubicBezTo>
                          <a:pt x="-13564" y="414999"/>
                          <a:pt x="-1401" y="334075"/>
                          <a:pt x="0" y="164199"/>
                        </a:cubicBezTo>
                        <a:close/>
                      </a:path>
                      <a:path w="7400925" h="985180" fill="none" stroke="0" extrusionOk="0">
                        <a:moveTo>
                          <a:pt x="0" y="164199"/>
                        </a:moveTo>
                        <a:cubicBezTo>
                          <a:pt x="14953" y="61892"/>
                          <a:pt x="67305" y="10008"/>
                          <a:pt x="137600" y="0"/>
                        </a:cubicBezTo>
                        <a:cubicBezTo>
                          <a:pt x="218043" y="-12607"/>
                          <a:pt x="288409" y="10635"/>
                          <a:pt x="342988" y="0"/>
                        </a:cubicBezTo>
                        <a:cubicBezTo>
                          <a:pt x="393017" y="-3588"/>
                          <a:pt x="579276" y="60845"/>
                          <a:pt x="690891" y="0"/>
                        </a:cubicBezTo>
                        <a:cubicBezTo>
                          <a:pt x="808536" y="-34974"/>
                          <a:pt x="885717" y="3862"/>
                          <a:pt x="967537" y="0"/>
                        </a:cubicBezTo>
                        <a:cubicBezTo>
                          <a:pt x="1036457" y="-9817"/>
                          <a:pt x="1161968" y="6249"/>
                          <a:pt x="1315440" y="0"/>
                        </a:cubicBezTo>
                        <a:cubicBezTo>
                          <a:pt x="1468041" y="-16447"/>
                          <a:pt x="1517563" y="2995"/>
                          <a:pt x="1592086" y="0"/>
                        </a:cubicBezTo>
                        <a:cubicBezTo>
                          <a:pt x="1705869" y="-1262"/>
                          <a:pt x="1797531" y="49084"/>
                          <a:pt x="2011246" y="0"/>
                        </a:cubicBezTo>
                        <a:cubicBezTo>
                          <a:pt x="2211797" y="-71562"/>
                          <a:pt x="2181262" y="1079"/>
                          <a:pt x="2287892" y="0"/>
                        </a:cubicBezTo>
                        <a:cubicBezTo>
                          <a:pt x="2374641" y="-8659"/>
                          <a:pt x="2510838" y="-19188"/>
                          <a:pt x="2635795" y="0"/>
                        </a:cubicBezTo>
                        <a:cubicBezTo>
                          <a:pt x="2769049" y="19741"/>
                          <a:pt x="2846410" y="63137"/>
                          <a:pt x="3054955" y="0"/>
                        </a:cubicBezTo>
                        <a:cubicBezTo>
                          <a:pt x="3264060" y="-58641"/>
                          <a:pt x="3283279" y="6987"/>
                          <a:pt x="3474115" y="0"/>
                        </a:cubicBezTo>
                        <a:cubicBezTo>
                          <a:pt x="3716545" y="-17081"/>
                          <a:pt x="3807498" y="97930"/>
                          <a:pt x="4035790" y="0"/>
                        </a:cubicBezTo>
                        <a:cubicBezTo>
                          <a:pt x="4228666" y="-62935"/>
                          <a:pt x="4302883" y="-234"/>
                          <a:pt x="4526208" y="0"/>
                        </a:cubicBezTo>
                        <a:cubicBezTo>
                          <a:pt x="4777872" y="-21302"/>
                          <a:pt x="4641801" y="26222"/>
                          <a:pt x="4731596" y="0"/>
                        </a:cubicBezTo>
                        <a:cubicBezTo>
                          <a:pt x="4802128" y="-33561"/>
                          <a:pt x="5077961" y="55749"/>
                          <a:pt x="5293271" y="0"/>
                        </a:cubicBezTo>
                        <a:cubicBezTo>
                          <a:pt x="5516091" y="-63155"/>
                          <a:pt x="5607016" y="14638"/>
                          <a:pt x="5854946" y="0"/>
                        </a:cubicBezTo>
                        <a:cubicBezTo>
                          <a:pt x="6103140" y="-25240"/>
                          <a:pt x="6074499" y="28510"/>
                          <a:pt x="6131592" y="0"/>
                        </a:cubicBezTo>
                        <a:cubicBezTo>
                          <a:pt x="6160978" y="-48082"/>
                          <a:pt x="6451838" y="-51197"/>
                          <a:pt x="6693266" y="0"/>
                        </a:cubicBezTo>
                        <a:cubicBezTo>
                          <a:pt x="6909136" y="12957"/>
                          <a:pt x="6989782" y="-2429"/>
                          <a:pt x="7263324" y="0"/>
                        </a:cubicBezTo>
                        <a:cubicBezTo>
                          <a:pt x="7338820" y="27514"/>
                          <a:pt x="7373395" y="72469"/>
                          <a:pt x="7400925" y="164199"/>
                        </a:cubicBezTo>
                        <a:cubicBezTo>
                          <a:pt x="7438911" y="292692"/>
                          <a:pt x="7395079" y="339681"/>
                          <a:pt x="7400925" y="479454"/>
                        </a:cubicBezTo>
                        <a:cubicBezTo>
                          <a:pt x="7407104" y="619656"/>
                          <a:pt x="7399606" y="736022"/>
                          <a:pt x="7400925" y="820980"/>
                        </a:cubicBezTo>
                        <a:cubicBezTo>
                          <a:pt x="7395075" y="904565"/>
                          <a:pt x="7321781" y="992431"/>
                          <a:pt x="7263324" y="985180"/>
                        </a:cubicBezTo>
                        <a:cubicBezTo>
                          <a:pt x="7029685" y="1031882"/>
                          <a:pt x="6920512" y="964894"/>
                          <a:pt x="6772906" y="985180"/>
                        </a:cubicBezTo>
                        <a:cubicBezTo>
                          <a:pt x="6639444" y="988058"/>
                          <a:pt x="6514386" y="968178"/>
                          <a:pt x="6425003" y="985180"/>
                        </a:cubicBezTo>
                        <a:cubicBezTo>
                          <a:pt x="6343770" y="994492"/>
                          <a:pt x="6324952" y="971588"/>
                          <a:pt x="6219615" y="985180"/>
                        </a:cubicBezTo>
                        <a:cubicBezTo>
                          <a:pt x="6112782" y="1005118"/>
                          <a:pt x="6102716" y="963259"/>
                          <a:pt x="6014226" y="985180"/>
                        </a:cubicBezTo>
                        <a:cubicBezTo>
                          <a:pt x="5931303" y="997401"/>
                          <a:pt x="5877377" y="987288"/>
                          <a:pt x="5737581" y="985180"/>
                        </a:cubicBezTo>
                        <a:cubicBezTo>
                          <a:pt x="5605061" y="996239"/>
                          <a:pt x="5564320" y="976747"/>
                          <a:pt x="5460935" y="985180"/>
                        </a:cubicBezTo>
                        <a:cubicBezTo>
                          <a:pt x="5377117" y="993538"/>
                          <a:pt x="5258343" y="979378"/>
                          <a:pt x="5184289" y="985180"/>
                        </a:cubicBezTo>
                        <a:cubicBezTo>
                          <a:pt x="5085697" y="1012275"/>
                          <a:pt x="4900125" y="979525"/>
                          <a:pt x="4622614" y="985180"/>
                        </a:cubicBezTo>
                        <a:cubicBezTo>
                          <a:pt x="4347807" y="1025102"/>
                          <a:pt x="4314167" y="972320"/>
                          <a:pt x="4132197" y="985180"/>
                        </a:cubicBezTo>
                        <a:cubicBezTo>
                          <a:pt x="3948105" y="992987"/>
                          <a:pt x="3903223" y="951973"/>
                          <a:pt x="3784294" y="985180"/>
                        </a:cubicBezTo>
                        <a:cubicBezTo>
                          <a:pt x="3670680" y="1016183"/>
                          <a:pt x="3519431" y="984343"/>
                          <a:pt x="3436391" y="985180"/>
                        </a:cubicBezTo>
                        <a:cubicBezTo>
                          <a:pt x="3360758" y="1003840"/>
                          <a:pt x="3310476" y="980695"/>
                          <a:pt x="3231003" y="985180"/>
                        </a:cubicBezTo>
                        <a:cubicBezTo>
                          <a:pt x="3163173" y="983912"/>
                          <a:pt x="2856097" y="979259"/>
                          <a:pt x="2740585" y="985180"/>
                        </a:cubicBezTo>
                        <a:cubicBezTo>
                          <a:pt x="2601667" y="993944"/>
                          <a:pt x="2339843" y="937486"/>
                          <a:pt x="2250167" y="985180"/>
                        </a:cubicBezTo>
                        <a:cubicBezTo>
                          <a:pt x="2167825" y="1021472"/>
                          <a:pt x="1930532" y="932565"/>
                          <a:pt x="1759750" y="985180"/>
                        </a:cubicBezTo>
                        <a:cubicBezTo>
                          <a:pt x="1560411" y="1023297"/>
                          <a:pt x="1481210" y="980690"/>
                          <a:pt x="1269332" y="985180"/>
                        </a:cubicBezTo>
                        <a:cubicBezTo>
                          <a:pt x="1037135" y="994806"/>
                          <a:pt x="935095" y="939820"/>
                          <a:pt x="778915" y="985180"/>
                        </a:cubicBezTo>
                        <a:cubicBezTo>
                          <a:pt x="641664" y="1033989"/>
                          <a:pt x="351098" y="958122"/>
                          <a:pt x="137600" y="985180"/>
                        </a:cubicBezTo>
                        <a:cubicBezTo>
                          <a:pt x="60585" y="973265"/>
                          <a:pt x="9620" y="931590"/>
                          <a:pt x="0" y="820980"/>
                        </a:cubicBezTo>
                        <a:cubicBezTo>
                          <a:pt x="-35362" y="682838"/>
                          <a:pt x="19103" y="565733"/>
                          <a:pt x="0" y="486021"/>
                        </a:cubicBezTo>
                        <a:cubicBezTo>
                          <a:pt x="-42087" y="394025"/>
                          <a:pt x="-1620" y="239831"/>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ược miêu tả rất bé bỏng/ non nớt/ sinh động/ đáng yêu/ ngộ nghĩnh/ tham ăn, luôn ng</a:t>
            </a:r>
            <a:r>
              <a:rPr lang="en-US" sz="2400" b="1" kern="0" dirty="0">
                <a:solidFill>
                  <a:srgbClr val="FF0000"/>
                </a:solidFill>
                <a:latin typeface="Cambria" panose="02040503050406030204" pitchFamily="18" charset="0"/>
                <a:ea typeface="Cambria" panose="02040503050406030204" pitchFamily="18" charset="0"/>
              </a:rPr>
              <a:t>ó</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ng bố mẹ</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FC5E6735-32EF-87E3-AA67-5C45419BE7BE}"/>
              </a:ext>
            </a:extLst>
          </p:cNvPr>
          <p:cNvCxnSpPr>
            <a:cxnSpLocks/>
          </p:cNvCxnSpPr>
          <p:nvPr/>
        </p:nvCxnSpPr>
        <p:spPr>
          <a:xfrm>
            <a:off x="2943225" y="3409950"/>
            <a:ext cx="1800225" cy="7239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Rectangle: Rounded Corners 43">
            <a:extLst>
              <a:ext uri="{FF2B5EF4-FFF2-40B4-BE49-F238E27FC236}">
                <a16:creationId xmlns:a16="http://schemas.microsoft.com/office/drawing/2014/main" id="{EFAA9B4C-0CDC-6AE6-6284-B3A4EC9AC94A}"/>
              </a:ext>
            </a:extLst>
          </p:cNvPr>
          <p:cNvSpPr/>
          <p:nvPr/>
        </p:nvSpPr>
        <p:spPr>
          <a:xfrm>
            <a:off x="4705350" y="3634445"/>
            <a:ext cx="6867525" cy="985180"/>
          </a:xfrm>
          <a:custGeom>
            <a:avLst/>
            <a:gdLst>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 name="connsiteX0" fmla="*/ 0 w 6867525"/>
              <a:gd name="connsiteY0" fmla="*/ 164199 h 985180"/>
              <a:gd name="connsiteX1" fmla="*/ 127683 w 6867525"/>
              <a:gd name="connsiteY1" fmla="*/ 0 h 985180"/>
              <a:gd name="connsiteX2" fmla="*/ 582755 w 6867525"/>
              <a:gd name="connsiteY2" fmla="*/ 0 h 985180"/>
              <a:gd name="connsiteX3" fmla="*/ 1037827 w 6867525"/>
              <a:gd name="connsiteY3" fmla="*/ 0 h 985180"/>
              <a:gd name="connsiteX4" fmla="*/ 1492899 w 6867525"/>
              <a:gd name="connsiteY4" fmla="*/ 0 h 985180"/>
              <a:gd name="connsiteX5" fmla="*/ 2014093 w 6867525"/>
              <a:gd name="connsiteY5" fmla="*/ 0 h 985180"/>
              <a:gd name="connsiteX6" fmla="*/ 2270800 w 6867525"/>
              <a:gd name="connsiteY6" fmla="*/ 0 h 985180"/>
              <a:gd name="connsiteX7" fmla="*/ 2659750 w 6867525"/>
              <a:gd name="connsiteY7" fmla="*/ 0 h 985180"/>
              <a:gd name="connsiteX8" fmla="*/ 2982579 w 6867525"/>
              <a:gd name="connsiteY8" fmla="*/ 0 h 985180"/>
              <a:gd name="connsiteX9" fmla="*/ 3239287 w 6867525"/>
              <a:gd name="connsiteY9" fmla="*/ 0 h 985180"/>
              <a:gd name="connsiteX10" fmla="*/ 3694359 w 6867525"/>
              <a:gd name="connsiteY10" fmla="*/ 0 h 985180"/>
              <a:gd name="connsiteX11" fmla="*/ 3884945 w 6867525"/>
              <a:gd name="connsiteY11" fmla="*/ 0 h 985180"/>
              <a:gd name="connsiteX12" fmla="*/ 4075530 w 6867525"/>
              <a:gd name="connsiteY12" fmla="*/ 0 h 985180"/>
              <a:gd name="connsiteX13" fmla="*/ 4530603 w 6867525"/>
              <a:gd name="connsiteY13" fmla="*/ 0 h 985180"/>
              <a:gd name="connsiteX14" fmla="*/ 4787310 w 6867525"/>
              <a:gd name="connsiteY14" fmla="*/ 0 h 985180"/>
              <a:gd name="connsiteX15" fmla="*/ 5044017 w 6867525"/>
              <a:gd name="connsiteY15" fmla="*/ 0 h 985180"/>
              <a:gd name="connsiteX16" fmla="*/ 5565210 w 6867525"/>
              <a:gd name="connsiteY16" fmla="*/ 0 h 985180"/>
              <a:gd name="connsiteX17" fmla="*/ 6086404 w 6867525"/>
              <a:gd name="connsiteY17" fmla="*/ 0 h 985180"/>
              <a:gd name="connsiteX18" fmla="*/ 6739841 w 6867525"/>
              <a:gd name="connsiteY18" fmla="*/ 0 h 985180"/>
              <a:gd name="connsiteX19" fmla="*/ 6867525 w 6867525"/>
              <a:gd name="connsiteY19" fmla="*/ 164199 h 985180"/>
              <a:gd name="connsiteX20" fmla="*/ 6867525 w 6867525"/>
              <a:gd name="connsiteY20" fmla="*/ 499158 h 985180"/>
              <a:gd name="connsiteX21" fmla="*/ 6867525 w 6867525"/>
              <a:gd name="connsiteY21" fmla="*/ 820980 h 985180"/>
              <a:gd name="connsiteX22" fmla="*/ 6739841 w 6867525"/>
              <a:gd name="connsiteY22" fmla="*/ 985180 h 985180"/>
              <a:gd name="connsiteX23" fmla="*/ 6284769 w 6867525"/>
              <a:gd name="connsiteY23" fmla="*/ 985180 h 985180"/>
              <a:gd name="connsiteX24" fmla="*/ 6094183 w 6867525"/>
              <a:gd name="connsiteY24" fmla="*/ 985180 h 985180"/>
              <a:gd name="connsiteX25" fmla="*/ 5837476 w 6867525"/>
              <a:gd name="connsiteY25" fmla="*/ 985180 h 985180"/>
              <a:gd name="connsiteX26" fmla="*/ 5646890 w 6867525"/>
              <a:gd name="connsiteY26" fmla="*/ 985180 h 985180"/>
              <a:gd name="connsiteX27" fmla="*/ 5390183 w 6867525"/>
              <a:gd name="connsiteY27" fmla="*/ 985180 h 985180"/>
              <a:gd name="connsiteX28" fmla="*/ 4935111 w 6867525"/>
              <a:gd name="connsiteY28" fmla="*/ 985180 h 985180"/>
              <a:gd name="connsiteX29" fmla="*/ 4678403 w 6867525"/>
              <a:gd name="connsiteY29" fmla="*/ 985180 h 985180"/>
              <a:gd name="connsiteX30" fmla="*/ 4289453 w 6867525"/>
              <a:gd name="connsiteY30" fmla="*/ 985180 h 985180"/>
              <a:gd name="connsiteX31" fmla="*/ 3966624 w 6867525"/>
              <a:gd name="connsiteY31" fmla="*/ 985180 h 985180"/>
              <a:gd name="connsiteX32" fmla="*/ 3709917 w 6867525"/>
              <a:gd name="connsiteY32" fmla="*/ 985180 h 985180"/>
              <a:gd name="connsiteX33" fmla="*/ 3188723 w 6867525"/>
              <a:gd name="connsiteY33" fmla="*/ 985180 h 985180"/>
              <a:gd name="connsiteX34" fmla="*/ 2932016 w 6867525"/>
              <a:gd name="connsiteY34" fmla="*/ 985180 h 985180"/>
              <a:gd name="connsiteX35" fmla="*/ 2476944 w 6867525"/>
              <a:gd name="connsiteY35" fmla="*/ 985180 h 985180"/>
              <a:gd name="connsiteX36" fmla="*/ 2220236 w 6867525"/>
              <a:gd name="connsiteY36" fmla="*/ 985180 h 985180"/>
              <a:gd name="connsiteX37" fmla="*/ 1963529 w 6867525"/>
              <a:gd name="connsiteY37" fmla="*/ 985180 h 985180"/>
              <a:gd name="connsiteX38" fmla="*/ 1442336 w 6867525"/>
              <a:gd name="connsiteY38" fmla="*/ 985180 h 985180"/>
              <a:gd name="connsiteX39" fmla="*/ 987263 w 6867525"/>
              <a:gd name="connsiteY39" fmla="*/ 985180 h 985180"/>
              <a:gd name="connsiteX40" fmla="*/ 796678 w 6867525"/>
              <a:gd name="connsiteY40" fmla="*/ 985180 h 985180"/>
              <a:gd name="connsiteX41" fmla="*/ 473849 w 6867525"/>
              <a:gd name="connsiteY41" fmla="*/ 985180 h 985180"/>
              <a:gd name="connsiteX42" fmla="*/ 127683 w 6867525"/>
              <a:gd name="connsiteY42" fmla="*/ 985180 h 985180"/>
              <a:gd name="connsiteX43" fmla="*/ 0 w 6867525"/>
              <a:gd name="connsiteY43" fmla="*/ 820980 h 985180"/>
              <a:gd name="connsiteX44" fmla="*/ 0 w 6867525"/>
              <a:gd name="connsiteY44" fmla="*/ 505725 h 985180"/>
              <a:gd name="connsiteX45" fmla="*/ 0 w 6867525"/>
              <a:gd name="connsiteY45" fmla="*/ 164199 h 985180"/>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67525" h="985180" fill="none" extrusionOk="0">
                <a:moveTo>
                  <a:pt x="0" y="164199"/>
                </a:moveTo>
                <a:cubicBezTo>
                  <a:pt x="19581" y="55110"/>
                  <a:pt x="36449" y="29892"/>
                  <a:pt x="127683" y="0"/>
                </a:cubicBezTo>
                <a:cubicBezTo>
                  <a:pt x="215165" y="-27179"/>
                  <a:pt x="257385" y="10180"/>
                  <a:pt x="318268" y="0"/>
                </a:cubicBezTo>
                <a:cubicBezTo>
                  <a:pt x="380341" y="31938"/>
                  <a:pt x="499925" y="31635"/>
                  <a:pt x="641097" y="0"/>
                </a:cubicBezTo>
                <a:cubicBezTo>
                  <a:pt x="755468" y="-28996"/>
                  <a:pt x="834882" y="-15044"/>
                  <a:pt x="897805" y="0"/>
                </a:cubicBezTo>
                <a:cubicBezTo>
                  <a:pt x="974544" y="2508"/>
                  <a:pt x="1143492" y="884"/>
                  <a:pt x="1220634" y="0"/>
                </a:cubicBezTo>
                <a:cubicBezTo>
                  <a:pt x="1354140" y="-11277"/>
                  <a:pt x="1386803" y="19700"/>
                  <a:pt x="1477341" y="0"/>
                </a:cubicBezTo>
                <a:cubicBezTo>
                  <a:pt x="1521467" y="6437"/>
                  <a:pt x="1659534" y="41048"/>
                  <a:pt x="1866292" y="0"/>
                </a:cubicBezTo>
                <a:cubicBezTo>
                  <a:pt x="2064987" y="-18282"/>
                  <a:pt x="1978683" y="47649"/>
                  <a:pt x="2122999" y="0"/>
                </a:cubicBezTo>
                <a:cubicBezTo>
                  <a:pt x="2233948" y="-35795"/>
                  <a:pt x="2300262" y="6443"/>
                  <a:pt x="2445828" y="0"/>
                </a:cubicBezTo>
                <a:cubicBezTo>
                  <a:pt x="2551843" y="36533"/>
                  <a:pt x="2606085" y="24919"/>
                  <a:pt x="2834778" y="0"/>
                </a:cubicBezTo>
                <a:cubicBezTo>
                  <a:pt x="2995459" y="-65036"/>
                  <a:pt x="3067095" y="32217"/>
                  <a:pt x="3223728" y="0"/>
                </a:cubicBezTo>
                <a:cubicBezTo>
                  <a:pt x="3466486" y="-34381"/>
                  <a:pt x="3626859" y="63650"/>
                  <a:pt x="3744922" y="0"/>
                </a:cubicBezTo>
                <a:cubicBezTo>
                  <a:pt x="3937591" y="-79989"/>
                  <a:pt x="3971792" y="-6353"/>
                  <a:pt x="4199995" y="0"/>
                </a:cubicBezTo>
                <a:cubicBezTo>
                  <a:pt x="4446479" y="22695"/>
                  <a:pt x="4298814" y="35857"/>
                  <a:pt x="4390580" y="0"/>
                </a:cubicBezTo>
                <a:cubicBezTo>
                  <a:pt x="4545167" y="-21173"/>
                  <a:pt x="4656541" y="-10009"/>
                  <a:pt x="4911774" y="0"/>
                </a:cubicBezTo>
                <a:cubicBezTo>
                  <a:pt x="5086683" y="-73011"/>
                  <a:pt x="5197716" y="65035"/>
                  <a:pt x="5432968" y="0"/>
                </a:cubicBezTo>
                <a:cubicBezTo>
                  <a:pt x="5641812" y="-30883"/>
                  <a:pt x="5619503" y="55875"/>
                  <a:pt x="5689675" y="0"/>
                </a:cubicBezTo>
                <a:cubicBezTo>
                  <a:pt x="5766910" y="-55356"/>
                  <a:pt x="6033443" y="-20325"/>
                  <a:pt x="6210868" y="0"/>
                </a:cubicBezTo>
                <a:cubicBezTo>
                  <a:pt x="6438775" y="8754"/>
                  <a:pt x="6531610" y="7720"/>
                  <a:pt x="6739841" y="0"/>
                </a:cubicBezTo>
                <a:cubicBezTo>
                  <a:pt x="6793250" y="-26563"/>
                  <a:pt x="6865182" y="86756"/>
                  <a:pt x="6867525" y="164199"/>
                </a:cubicBezTo>
                <a:cubicBezTo>
                  <a:pt x="6894067" y="310288"/>
                  <a:pt x="6861621" y="342578"/>
                  <a:pt x="6867525" y="479454"/>
                </a:cubicBezTo>
                <a:cubicBezTo>
                  <a:pt x="6863617" y="617648"/>
                  <a:pt x="6834746" y="749858"/>
                  <a:pt x="6867525" y="820980"/>
                </a:cubicBezTo>
                <a:cubicBezTo>
                  <a:pt x="6877966" y="873326"/>
                  <a:pt x="6803020" y="1009420"/>
                  <a:pt x="6739841" y="985180"/>
                </a:cubicBezTo>
                <a:cubicBezTo>
                  <a:pt x="6541940" y="1070925"/>
                  <a:pt x="6402843" y="933624"/>
                  <a:pt x="6284769" y="985180"/>
                </a:cubicBezTo>
                <a:cubicBezTo>
                  <a:pt x="6166427" y="983685"/>
                  <a:pt x="6054807" y="985404"/>
                  <a:pt x="5961940" y="985180"/>
                </a:cubicBezTo>
                <a:cubicBezTo>
                  <a:pt x="5884319" y="1001458"/>
                  <a:pt x="5870091" y="982512"/>
                  <a:pt x="5771354" y="985180"/>
                </a:cubicBezTo>
                <a:cubicBezTo>
                  <a:pt x="5693275" y="986504"/>
                  <a:pt x="5645682" y="955994"/>
                  <a:pt x="5580769" y="985180"/>
                </a:cubicBezTo>
                <a:cubicBezTo>
                  <a:pt x="5499382" y="1029037"/>
                  <a:pt x="5472236" y="975179"/>
                  <a:pt x="5324061" y="985180"/>
                </a:cubicBezTo>
                <a:cubicBezTo>
                  <a:pt x="5226790" y="1002865"/>
                  <a:pt x="5173755" y="984081"/>
                  <a:pt x="5067354" y="985180"/>
                </a:cubicBezTo>
                <a:cubicBezTo>
                  <a:pt x="4962401" y="1027055"/>
                  <a:pt x="4858156" y="977622"/>
                  <a:pt x="4810647" y="985180"/>
                </a:cubicBezTo>
                <a:cubicBezTo>
                  <a:pt x="4793488" y="961434"/>
                  <a:pt x="4574963" y="970523"/>
                  <a:pt x="4289453" y="985180"/>
                </a:cubicBezTo>
                <a:cubicBezTo>
                  <a:pt x="4028981" y="1049349"/>
                  <a:pt x="4004308" y="963040"/>
                  <a:pt x="3834381" y="985180"/>
                </a:cubicBezTo>
                <a:cubicBezTo>
                  <a:pt x="3666011" y="968042"/>
                  <a:pt x="3610605" y="971970"/>
                  <a:pt x="3511552" y="985180"/>
                </a:cubicBezTo>
                <a:cubicBezTo>
                  <a:pt x="3395754" y="1020220"/>
                  <a:pt x="3266671" y="986269"/>
                  <a:pt x="3188723" y="985180"/>
                </a:cubicBezTo>
                <a:cubicBezTo>
                  <a:pt x="3115063" y="1013052"/>
                  <a:pt x="3063250" y="987938"/>
                  <a:pt x="2998138" y="985180"/>
                </a:cubicBezTo>
                <a:cubicBezTo>
                  <a:pt x="2929089" y="1026666"/>
                  <a:pt x="2615613" y="1012466"/>
                  <a:pt x="2543065" y="985180"/>
                </a:cubicBezTo>
                <a:cubicBezTo>
                  <a:pt x="2424074" y="1002743"/>
                  <a:pt x="2151313" y="911468"/>
                  <a:pt x="2087993" y="985180"/>
                </a:cubicBezTo>
                <a:cubicBezTo>
                  <a:pt x="2066490" y="1046039"/>
                  <a:pt x="1827486" y="990023"/>
                  <a:pt x="1632921" y="985180"/>
                </a:cubicBezTo>
                <a:cubicBezTo>
                  <a:pt x="1459977" y="1014029"/>
                  <a:pt x="1380602" y="1018955"/>
                  <a:pt x="1177849" y="985180"/>
                </a:cubicBezTo>
                <a:cubicBezTo>
                  <a:pt x="952080" y="956405"/>
                  <a:pt x="846682" y="917666"/>
                  <a:pt x="722777" y="985180"/>
                </a:cubicBezTo>
                <a:cubicBezTo>
                  <a:pt x="624207" y="1015071"/>
                  <a:pt x="349283" y="934766"/>
                  <a:pt x="127683" y="985180"/>
                </a:cubicBezTo>
                <a:cubicBezTo>
                  <a:pt x="27330" y="984571"/>
                  <a:pt x="24947" y="917059"/>
                  <a:pt x="0" y="820980"/>
                </a:cubicBezTo>
                <a:cubicBezTo>
                  <a:pt x="-11133" y="713937"/>
                  <a:pt x="-15152" y="557969"/>
                  <a:pt x="0" y="486021"/>
                </a:cubicBezTo>
                <a:cubicBezTo>
                  <a:pt x="20869" y="404798"/>
                  <a:pt x="289" y="265770"/>
                  <a:pt x="0" y="164199"/>
                </a:cubicBezTo>
                <a:close/>
              </a:path>
              <a:path w="6867525" h="985180" stroke="0" extrusionOk="0">
                <a:moveTo>
                  <a:pt x="0" y="164199"/>
                </a:moveTo>
                <a:cubicBezTo>
                  <a:pt x="-30398" y="45583"/>
                  <a:pt x="56140" y="22756"/>
                  <a:pt x="127683" y="0"/>
                </a:cubicBezTo>
                <a:cubicBezTo>
                  <a:pt x="196291" y="-93410"/>
                  <a:pt x="439086" y="-8319"/>
                  <a:pt x="582755" y="0"/>
                </a:cubicBezTo>
                <a:cubicBezTo>
                  <a:pt x="749385" y="16127"/>
                  <a:pt x="886300" y="27465"/>
                  <a:pt x="1037827" y="0"/>
                </a:cubicBezTo>
                <a:cubicBezTo>
                  <a:pt x="1196309" y="-15231"/>
                  <a:pt x="1278932" y="27000"/>
                  <a:pt x="1492899" y="0"/>
                </a:cubicBezTo>
                <a:cubicBezTo>
                  <a:pt x="1697482" y="-51124"/>
                  <a:pt x="1791445" y="2233"/>
                  <a:pt x="2014093" y="0"/>
                </a:cubicBezTo>
                <a:cubicBezTo>
                  <a:pt x="2227703" y="-52697"/>
                  <a:pt x="2128836" y="57059"/>
                  <a:pt x="2270800" y="0"/>
                </a:cubicBezTo>
                <a:cubicBezTo>
                  <a:pt x="2421684" y="-5562"/>
                  <a:pt x="2541265" y="-29985"/>
                  <a:pt x="2659750" y="0"/>
                </a:cubicBezTo>
                <a:cubicBezTo>
                  <a:pt x="2767911" y="9081"/>
                  <a:pt x="2887073" y="19011"/>
                  <a:pt x="2982579" y="0"/>
                </a:cubicBezTo>
                <a:cubicBezTo>
                  <a:pt x="3073889" y="-10375"/>
                  <a:pt x="3154893" y="43726"/>
                  <a:pt x="3239287" y="0"/>
                </a:cubicBezTo>
                <a:cubicBezTo>
                  <a:pt x="3307599" y="-7338"/>
                  <a:pt x="3422852" y="35140"/>
                  <a:pt x="3694359" y="0"/>
                </a:cubicBezTo>
                <a:cubicBezTo>
                  <a:pt x="3909184" y="-41878"/>
                  <a:pt x="3809101" y="32210"/>
                  <a:pt x="3884945" y="0"/>
                </a:cubicBezTo>
                <a:cubicBezTo>
                  <a:pt x="3922293" y="137"/>
                  <a:pt x="3990170" y="32277"/>
                  <a:pt x="4075530" y="0"/>
                </a:cubicBezTo>
                <a:cubicBezTo>
                  <a:pt x="4150706" y="11246"/>
                  <a:pt x="4306628" y="28620"/>
                  <a:pt x="4530603" y="0"/>
                </a:cubicBezTo>
                <a:cubicBezTo>
                  <a:pt x="4734322" y="-44030"/>
                  <a:pt x="4697472" y="14022"/>
                  <a:pt x="4787310" y="0"/>
                </a:cubicBezTo>
                <a:cubicBezTo>
                  <a:pt x="4857574" y="-14616"/>
                  <a:pt x="4927106" y="-516"/>
                  <a:pt x="5044017" y="0"/>
                </a:cubicBezTo>
                <a:cubicBezTo>
                  <a:pt x="5084894" y="-37392"/>
                  <a:pt x="5238709" y="30734"/>
                  <a:pt x="5565210" y="0"/>
                </a:cubicBezTo>
                <a:cubicBezTo>
                  <a:pt x="5779142" y="25448"/>
                  <a:pt x="5994562" y="14623"/>
                  <a:pt x="6086404" y="0"/>
                </a:cubicBezTo>
                <a:cubicBezTo>
                  <a:pt x="6121507" y="-19216"/>
                  <a:pt x="6506610" y="67571"/>
                  <a:pt x="6739841" y="0"/>
                </a:cubicBezTo>
                <a:cubicBezTo>
                  <a:pt x="6822128" y="-27487"/>
                  <a:pt x="6879167" y="108860"/>
                  <a:pt x="6867525" y="164199"/>
                </a:cubicBezTo>
                <a:cubicBezTo>
                  <a:pt x="6875249" y="252987"/>
                  <a:pt x="6841972" y="453427"/>
                  <a:pt x="6867525" y="499158"/>
                </a:cubicBezTo>
                <a:cubicBezTo>
                  <a:pt x="6910493" y="588782"/>
                  <a:pt x="6832937" y="770731"/>
                  <a:pt x="6867525" y="820980"/>
                </a:cubicBezTo>
                <a:cubicBezTo>
                  <a:pt x="6884982" y="947166"/>
                  <a:pt x="6796921" y="1013359"/>
                  <a:pt x="6739841" y="985180"/>
                </a:cubicBezTo>
                <a:cubicBezTo>
                  <a:pt x="6655371" y="998635"/>
                  <a:pt x="6419199" y="970920"/>
                  <a:pt x="6284769" y="985180"/>
                </a:cubicBezTo>
                <a:cubicBezTo>
                  <a:pt x="6137469" y="978786"/>
                  <a:pt x="6160341" y="962853"/>
                  <a:pt x="6094183" y="985180"/>
                </a:cubicBezTo>
                <a:cubicBezTo>
                  <a:pt x="6028537" y="1023787"/>
                  <a:pt x="5953531" y="1006101"/>
                  <a:pt x="5837476" y="985180"/>
                </a:cubicBezTo>
                <a:cubicBezTo>
                  <a:pt x="5726744" y="1001015"/>
                  <a:pt x="5713953" y="996571"/>
                  <a:pt x="5646890" y="985180"/>
                </a:cubicBezTo>
                <a:cubicBezTo>
                  <a:pt x="5584708" y="1020858"/>
                  <a:pt x="5540107" y="958384"/>
                  <a:pt x="5390183" y="985180"/>
                </a:cubicBezTo>
                <a:cubicBezTo>
                  <a:pt x="5234607" y="1002644"/>
                  <a:pt x="5178780" y="882971"/>
                  <a:pt x="4935111" y="985180"/>
                </a:cubicBezTo>
                <a:cubicBezTo>
                  <a:pt x="4736875" y="1035767"/>
                  <a:pt x="4757535" y="949510"/>
                  <a:pt x="4678403" y="985180"/>
                </a:cubicBezTo>
                <a:cubicBezTo>
                  <a:pt x="4604946" y="1035943"/>
                  <a:pt x="4439254" y="971833"/>
                  <a:pt x="4289453" y="985180"/>
                </a:cubicBezTo>
                <a:cubicBezTo>
                  <a:pt x="4126708" y="1010815"/>
                  <a:pt x="4073648" y="955816"/>
                  <a:pt x="3966624" y="985180"/>
                </a:cubicBezTo>
                <a:cubicBezTo>
                  <a:pt x="3850436" y="1015572"/>
                  <a:pt x="3847906" y="985049"/>
                  <a:pt x="3709917" y="985180"/>
                </a:cubicBezTo>
                <a:cubicBezTo>
                  <a:pt x="3599218" y="944551"/>
                  <a:pt x="3458846" y="963806"/>
                  <a:pt x="3188723" y="985180"/>
                </a:cubicBezTo>
                <a:cubicBezTo>
                  <a:pt x="2941794" y="1012687"/>
                  <a:pt x="2986441" y="963352"/>
                  <a:pt x="2932016" y="985180"/>
                </a:cubicBezTo>
                <a:cubicBezTo>
                  <a:pt x="2821108" y="1006003"/>
                  <a:pt x="2597429" y="999622"/>
                  <a:pt x="2476944" y="985180"/>
                </a:cubicBezTo>
                <a:cubicBezTo>
                  <a:pt x="2339755" y="1033083"/>
                  <a:pt x="2317184" y="986970"/>
                  <a:pt x="2220236" y="985180"/>
                </a:cubicBezTo>
                <a:cubicBezTo>
                  <a:pt x="2156830" y="1023419"/>
                  <a:pt x="2035983" y="950273"/>
                  <a:pt x="1963529" y="985180"/>
                </a:cubicBezTo>
                <a:cubicBezTo>
                  <a:pt x="1868536" y="1041001"/>
                  <a:pt x="1609292" y="892660"/>
                  <a:pt x="1442336" y="985180"/>
                </a:cubicBezTo>
                <a:cubicBezTo>
                  <a:pt x="1221128" y="1044777"/>
                  <a:pt x="1149626" y="988527"/>
                  <a:pt x="987263" y="985180"/>
                </a:cubicBezTo>
                <a:cubicBezTo>
                  <a:pt x="831947" y="1027943"/>
                  <a:pt x="867369" y="988396"/>
                  <a:pt x="796678" y="985180"/>
                </a:cubicBezTo>
                <a:cubicBezTo>
                  <a:pt x="744094" y="949942"/>
                  <a:pt x="622948" y="910090"/>
                  <a:pt x="473849" y="985180"/>
                </a:cubicBezTo>
                <a:cubicBezTo>
                  <a:pt x="328554" y="980170"/>
                  <a:pt x="283360" y="980573"/>
                  <a:pt x="127683" y="985180"/>
                </a:cubicBezTo>
                <a:cubicBezTo>
                  <a:pt x="48132" y="973715"/>
                  <a:pt x="6882" y="946934"/>
                  <a:pt x="0" y="820980"/>
                </a:cubicBezTo>
                <a:cubicBezTo>
                  <a:pt x="-4248" y="653603"/>
                  <a:pt x="-2681" y="609417"/>
                  <a:pt x="0" y="505725"/>
                </a:cubicBezTo>
                <a:cubicBezTo>
                  <a:pt x="-21431" y="424857"/>
                  <a:pt x="-9752" y="349831"/>
                  <a:pt x="0" y="164199"/>
                </a:cubicBezTo>
                <a:close/>
              </a:path>
              <a:path w="6867525" h="985180" fill="none" stroke="0" extrusionOk="0">
                <a:moveTo>
                  <a:pt x="0" y="164199"/>
                </a:moveTo>
                <a:cubicBezTo>
                  <a:pt x="4877" y="51034"/>
                  <a:pt x="67404" y="17916"/>
                  <a:pt x="127683" y="0"/>
                </a:cubicBezTo>
                <a:cubicBezTo>
                  <a:pt x="203216" y="-8144"/>
                  <a:pt x="283317" y="3886"/>
                  <a:pt x="318268" y="0"/>
                </a:cubicBezTo>
                <a:cubicBezTo>
                  <a:pt x="345123" y="8638"/>
                  <a:pt x="538079" y="54787"/>
                  <a:pt x="641097" y="0"/>
                </a:cubicBezTo>
                <a:cubicBezTo>
                  <a:pt x="757124" y="-23646"/>
                  <a:pt x="800583" y="911"/>
                  <a:pt x="897805" y="0"/>
                </a:cubicBezTo>
                <a:cubicBezTo>
                  <a:pt x="920450" y="-12370"/>
                  <a:pt x="1071567" y="14182"/>
                  <a:pt x="1220634" y="0"/>
                </a:cubicBezTo>
                <a:cubicBezTo>
                  <a:pt x="1338747" y="-11959"/>
                  <a:pt x="1418905" y="-7630"/>
                  <a:pt x="1477341" y="0"/>
                </a:cubicBezTo>
                <a:cubicBezTo>
                  <a:pt x="1559739" y="-1004"/>
                  <a:pt x="1655626" y="74785"/>
                  <a:pt x="1866292" y="0"/>
                </a:cubicBezTo>
                <a:cubicBezTo>
                  <a:pt x="2069607" y="-91759"/>
                  <a:pt x="2022934" y="-13407"/>
                  <a:pt x="2122999" y="0"/>
                </a:cubicBezTo>
                <a:cubicBezTo>
                  <a:pt x="2206845" y="-8848"/>
                  <a:pt x="2325299" y="-34410"/>
                  <a:pt x="2445828" y="0"/>
                </a:cubicBezTo>
                <a:cubicBezTo>
                  <a:pt x="2578784" y="25767"/>
                  <a:pt x="2653910" y="65572"/>
                  <a:pt x="2834778" y="0"/>
                </a:cubicBezTo>
                <a:cubicBezTo>
                  <a:pt x="3026727" y="-65950"/>
                  <a:pt x="3025229" y="8362"/>
                  <a:pt x="3223728" y="0"/>
                </a:cubicBezTo>
                <a:cubicBezTo>
                  <a:pt x="3408409" y="-421"/>
                  <a:pt x="3545480" y="100206"/>
                  <a:pt x="3744922" y="0"/>
                </a:cubicBezTo>
                <a:cubicBezTo>
                  <a:pt x="3915289" y="-50565"/>
                  <a:pt x="3990684" y="-5269"/>
                  <a:pt x="4199995" y="0"/>
                </a:cubicBezTo>
                <a:cubicBezTo>
                  <a:pt x="4422735" y="13507"/>
                  <a:pt x="4299265" y="16905"/>
                  <a:pt x="4390580" y="0"/>
                </a:cubicBezTo>
                <a:cubicBezTo>
                  <a:pt x="4494221" y="-63423"/>
                  <a:pt x="4741103" y="-6312"/>
                  <a:pt x="4911774" y="0"/>
                </a:cubicBezTo>
                <a:cubicBezTo>
                  <a:pt x="5147620" y="-45644"/>
                  <a:pt x="5188440" y="49767"/>
                  <a:pt x="5432968" y="0"/>
                </a:cubicBezTo>
                <a:cubicBezTo>
                  <a:pt x="5664187" y="-15148"/>
                  <a:pt x="5631358" y="14804"/>
                  <a:pt x="5689675" y="0"/>
                </a:cubicBezTo>
                <a:cubicBezTo>
                  <a:pt x="5682324" y="-79922"/>
                  <a:pt x="6000489" y="-97076"/>
                  <a:pt x="6210868" y="0"/>
                </a:cubicBezTo>
                <a:cubicBezTo>
                  <a:pt x="6408376" y="12647"/>
                  <a:pt x="6503423" y="9086"/>
                  <a:pt x="6739841" y="0"/>
                </a:cubicBezTo>
                <a:cubicBezTo>
                  <a:pt x="6811573" y="26567"/>
                  <a:pt x="6825454" y="63987"/>
                  <a:pt x="6867525" y="164199"/>
                </a:cubicBezTo>
                <a:cubicBezTo>
                  <a:pt x="6908373" y="290346"/>
                  <a:pt x="6866866" y="347271"/>
                  <a:pt x="6867525" y="479454"/>
                </a:cubicBezTo>
                <a:cubicBezTo>
                  <a:pt x="6887230" y="627036"/>
                  <a:pt x="6872685" y="751710"/>
                  <a:pt x="6867525" y="820980"/>
                </a:cubicBezTo>
                <a:cubicBezTo>
                  <a:pt x="6874118" y="882883"/>
                  <a:pt x="6789569" y="980830"/>
                  <a:pt x="6739841" y="985180"/>
                </a:cubicBezTo>
                <a:cubicBezTo>
                  <a:pt x="6518237" y="1017040"/>
                  <a:pt x="6423545" y="953884"/>
                  <a:pt x="6284769" y="985180"/>
                </a:cubicBezTo>
                <a:cubicBezTo>
                  <a:pt x="6129603" y="991105"/>
                  <a:pt x="6043283" y="967797"/>
                  <a:pt x="5961940" y="985180"/>
                </a:cubicBezTo>
                <a:cubicBezTo>
                  <a:pt x="5887856" y="990493"/>
                  <a:pt x="5868786" y="973272"/>
                  <a:pt x="5771354" y="985180"/>
                </a:cubicBezTo>
                <a:cubicBezTo>
                  <a:pt x="5680590" y="996371"/>
                  <a:pt x="5661384" y="966272"/>
                  <a:pt x="5580769" y="985180"/>
                </a:cubicBezTo>
                <a:cubicBezTo>
                  <a:pt x="5512909" y="991905"/>
                  <a:pt x="5446501" y="983656"/>
                  <a:pt x="5324061" y="985180"/>
                </a:cubicBezTo>
                <a:cubicBezTo>
                  <a:pt x="5204999" y="998008"/>
                  <a:pt x="5166419" y="971516"/>
                  <a:pt x="5067354" y="985180"/>
                </a:cubicBezTo>
                <a:cubicBezTo>
                  <a:pt x="4978498" y="987879"/>
                  <a:pt x="4885595" y="949427"/>
                  <a:pt x="4810647" y="985180"/>
                </a:cubicBezTo>
                <a:cubicBezTo>
                  <a:pt x="4683820" y="989472"/>
                  <a:pt x="4566236" y="972044"/>
                  <a:pt x="4289453" y="985180"/>
                </a:cubicBezTo>
                <a:cubicBezTo>
                  <a:pt x="4040679" y="1024489"/>
                  <a:pt x="4004831" y="970549"/>
                  <a:pt x="3834381" y="985180"/>
                </a:cubicBezTo>
                <a:cubicBezTo>
                  <a:pt x="3659654" y="989140"/>
                  <a:pt x="3621095" y="953948"/>
                  <a:pt x="3511552" y="985180"/>
                </a:cubicBezTo>
                <a:cubicBezTo>
                  <a:pt x="3411604" y="1012734"/>
                  <a:pt x="3261178" y="979738"/>
                  <a:pt x="3188723" y="985180"/>
                </a:cubicBezTo>
                <a:cubicBezTo>
                  <a:pt x="3125930" y="1008387"/>
                  <a:pt x="3069740" y="979129"/>
                  <a:pt x="2998138" y="985180"/>
                </a:cubicBezTo>
                <a:cubicBezTo>
                  <a:pt x="2931873" y="1003013"/>
                  <a:pt x="2643867" y="978588"/>
                  <a:pt x="2543065" y="985180"/>
                </a:cubicBezTo>
                <a:cubicBezTo>
                  <a:pt x="2401784" y="1018467"/>
                  <a:pt x="2182352" y="919658"/>
                  <a:pt x="2087993" y="985180"/>
                </a:cubicBezTo>
                <a:cubicBezTo>
                  <a:pt x="1992728" y="1031348"/>
                  <a:pt x="1798923" y="924915"/>
                  <a:pt x="1632921" y="985180"/>
                </a:cubicBezTo>
                <a:cubicBezTo>
                  <a:pt x="1463622" y="1004645"/>
                  <a:pt x="1393443" y="975713"/>
                  <a:pt x="1177849" y="985180"/>
                </a:cubicBezTo>
                <a:cubicBezTo>
                  <a:pt x="941019" y="1003143"/>
                  <a:pt x="845938" y="930674"/>
                  <a:pt x="722777" y="985180"/>
                </a:cubicBezTo>
                <a:cubicBezTo>
                  <a:pt x="653463" y="1053344"/>
                  <a:pt x="296395" y="979782"/>
                  <a:pt x="127683" y="985180"/>
                </a:cubicBezTo>
                <a:cubicBezTo>
                  <a:pt x="50833" y="968157"/>
                  <a:pt x="-1970" y="933141"/>
                  <a:pt x="0" y="820980"/>
                </a:cubicBezTo>
                <a:cubicBezTo>
                  <a:pt x="-45781" y="671156"/>
                  <a:pt x="12398" y="542411"/>
                  <a:pt x="0" y="486021"/>
                </a:cubicBezTo>
                <a:cubicBezTo>
                  <a:pt x="-42631" y="393804"/>
                  <a:pt x="3127" y="253860"/>
                  <a:pt x="0" y="164199"/>
                </a:cubicBezTo>
                <a:close/>
              </a:path>
              <a:path w="6867525" h="985180" fill="none" stroke="0" extrusionOk="0">
                <a:moveTo>
                  <a:pt x="0" y="164199"/>
                </a:moveTo>
                <a:cubicBezTo>
                  <a:pt x="6530" y="52888"/>
                  <a:pt x="54954" y="28701"/>
                  <a:pt x="127683" y="0"/>
                </a:cubicBezTo>
                <a:cubicBezTo>
                  <a:pt x="213860" y="-21555"/>
                  <a:pt x="271677" y="9005"/>
                  <a:pt x="318268" y="0"/>
                </a:cubicBezTo>
                <a:cubicBezTo>
                  <a:pt x="353002" y="26142"/>
                  <a:pt x="532230" y="59164"/>
                  <a:pt x="641097" y="0"/>
                </a:cubicBezTo>
                <a:cubicBezTo>
                  <a:pt x="763732" y="-20155"/>
                  <a:pt x="818991" y="-3892"/>
                  <a:pt x="897805" y="0"/>
                </a:cubicBezTo>
                <a:cubicBezTo>
                  <a:pt x="951444" y="-14094"/>
                  <a:pt x="1099164" y="504"/>
                  <a:pt x="1220634" y="0"/>
                </a:cubicBezTo>
                <a:cubicBezTo>
                  <a:pt x="1352168" y="-12450"/>
                  <a:pt x="1396309" y="10237"/>
                  <a:pt x="1477341" y="0"/>
                </a:cubicBezTo>
                <a:cubicBezTo>
                  <a:pt x="1555916" y="-5047"/>
                  <a:pt x="1656029" y="39713"/>
                  <a:pt x="1866292" y="0"/>
                </a:cubicBezTo>
                <a:cubicBezTo>
                  <a:pt x="2063496" y="-63309"/>
                  <a:pt x="2002363" y="22468"/>
                  <a:pt x="2122999" y="0"/>
                </a:cubicBezTo>
                <a:cubicBezTo>
                  <a:pt x="2219694" y="-23464"/>
                  <a:pt x="2311619" y="-9340"/>
                  <a:pt x="2445828" y="0"/>
                </a:cubicBezTo>
                <a:cubicBezTo>
                  <a:pt x="2556612" y="22403"/>
                  <a:pt x="2620215" y="39321"/>
                  <a:pt x="2834778" y="0"/>
                </a:cubicBezTo>
                <a:cubicBezTo>
                  <a:pt x="3025101" y="-66717"/>
                  <a:pt x="3066532" y="10108"/>
                  <a:pt x="3223728" y="0"/>
                </a:cubicBezTo>
                <a:cubicBezTo>
                  <a:pt x="3478078" y="-24972"/>
                  <a:pt x="3569361" y="79616"/>
                  <a:pt x="3744922" y="0"/>
                </a:cubicBezTo>
                <a:cubicBezTo>
                  <a:pt x="3948622" y="-56819"/>
                  <a:pt x="3990227" y="-3519"/>
                  <a:pt x="4199995" y="0"/>
                </a:cubicBezTo>
                <a:cubicBezTo>
                  <a:pt x="4450200" y="-2957"/>
                  <a:pt x="4310339" y="53875"/>
                  <a:pt x="4390580" y="0"/>
                </a:cubicBezTo>
                <a:cubicBezTo>
                  <a:pt x="4525863" y="-31562"/>
                  <a:pt x="4692891" y="-694"/>
                  <a:pt x="4911774" y="0"/>
                </a:cubicBezTo>
                <a:cubicBezTo>
                  <a:pt x="5138297" y="-75634"/>
                  <a:pt x="5199475" y="-1045"/>
                  <a:pt x="5432968" y="0"/>
                </a:cubicBezTo>
                <a:cubicBezTo>
                  <a:pt x="5653483" y="-10306"/>
                  <a:pt x="5632364" y="26407"/>
                  <a:pt x="5689675" y="0"/>
                </a:cubicBezTo>
                <a:cubicBezTo>
                  <a:pt x="5705284" y="-68528"/>
                  <a:pt x="5990793" y="-55008"/>
                  <a:pt x="6210868" y="0"/>
                </a:cubicBezTo>
                <a:cubicBezTo>
                  <a:pt x="6416459" y="7211"/>
                  <a:pt x="6518924" y="3935"/>
                  <a:pt x="6739841" y="0"/>
                </a:cubicBezTo>
                <a:cubicBezTo>
                  <a:pt x="6800911" y="-2617"/>
                  <a:pt x="6851436" y="91176"/>
                  <a:pt x="6867525" y="164199"/>
                </a:cubicBezTo>
                <a:cubicBezTo>
                  <a:pt x="6898046" y="303809"/>
                  <a:pt x="6869575" y="338874"/>
                  <a:pt x="6867525" y="479454"/>
                </a:cubicBezTo>
                <a:cubicBezTo>
                  <a:pt x="6861941" y="621049"/>
                  <a:pt x="6856814" y="745091"/>
                  <a:pt x="6867525" y="820980"/>
                </a:cubicBezTo>
                <a:cubicBezTo>
                  <a:pt x="6875673" y="885689"/>
                  <a:pt x="6789050" y="1001784"/>
                  <a:pt x="6739841" y="985180"/>
                </a:cubicBezTo>
                <a:cubicBezTo>
                  <a:pt x="6533218" y="1048167"/>
                  <a:pt x="6390747" y="928854"/>
                  <a:pt x="6284769" y="985180"/>
                </a:cubicBezTo>
                <a:cubicBezTo>
                  <a:pt x="6176703" y="976888"/>
                  <a:pt x="6056013" y="967685"/>
                  <a:pt x="5961940" y="985180"/>
                </a:cubicBezTo>
                <a:cubicBezTo>
                  <a:pt x="5886064" y="994906"/>
                  <a:pt x="5871492" y="979895"/>
                  <a:pt x="5771354" y="985180"/>
                </a:cubicBezTo>
                <a:cubicBezTo>
                  <a:pt x="5676358" y="1001263"/>
                  <a:pt x="5655291" y="955921"/>
                  <a:pt x="5580769" y="985180"/>
                </a:cubicBezTo>
                <a:cubicBezTo>
                  <a:pt x="5497543" y="1004098"/>
                  <a:pt x="5466646" y="980548"/>
                  <a:pt x="5324061" y="985180"/>
                </a:cubicBezTo>
                <a:cubicBezTo>
                  <a:pt x="5212283" y="1003575"/>
                  <a:pt x="5162887" y="976718"/>
                  <a:pt x="5067354" y="985180"/>
                </a:cubicBezTo>
                <a:cubicBezTo>
                  <a:pt x="4978592" y="1010830"/>
                  <a:pt x="4866765" y="985036"/>
                  <a:pt x="4810647" y="985180"/>
                </a:cubicBezTo>
                <a:cubicBezTo>
                  <a:pt x="4749514" y="979102"/>
                  <a:pt x="4561748" y="1009377"/>
                  <a:pt x="4289453" y="985180"/>
                </a:cubicBezTo>
                <a:cubicBezTo>
                  <a:pt x="4037476" y="1035251"/>
                  <a:pt x="4001593" y="965793"/>
                  <a:pt x="3834381" y="985180"/>
                </a:cubicBezTo>
                <a:cubicBezTo>
                  <a:pt x="3666679" y="971772"/>
                  <a:pt x="3615914" y="957132"/>
                  <a:pt x="3511552" y="985180"/>
                </a:cubicBezTo>
                <a:cubicBezTo>
                  <a:pt x="3402635" y="1020039"/>
                  <a:pt x="3265301" y="979533"/>
                  <a:pt x="3188723" y="985180"/>
                </a:cubicBezTo>
                <a:cubicBezTo>
                  <a:pt x="3125056" y="999938"/>
                  <a:pt x="3066904" y="983070"/>
                  <a:pt x="2998138" y="985180"/>
                </a:cubicBezTo>
                <a:cubicBezTo>
                  <a:pt x="2933187" y="990118"/>
                  <a:pt x="2619856" y="1005225"/>
                  <a:pt x="2543065" y="985180"/>
                </a:cubicBezTo>
                <a:cubicBezTo>
                  <a:pt x="2399928" y="1000570"/>
                  <a:pt x="2148549" y="931390"/>
                  <a:pt x="2087993" y="985180"/>
                </a:cubicBezTo>
                <a:cubicBezTo>
                  <a:pt x="2033382" y="1024094"/>
                  <a:pt x="1812713" y="972796"/>
                  <a:pt x="1632921" y="985180"/>
                </a:cubicBezTo>
                <a:cubicBezTo>
                  <a:pt x="1462478" y="1008769"/>
                  <a:pt x="1366100" y="995336"/>
                  <a:pt x="1177849" y="985180"/>
                </a:cubicBezTo>
                <a:cubicBezTo>
                  <a:pt x="932619" y="984517"/>
                  <a:pt x="863196" y="928570"/>
                  <a:pt x="722777" y="985180"/>
                </a:cubicBezTo>
                <a:cubicBezTo>
                  <a:pt x="627035" y="1025276"/>
                  <a:pt x="341246" y="944841"/>
                  <a:pt x="127683" y="985180"/>
                </a:cubicBezTo>
                <a:cubicBezTo>
                  <a:pt x="51110" y="978125"/>
                  <a:pt x="13591" y="929959"/>
                  <a:pt x="0" y="820980"/>
                </a:cubicBezTo>
                <a:cubicBezTo>
                  <a:pt x="-34702" y="677892"/>
                  <a:pt x="4749" y="545812"/>
                  <a:pt x="0" y="486021"/>
                </a:cubicBezTo>
                <a:cubicBezTo>
                  <a:pt x="-29467" y="395311"/>
                  <a:pt x="-6286" y="247089"/>
                  <a:pt x="0" y="16419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 name="connsiteX0" fmla="*/ 0 w 6867525"/>
                      <a:gd name="connsiteY0" fmla="*/ 164199 h 985180"/>
                      <a:gd name="connsiteX1" fmla="*/ 127683 w 6867525"/>
                      <a:gd name="connsiteY1" fmla="*/ 0 h 985180"/>
                      <a:gd name="connsiteX2" fmla="*/ 582755 w 6867525"/>
                      <a:gd name="connsiteY2" fmla="*/ 0 h 985180"/>
                      <a:gd name="connsiteX3" fmla="*/ 1037827 w 6867525"/>
                      <a:gd name="connsiteY3" fmla="*/ 0 h 985180"/>
                      <a:gd name="connsiteX4" fmla="*/ 1492899 w 6867525"/>
                      <a:gd name="connsiteY4" fmla="*/ 0 h 985180"/>
                      <a:gd name="connsiteX5" fmla="*/ 2014093 w 6867525"/>
                      <a:gd name="connsiteY5" fmla="*/ 0 h 985180"/>
                      <a:gd name="connsiteX6" fmla="*/ 2270800 w 6867525"/>
                      <a:gd name="connsiteY6" fmla="*/ 0 h 985180"/>
                      <a:gd name="connsiteX7" fmla="*/ 2659750 w 6867525"/>
                      <a:gd name="connsiteY7" fmla="*/ 0 h 985180"/>
                      <a:gd name="connsiteX8" fmla="*/ 2982579 w 6867525"/>
                      <a:gd name="connsiteY8" fmla="*/ 0 h 985180"/>
                      <a:gd name="connsiteX9" fmla="*/ 3239287 w 6867525"/>
                      <a:gd name="connsiteY9" fmla="*/ 0 h 985180"/>
                      <a:gd name="connsiteX10" fmla="*/ 3694359 w 6867525"/>
                      <a:gd name="connsiteY10" fmla="*/ 0 h 985180"/>
                      <a:gd name="connsiteX11" fmla="*/ 3884945 w 6867525"/>
                      <a:gd name="connsiteY11" fmla="*/ 0 h 985180"/>
                      <a:gd name="connsiteX12" fmla="*/ 4075530 w 6867525"/>
                      <a:gd name="connsiteY12" fmla="*/ 0 h 985180"/>
                      <a:gd name="connsiteX13" fmla="*/ 4530603 w 6867525"/>
                      <a:gd name="connsiteY13" fmla="*/ 0 h 985180"/>
                      <a:gd name="connsiteX14" fmla="*/ 4787310 w 6867525"/>
                      <a:gd name="connsiteY14" fmla="*/ 0 h 985180"/>
                      <a:gd name="connsiteX15" fmla="*/ 5044017 w 6867525"/>
                      <a:gd name="connsiteY15" fmla="*/ 0 h 985180"/>
                      <a:gd name="connsiteX16" fmla="*/ 5565210 w 6867525"/>
                      <a:gd name="connsiteY16" fmla="*/ 0 h 985180"/>
                      <a:gd name="connsiteX17" fmla="*/ 6086404 w 6867525"/>
                      <a:gd name="connsiteY17" fmla="*/ 0 h 985180"/>
                      <a:gd name="connsiteX18" fmla="*/ 6739841 w 6867525"/>
                      <a:gd name="connsiteY18" fmla="*/ 0 h 985180"/>
                      <a:gd name="connsiteX19" fmla="*/ 6867525 w 6867525"/>
                      <a:gd name="connsiteY19" fmla="*/ 164199 h 985180"/>
                      <a:gd name="connsiteX20" fmla="*/ 6867525 w 6867525"/>
                      <a:gd name="connsiteY20" fmla="*/ 499158 h 985180"/>
                      <a:gd name="connsiteX21" fmla="*/ 6867525 w 6867525"/>
                      <a:gd name="connsiteY21" fmla="*/ 820980 h 985180"/>
                      <a:gd name="connsiteX22" fmla="*/ 6739841 w 6867525"/>
                      <a:gd name="connsiteY22" fmla="*/ 985180 h 985180"/>
                      <a:gd name="connsiteX23" fmla="*/ 6284769 w 6867525"/>
                      <a:gd name="connsiteY23" fmla="*/ 985180 h 985180"/>
                      <a:gd name="connsiteX24" fmla="*/ 6094183 w 6867525"/>
                      <a:gd name="connsiteY24" fmla="*/ 985180 h 985180"/>
                      <a:gd name="connsiteX25" fmla="*/ 5837476 w 6867525"/>
                      <a:gd name="connsiteY25" fmla="*/ 985180 h 985180"/>
                      <a:gd name="connsiteX26" fmla="*/ 5646890 w 6867525"/>
                      <a:gd name="connsiteY26" fmla="*/ 985180 h 985180"/>
                      <a:gd name="connsiteX27" fmla="*/ 5390183 w 6867525"/>
                      <a:gd name="connsiteY27" fmla="*/ 985180 h 985180"/>
                      <a:gd name="connsiteX28" fmla="*/ 4935111 w 6867525"/>
                      <a:gd name="connsiteY28" fmla="*/ 985180 h 985180"/>
                      <a:gd name="connsiteX29" fmla="*/ 4678403 w 6867525"/>
                      <a:gd name="connsiteY29" fmla="*/ 985180 h 985180"/>
                      <a:gd name="connsiteX30" fmla="*/ 4289453 w 6867525"/>
                      <a:gd name="connsiteY30" fmla="*/ 985180 h 985180"/>
                      <a:gd name="connsiteX31" fmla="*/ 3966624 w 6867525"/>
                      <a:gd name="connsiteY31" fmla="*/ 985180 h 985180"/>
                      <a:gd name="connsiteX32" fmla="*/ 3709917 w 6867525"/>
                      <a:gd name="connsiteY32" fmla="*/ 985180 h 985180"/>
                      <a:gd name="connsiteX33" fmla="*/ 3188723 w 6867525"/>
                      <a:gd name="connsiteY33" fmla="*/ 985180 h 985180"/>
                      <a:gd name="connsiteX34" fmla="*/ 2932016 w 6867525"/>
                      <a:gd name="connsiteY34" fmla="*/ 985180 h 985180"/>
                      <a:gd name="connsiteX35" fmla="*/ 2476944 w 6867525"/>
                      <a:gd name="connsiteY35" fmla="*/ 985180 h 985180"/>
                      <a:gd name="connsiteX36" fmla="*/ 2220236 w 6867525"/>
                      <a:gd name="connsiteY36" fmla="*/ 985180 h 985180"/>
                      <a:gd name="connsiteX37" fmla="*/ 1963529 w 6867525"/>
                      <a:gd name="connsiteY37" fmla="*/ 985180 h 985180"/>
                      <a:gd name="connsiteX38" fmla="*/ 1442336 w 6867525"/>
                      <a:gd name="connsiteY38" fmla="*/ 985180 h 985180"/>
                      <a:gd name="connsiteX39" fmla="*/ 987263 w 6867525"/>
                      <a:gd name="connsiteY39" fmla="*/ 985180 h 985180"/>
                      <a:gd name="connsiteX40" fmla="*/ 796678 w 6867525"/>
                      <a:gd name="connsiteY40" fmla="*/ 985180 h 985180"/>
                      <a:gd name="connsiteX41" fmla="*/ 473849 w 6867525"/>
                      <a:gd name="connsiteY41" fmla="*/ 985180 h 985180"/>
                      <a:gd name="connsiteX42" fmla="*/ 127683 w 6867525"/>
                      <a:gd name="connsiteY42" fmla="*/ 985180 h 985180"/>
                      <a:gd name="connsiteX43" fmla="*/ 0 w 6867525"/>
                      <a:gd name="connsiteY43" fmla="*/ 820980 h 985180"/>
                      <a:gd name="connsiteX44" fmla="*/ 0 w 6867525"/>
                      <a:gd name="connsiteY44" fmla="*/ 505725 h 985180"/>
                      <a:gd name="connsiteX45" fmla="*/ 0 w 68675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867525" h="985180" fill="none" extrusionOk="0">
                        <a:moveTo>
                          <a:pt x="0" y="164199"/>
                        </a:moveTo>
                        <a:cubicBezTo>
                          <a:pt x="19138" y="56613"/>
                          <a:pt x="44724" y="20913"/>
                          <a:pt x="127683" y="0"/>
                        </a:cubicBezTo>
                        <a:cubicBezTo>
                          <a:pt x="208181" y="-20540"/>
                          <a:pt x="261696" y="10617"/>
                          <a:pt x="318268" y="0"/>
                        </a:cubicBezTo>
                        <a:cubicBezTo>
                          <a:pt x="374110" y="3212"/>
                          <a:pt x="527676" y="35611"/>
                          <a:pt x="641097" y="0"/>
                        </a:cubicBezTo>
                        <a:cubicBezTo>
                          <a:pt x="752612" y="-32291"/>
                          <a:pt x="830111" y="-506"/>
                          <a:pt x="897805" y="0"/>
                        </a:cubicBezTo>
                        <a:cubicBezTo>
                          <a:pt x="970873" y="-1920"/>
                          <a:pt x="1121510" y="5807"/>
                          <a:pt x="1220634" y="0"/>
                        </a:cubicBezTo>
                        <a:cubicBezTo>
                          <a:pt x="1347505" y="-11217"/>
                          <a:pt x="1394362" y="15458"/>
                          <a:pt x="1477341" y="0"/>
                        </a:cubicBezTo>
                        <a:cubicBezTo>
                          <a:pt x="1545553" y="-7163"/>
                          <a:pt x="1661894" y="42624"/>
                          <a:pt x="1866292" y="0"/>
                        </a:cubicBezTo>
                        <a:cubicBezTo>
                          <a:pt x="2053606" y="-43238"/>
                          <a:pt x="1998261" y="34665"/>
                          <a:pt x="2122999" y="0"/>
                        </a:cubicBezTo>
                        <a:cubicBezTo>
                          <a:pt x="2231328" y="-29180"/>
                          <a:pt x="2311781" y="4487"/>
                          <a:pt x="2445828" y="0"/>
                        </a:cubicBezTo>
                        <a:cubicBezTo>
                          <a:pt x="2555909" y="20665"/>
                          <a:pt x="2620669" y="36978"/>
                          <a:pt x="2834778" y="0"/>
                        </a:cubicBezTo>
                        <a:cubicBezTo>
                          <a:pt x="3019494" y="-57501"/>
                          <a:pt x="3050691" y="28575"/>
                          <a:pt x="3223728" y="0"/>
                        </a:cubicBezTo>
                        <a:cubicBezTo>
                          <a:pt x="3448683" y="-31001"/>
                          <a:pt x="3586292" y="65548"/>
                          <a:pt x="3744922" y="0"/>
                        </a:cubicBezTo>
                        <a:cubicBezTo>
                          <a:pt x="3933881" y="-76847"/>
                          <a:pt x="3977072" y="-581"/>
                          <a:pt x="4199995" y="0"/>
                        </a:cubicBezTo>
                        <a:cubicBezTo>
                          <a:pt x="4436983" y="13612"/>
                          <a:pt x="4299712" y="32047"/>
                          <a:pt x="4390580" y="0"/>
                        </a:cubicBezTo>
                        <a:cubicBezTo>
                          <a:pt x="4541246" y="-20944"/>
                          <a:pt x="4679659" y="21197"/>
                          <a:pt x="4911774" y="0"/>
                        </a:cubicBezTo>
                        <a:cubicBezTo>
                          <a:pt x="5111753" y="-62097"/>
                          <a:pt x="5201932" y="38695"/>
                          <a:pt x="5432968" y="0"/>
                        </a:cubicBezTo>
                        <a:cubicBezTo>
                          <a:pt x="5645208" y="-30382"/>
                          <a:pt x="5628641" y="41962"/>
                          <a:pt x="5689675" y="0"/>
                        </a:cubicBezTo>
                        <a:cubicBezTo>
                          <a:pt x="5751590" y="-39270"/>
                          <a:pt x="6007327" y="2034"/>
                          <a:pt x="6210868" y="0"/>
                        </a:cubicBezTo>
                        <a:cubicBezTo>
                          <a:pt x="6421832" y="-4451"/>
                          <a:pt x="6527589" y="7785"/>
                          <a:pt x="6739841" y="0"/>
                        </a:cubicBezTo>
                        <a:cubicBezTo>
                          <a:pt x="6800421" y="-11840"/>
                          <a:pt x="6863978" y="84968"/>
                          <a:pt x="6867525" y="164199"/>
                        </a:cubicBezTo>
                        <a:cubicBezTo>
                          <a:pt x="6894036" y="306396"/>
                          <a:pt x="6860669" y="342019"/>
                          <a:pt x="6867525" y="479454"/>
                        </a:cubicBezTo>
                        <a:cubicBezTo>
                          <a:pt x="6868208" y="617768"/>
                          <a:pt x="6853231" y="750108"/>
                          <a:pt x="6867525" y="820980"/>
                        </a:cubicBezTo>
                        <a:cubicBezTo>
                          <a:pt x="6877166" y="885156"/>
                          <a:pt x="6803633" y="995752"/>
                          <a:pt x="6739841" y="985180"/>
                        </a:cubicBezTo>
                        <a:cubicBezTo>
                          <a:pt x="6532002" y="1058262"/>
                          <a:pt x="6413220" y="949558"/>
                          <a:pt x="6284769" y="985180"/>
                        </a:cubicBezTo>
                        <a:cubicBezTo>
                          <a:pt x="6157896" y="990293"/>
                          <a:pt x="6042660" y="976791"/>
                          <a:pt x="5961940" y="985180"/>
                        </a:cubicBezTo>
                        <a:cubicBezTo>
                          <a:pt x="5885041" y="999601"/>
                          <a:pt x="5868755" y="980243"/>
                          <a:pt x="5771354" y="985180"/>
                        </a:cubicBezTo>
                        <a:cubicBezTo>
                          <a:pt x="5682451" y="995069"/>
                          <a:pt x="5646443" y="956811"/>
                          <a:pt x="5580769" y="985180"/>
                        </a:cubicBezTo>
                        <a:cubicBezTo>
                          <a:pt x="5504169" y="1016472"/>
                          <a:pt x="5460370" y="976660"/>
                          <a:pt x="5324061" y="985180"/>
                        </a:cubicBezTo>
                        <a:cubicBezTo>
                          <a:pt x="5218816" y="998284"/>
                          <a:pt x="5161432" y="975930"/>
                          <a:pt x="5067354" y="985180"/>
                        </a:cubicBezTo>
                        <a:cubicBezTo>
                          <a:pt x="4969028" y="1013024"/>
                          <a:pt x="4874589" y="968470"/>
                          <a:pt x="4810647" y="985180"/>
                        </a:cubicBezTo>
                        <a:cubicBezTo>
                          <a:pt x="4779098" y="972935"/>
                          <a:pt x="4562864" y="959436"/>
                          <a:pt x="4289453" y="985180"/>
                        </a:cubicBezTo>
                        <a:cubicBezTo>
                          <a:pt x="4030328" y="1034726"/>
                          <a:pt x="4005047" y="968485"/>
                          <a:pt x="3834381" y="985180"/>
                        </a:cubicBezTo>
                        <a:cubicBezTo>
                          <a:pt x="3664714" y="979606"/>
                          <a:pt x="3612630" y="969940"/>
                          <a:pt x="3511552" y="985180"/>
                        </a:cubicBezTo>
                        <a:cubicBezTo>
                          <a:pt x="3400621" y="1012329"/>
                          <a:pt x="3263824" y="971209"/>
                          <a:pt x="3188723" y="985180"/>
                        </a:cubicBezTo>
                        <a:cubicBezTo>
                          <a:pt x="3115140" y="1010775"/>
                          <a:pt x="3062131" y="978941"/>
                          <a:pt x="2998138" y="985180"/>
                        </a:cubicBezTo>
                        <a:cubicBezTo>
                          <a:pt x="2933162" y="1008639"/>
                          <a:pt x="2634951" y="994251"/>
                          <a:pt x="2543065" y="985180"/>
                        </a:cubicBezTo>
                        <a:cubicBezTo>
                          <a:pt x="2426067" y="1000596"/>
                          <a:pt x="2162720" y="914161"/>
                          <a:pt x="2087993" y="985180"/>
                        </a:cubicBezTo>
                        <a:cubicBezTo>
                          <a:pt x="2014303" y="1049427"/>
                          <a:pt x="1825291" y="978173"/>
                          <a:pt x="1632921" y="985180"/>
                        </a:cubicBezTo>
                        <a:cubicBezTo>
                          <a:pt x="1453492" y="1019346"/>
                          <a:pt x="1381359" y="999384"/>
                          <a:pt x="1177849" y="985180"/>
                        </a:cubicBezTo>
                        <a:cubicBezTo>
                          <a:pt x="960166" y="968040"/>
                          <a:pt x="850546" y="926751"/>
                          <a:pt x="722777" y="985180"/>
                        </a:cubicBezTo>
                        <a:cubicBezTo>
                          <a:pt x="612236" y="1021205"/>
                          <a:pt x="334274" y="933334"/>
                          <a:pt x="127683" y="985180"/>
                        </a:cubicBezTo>
                        <a:cubicBezTo>
                          <a:pt x="37221" y="975729"/>
                          <a:pt x="19644" y="921533"/>
                          <a:pt x="0" y="820980"/>
                        </a:cubicBezTo>
                        <a:cubicBezTo>
                          <a:pt x="-22680" y="698045"/>
                          <a:pt x="-60" y="564762"/>
                          <a:pt x="0" y="486021"/>
                        </a:cubicBezTo>
                        <a:cubicBezTo>
                          <a:pt x="-3068" y="401670"/>
                          <a:pt x="9339" y="257460"/>
                          <a:pt x="0" y="164199"/>
                        </a:cubicBezTo>
                        <a:close/>
                      </a:path>
                      <a:path w="6867525" h="985180" stroke="0" extrusionOk="0">
                        <a:moveTo>
                          <a:pt x="0" y="164199"/>
                        </a:moveTo>
                        <a:cubicBezTo>
                          <a:pt x="-18572" y="59900"/>
                          <a:pt x="58581" y="18830"/>
                          <a:pt x="127683" y="0"/>
                        </a:cubicBezTo>
                        <a:cubicBezTo>
                          <a:pt x="231055" y="-78043"/>
                          <a:pt x="430147" y="14593"/>
                          <a:pt x="582755" y="0"/>
                        </a:cubicBezTo>
                        <a:cubicBezTo>
                          <a:pt x="743640" y="-2713"/>
                          <a:pt x="882150" y="24964"/>
                          <a:pt x="1037827" y="0"/>
                        </a:cubicBezTo>
                        <a:cubicBezTo>
                          <a:pt x="1203359" y="-15001"/>
                          <a:pt x="1278592" y="24519"/>
                          <a:pt x="1492899" y="0"/>
                        </a:cubicBezTo>
                        <a:cubicBezTo>
                          <a:pt x="1704359" y="-26007"/>
                          <a:pt x="1796386" y="3922"/>
                          <a:pt x="2014093" y="0"/>
                        </a:cubicBezTo>
                        <a:cubicBezTo>
                          <a:pt x="2223236" y="-29641"/>
                          <a:pt x="2138703" y="39362"/>
                          <a:pt x="2270800" y="0"/>
                        </a:cubicBezTo>
                        <a:cubicBezTo>
                          <a:pt x="2402918" y="-20091"/>
                          <a:pt x="2543330" y="3090"/>
                          <a:pt x="2659750" y="0"/>
                        </a:cubicBezTo>
                        <a:cubicBezTo>
                          <a:pt x="2771851" y="-2314"/>
                          <a:pt x="2906165" y="33009"/>
                          <a:pt x="2982579" y="0"/>
                        </a:cubicBezTo>
                        <a:cubicBezTo>
                          <a:pt x="3065659" y="-21661"/>
                          <a:pt x="3160425" y="41026"/>
                          <a:pt x="3239287" y="0"/>
                        </a:cubicBezTo>
                        <a:cubicBezTo>
                          <a:pt x="3307906" y="-13701"/>
                          <a:pt x="3453798" y="52347"/>
                          <a:pt x="3694359" y="0"/>
                        </a:cubicBezTo>
                        <a:cubicBezTo>
                          <a:pt x="3909700" y="-46818"/>
                          <a:pt x="3812258" y="22724"/>
                          <a:pt x="3884945" y="0"/>
                        </a:cubicBezTo>
                        <a:cubicBezTo>
                          <a:pt x="3939889" y="-6148"/>
                          <a:pt x="4004792" y="20609"/>
                          <a:pt x="4075530" y="0"/>
                        </a:cubicBezTo>
                        <a:cubicBezTo>
                          <a:pt x="4144851" y="-4428"/>
                          <a:pt x="4312928" y="50505"/>
                          <a:pt x="4530603" y="0"/>
                        </a:cubicBezTo>
                        <a:cubicBezTo>
                          <a:pt x="4742501" y="-61779"/>
                          <a:pt x="4703396" y="33623"/>
                          <a:pt x="4787310" y="0"/>
                        </a:cubicBezTo>
                        <a:cubicBezTo>
                          <a:pt x="4860787" y="-19764"/>
                          <a:pt x="4930469" y="5804"/>
                          <a:pt x="5044017" y="0"/>
                        </a:cubicBezTo>
                        <a:cubicBezTo>
                          <a:pt x="5106645" y="-32748"/>
                          <a:pt x="5291440" y="31219"/>
                          <a:pt x="5565210" y="0"/>
                        </a:cubicBezTo>
                        <a:cubicBezTo>
                          <a:pt x="5781569" y="4026"/>
                          <a:pt x="5977725" y="14600"/>
                          <a:pt x="6086404" y="0"/>
                        </a:cubicBezTo>
                        <a:cubicBezTo>
                          <a:pt x="6187779" y="-16129"/>
                          <a:pt x="6466945" y="36569"/>
                          <a:pt x="6739841" y="0"/>
                        </a:cubicBezTo>
                        <a:cubicBezTo>
                          <a:pt x="6820416" y="-25316"/>
                          <a:pt x="6877877" y="104961"/>
                          <a:pt x="6867525" y="164199"/>
                        </a:cubicBezTo>
                        <a:cubicBezTo>
                          <a:pt x="6873134" y="246223"/>
                          <a:pt x="6841862" y="432962"/>
                          <a:pt x="6867525" y="499158"/>
                        </a:cubicBezTo>
                        <a:cubicBezTo>
                          <a:pt x="6902636" y="580402"/>
                          <a:pt x="6842131" y="752851"/>
                          <a:pt x="6867525" y="820980"/>
                        </a:cubicBezTo>
                        <a:cubicBezTo>
                          <a:pt x="6873504" y="941899"/>
                          <a:pt x="6807051" y="1007577"/>
                          <a:pt x="6739841" y="985180"/>
                        </a:cubicBezTo>
                        <a:cubicBezTo>
                          <a:pt x="6635015" y="999945"/>
                          <a:pt x="6420197" y="975295"/>
                          <a:pt x="6284769" y="985180"/>
                        </a:cubicBezTo>
                        <a:cubicBezTo>
                          <a:pt x="6141395" y="981460"/>
                          <a:pt x="6153550" y="960894"/>
                          <a:pt x="6094183" y="985180"/>
                        </a:cubicBezTo>
                        <a:cubicBezTo>
                          <a:pt x="6035128" y="1013964"/>
                          <a:pt x="5947329" y="979585"/>
                          <a:pt x="5837476" y="985180"/>
                        </a:cubicBezTo>
                        <a:cubicBezTo>
                          <a:pt x="5728473" y="1003511"/>
                          <a:pt x="5711250" y="991852"/>
                          <a:pt x="5646890" y="985180"/>
                        </a:cubicBezTo>
                        <a:cubicBezTo>
                          <a:pt x="5585289" y="1014089"/>
                          <a:pt x="5512516" y="956554"/>
                          <a:pt x="5390183" y="985180"/>
                        </a:cubicBezTo>
                        <a:cubicBezTo>
                          <a:pt x="5273224" y="1011131"/>
                          <a:pt x="5162027" y="911271"/>
                          <a:pt x="4935111" y="985180"/>
                        </a:cubicBezTo>
                        <a:cubicBezTo>
                          <a:pt x="4724072" y="1045246"/>
                          <a:pt x="4760976" y="951973"/>
                          <a:pt x="4678403" y="985180"/>
                        </a:cubicBezTo>
                        <a:cubicBezTo>
                          <a:pt x="4591466" y="1019772"/>
                          <a:pt x="4421394" y="973228"/>
                          <a:pt x="4289453" y="985180"/>
                        </a:cubicBezTo>
                        <a:cubicBezTo>
                          <a:pt x="4153348" y="1001505"/>
                          <a:pt x="4067583" y="955804"/>
                          <a:pt x="3966624" y="985180"/>
                        </a:cubicBezTo>
                        <a:cubicBezTo>
                          <a:pt x="3857332" y="1015184"/>
                          <a:pt x="3841174" y="977671"/>
                          <a:pt x="3709917" y="985180"/>
                        </a:cubicBezTo>
                        <a:cubicBezTo>
                          <a:pt x="3587669" y="981025"/>
                          <a:pt x="3447026" y="966281"/>
                          <a:pt x="3188723" y="985180"/>
                        </a:cubicBezTo>
                        <a:cubicBezTo>
                          <a:pt x="2952957" y="1003372"/>
                          <a:pt x="2995105" y="963414"/>
                          <a:pt x="2932016" y="985180"/>
                        </a:cubicBezTo>
                        <a:cubicBezTo>
                          <a:pt x="2849427" y="1006620"/>
                          <a:pt x="2601130" y="986262"/>
                          <a:pt x="2476944" y="985180"/>
                        </a:cubicBezTo>
                        <a:cubicBezTo>
                          <a:pt x="2342639" y="1021165"/>
                          <a:pt x="2314103" y="977341"/>
                          <a:pt x="2220236" y="985180"/>
                        </a:cubicBezTo>
                        <a:cubicBezTo>
                          <a:pt x="2138002" y="1009868"/>
                          <a:pt x="2034429" y="953749"/>
                          <a:pt x="1963529" y="985180"/>
                        </a:cubicBezTo>
                        <a:cubicBezTo>
                          <a:pt x="1878707" y="1030236"/>
                          <a:pt x="1612056" y="905649"/>
                          <a:pt x="1442336" y="985180"/>
                        </a:cubicBezTo>
                        <a:cubicBezTo>
                          <a:pt x="1238928" y="1045882"/>
                          <a:pt x="1152241" y="955725"/>
                          <a:pt x="987263" y="985180"/>
                        </a:cubicBezTo>
                        <a:cubicBezTo>
                          <a:pt x="823661" y="1030700"/>
                          <a:pt x="860052" y="980581"/>
                          <a:pt x="796678" y="985180"/>
                        </a:cubicBezTo>
                        <a:cubicBezTo>
                          <a:pt x="742752" y="959290"/>
                          <a:pt x="622423" y="931040"/>
                          <a:pt x="473849" y="985180"/>
                        </a:cubicBezTo>
                        <a:cubicBezTo>
                          <a:pt x="327244" y="993482"/>
                          <a:pt x="279267" y="975372"/>
                          <a:pt x="127683" y="985180"/>
                        </a:cubicBezTo>
                        <a:cubicBezTo>
                          <a:pt x="48722" y="975030"/>
                          <a:pt x="5726" y="938923"/>
                          <a:pt x="0" y="820980"/>
                        </a:cubicBezTo>
                        <a:cubicBezTo>
                          <a:pt x="-5566" y="655316"/>
                          <a:pt x="2771" y="605446"/>
                          <a:pt x="0" y="505725"/>
                        </a:cubicBezTo>
                        <a:cubicBezTo>
                          <a:pt x="-13752" y="416019"/>
                          <a:pt x="1402" y="327404"/>
                          <a:pt x="0" y="164199"/>
                        </a:cubicBezTo>
                        <a:close/>
                      </a:path>
                      <a:path w="6867525" h="985180" fill="none" stroke="0" extrusionOk="0">
                        <a:moveTo>
                          <a:pt x="0" y="164199"/>
                        </a:moveTo>
                        <a:cubicBezTo>
                          <a:pt x="13113" y="61745"/>
                          <a:pt x="69395" y="15033"/>
                          <a:pt x="127683" y="0"/>
                        </a:cubicBezTo>
                        <a:cubicBezTo>
                          <a:pt x="200550" y="-12246"/>
                          <a:pt x="273080" y="9781"/>
                          <a:pt x="318268" y="0"/>
                        </a:cubicBezTo>
                        <a:cubicBezTo>
                          <a:pt x="350653" y="11127"/>
                          <a:pt x="535902" y="50681"/>
                          <a:pt x="641097" y="0"/>
                        </a:cubicBezTo>
                        <a:cubicBezTo>
                          <a:pt x="758240" y="-26371"/>
                          <a:pt x="820888" y="3704"/>
                          <a:pt x="897805" y="0"/>
                        </a:cubicBezTo>
                        <a:cubicBezTo>
                          <a:pt x="941167" y="-22435"/>
                          <a:pt x="1062452" y="2862"/>
                          <a:pt x="1220634" y="0"/>
                        </a:cubicBezTo>
                        <a:cubicBezTo>
                          <a:pt x="1350637" y="-13002"/>
                          <a:pt x="1409240" y="599"/>
                          <a:pt x="1477341" y="0"/>
                        </a:cubicBezTo>
                        <a:cubicBezTo>
                          <a:pt x="1573987" y="-3633"/>
                          <a:pt x="1675952" y="53738"/>
                          <a:pt x="1866292" y="0"/>
                        </a:cubicBezTo>
                        <a:cubicBezTo>
                          <a:pt x="2056710" y="-79409"/>
                          <a:pt x="2025132" y="-629"/>
                          <a:pt x="2122999" y="0"/>
                        </a:cubicBezTo>
                        <a:cubicBezTo>
                          <a:pt x="2207376" y="-11517"/>
                          <a:pt x="2329914" y="-14507"/>
                          <a:pt x="2445828" y="0"/>
                        </a:cubicBezTo>
                        <a:cubicBezTo>
                          <a:pt x="2564283" y="5369"/>
                          <a:pt x="2640326" y="67396"/>
                          <a:pt x="2834778" y="0"/>
                        </a:cubicBezTo>
                        <a:cubicBezTo>
                          <a:pt x="3038571" y="-74432"/>
                          <a:pt x="3040461" y="15465"/>
                          <a:pt x="3223728" y="0"/>
                        </a:cubicBezTo>
                        <a:cubicBezTo>
                          <a:pt x="3423986" y="-22687"/>
                          <a:pt x="3535378" y="93751"/>
                          <a:pt x="3744922" y="0"/>
                        </a:cubicBezTo>
                        <a:cubicBezTo>
                          <a:pt x="3930031" y="-54850"/>
                          <a:pt x="3995536" y="-635"/>
                          <a:pt x="4199995" y="0"/>
                        </a:cubicBezTo>
                        <a:cubicBezTo>
                          <a:pt x="4424076" y="-8129"/>
                          <a:pt x="4308557" y="28247"/>
                          <a:pt x="4390580" y="0"/>
                        </a:cubicBezTo>
                        <a:cubicBezTo>
                          <a:pt x="4472172" y="-21242"/>
                          <a:pt x="4732098" y="22840"/>
                          <a:pt x="4911774" y="0"/>
                        </a:cubicBezTo>
                        <a:cubicBezTo>
                          <a:pt x="5128531" y="-68091"/>
                          <a:pt x="5203416" y="23830"/>
                          <a:pt x="5432968" y="0"/>
                        </a:cubicBezTo>
                        <a:cubicBezTo>
                          <a:pt x="5668670" y="-12340"/>
                          <a:pt x="5639336" y="17617"/>
                          <a:pt x="5689675" y="0"/>
                        </a:cubicBezTo>
                        <a:cubicBezTo>
                          <a:pt x="5703688" y="-55176"/>
                          <a:pt x="5986583" y="-47940"/>
                          <a:pt x="6210868" y="0"/>
                        </a:cubicBezTo>
                        <a:cubicBezTo>
                          <a:pt x="6412925" y="7778"/>
                          <a:pt x="6498658" y="3948"/>
                          <a:pt x="6739841" y="0"/>
                        </a:cubicBezTo>
                        <a:cubicBezTo>
                          <a:pt x="6809905" y="26085"/>
                          <a:pt x="6838686" y="73715"/>
                          <a:pt x="6867525" y="164199"/>
                        </a:cubicBezTo>
                        <a:cubicBezTo>
                          <a:pt x="6904832" y="291805"/>
                          <a:pt x="6867579" y="337836"/>
                          <a:pt x="6867525" y="479454"/>
                        </a:cubicBezTo>
                        <a:cubicBezTo>
                          <a:pt x="6862501" y="625167"/>
                          <a:pt x="6866910" y="736189"/>
                          <a:pt x="6867525" y="820980"/>
                        </a:cubicBezTo>
                        <a:cubicBezTo>
                          <a:pt x="6870589" y="901142"/>
                          <a:pt x="6802404" y="988672"/>
                          <a:pt x="6739841" y="985180"/>
                        </a:cubicBezTo>
                        <a:cubicBezTo>
                          <a:pt x="6525565" y="1011882"/>
                          <a:pt x="6416439" y="960311"/>
                          <a:pt x="6284769" y="985180"/>
                        </a:cubicBezTo>
                        <a:cubicBezTo>
                          <a:pt x="6145298" y="1000154"/>
                          <a:pt x="6048096" y="966359"/>
                          <a:pt x="5961940" y="985180"/>
                        </a:cubicBezTo>
                        <a:cubicBezTo>
                          <a:pt x="5887286" y="991342"/>
                          <a:pt x="5871773" y="971298"/>
                          <a:pt x="5771354" y="985180"/>
                        </a:cubicBezTo>
                        <a:cubicBezTo>
                          <a:pt x="5674457" y="1002338"/>
                          <a:pt x="5665601" y="963059"/>
                          <a:pt x="5580769" y="985180"/>
                        </a:cubicBezTo>
                        <a:cubicBezTo>
                          <a:pt x="5504413" y="999130"/>
                          <a:pt x="5446182" y="981985"/>
                          <a:pt x="5324061" y="985180"/>
                        </a:cubicBezTo>
                        <a:cubicBezTo>
                          <a:pt x="5204548" y="993088"/>
                          <a:pt x="5171110" y="980762"/>
                          <a:pt x="5067354" y="985180"/>
                        </a:cubicBezTo>
                        <a:cubicBezTo>
                          <a:pt x="4987229" y="994306"/>
                          <a:pt x="4884710" y="966764"/>
                          <a:pt x="4810647" y="985180"/>
                        </a:cubicBezTo>
                        <a:cubicBezTo>
                          <a:pt x="4683012" y="1019569"/>
                          <a:pt x="4546985" y="976084"/>
                          <a:pt x="4289453" y="985180"/>
                        </a:cubicBezTo>
                        <a:cubicBezTo>
                          <a:pt x="4037799" y="1025330"/>
                          <a:pt x="4001026" y="970756"/>
                          <a:pt x="3834381" y="985180"/>
                        </a:cubicBezTo>
                        <a:cubicBezTo>
                          <a:pt x="3665593" y="985074"/>
                          <a:pt x="3622265" y="951410"/>
                          <a:pt x="3511552" y="985180"/>
                        </a:cubicBezTo>
                        <a:cubicBezTo>
                          <a:pt x="3406982" y="1018797"/>
                          <a:pt x="3262698" y="965426"/>
                          <a:pt x="3188723" y="985180"/>
                        </a:cubicBezTo>
                        <a:cubicBezTo>
                          <a:pt x="3122730" y="999542"/>
                          <a:pt x="3071667" y="979784"/>
                          <a:pt x="2998138" y="985180"/>
                        </a:cubicBezTo>
                        <a:cubicBezTo>
                          <a:pt x="2935183" y="995223"/>
                          <a:pt x="2635392" y="989856"/>
                          <a:pt x="2543065" y="985180"/>
                        </a:cubicBezTo>
                        <a:cubicBezTo>
                          <a:pt x="2413598" y="993945"/>
                          <a:pt x="2176816" y="929362"/>
                          <a:pt x="2087993" y="985180"/>
                        </a:cubicBezTo>
                        <a:cubicBezTo>
                          <a:pt x="2018858" y="1013940"/>
                          <a:pt x="1792756" y="934071"/>
                          <a:pt x="1632921" y="985180"/>
                        </a:cubicBezTo>
                        <a:cubicBezTo>
                          <a:pt x="1458527" y="1010968"/>
                          <a:pt x="1379827" y="982270"/>
                          <a:pt x="1177849" y="985180"/>
                        </a:cubicBezTo>
                        <a:cubicBezTo>
                          <a:pt x="950000" y="1001690"/>
                          <a:pt x="858703" y="938388"/>
                          <a:pt x="722777" y="985180"/>
                        </a:cubicBezTo>
                        <a:cubicBezTo>
                          <a:pt x="636564" y="1045197"/>
                          <a:pt x="313049" y="935138"/>
                          <a:pt x="127683" y="985180"/>
                        </a:cubicBezTo>
                        <a:cubicBezTo>
                          <a:pt x="48714" y="971791"/>
                          <a:pt x="8155" y="932497"/>
                          <a:pt x="0" y="820980"/>
                        </a:cubicBezTo>
                        <a:cubicBezTo>
                          <a:pt x="-39739" y="671610"/>
                          <a:pt x="19416" y="559532"/>
                          <a:pt x="0" y="486021"/>
                        </a:cubicBezTo>
                        <a:cubicBezTo>
                          <a:pt x="-39564" y="394329"/>
                          <a:pt x="3069" y="243736"/>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kern="0" dirty="0">
                <a:solidFill>
                  <a:srgbClr val="FF0000"/>
                </a:solidFill>
                <a:latin typeface="Cambria" panose="02040503050406030204" pitchFamily="18" charset="0"/>
                <a:ea typeface="Cambria" panose="02040503050406030204" pitchFamily="18" charset="0"/>
              </a:rPr>
              <a:t>C</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ác chi tiết: kêu ríu rít, quơ quơ cái đầu trụi lông, há cặp mỏ mềm, kêu khàn khàn,...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4" name="Picture 43">
            <a:extLst>
              <a:ext uri="{FF2B5EF4-FFF2-40B4-BE49-F238E27FC236}">
                <a16:creationId xmlns:a16="http://schemas.microsoft.com/office/drawing/2014/main" id="{08AD5FCF-AB39-48A4-2000-EBC77CEC18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684349" y="4539762"/>
            <a:ext cx="1801676" cy="2072182"/>
          </a:xfrm>
          <a:prstGeom prst="rect">
            <a:avLst/>
          </a:prstGeom>
          <a:effectLst>
            <a:outerShdw blurRad="76200" dir="13500000" sy="23000" kx="1200000" algn="br" rotWithShape="0">
              <a:prstClr val="black">
                <a:alpha val="20000"/>
              </a:prstClr>
            </a:outerShdw>
          </a:effectLst>
        </p:spPr>
      </p:pic>
      <p:grpSp>
        <p:nvGrpSpPr>
          <p:cNvPr id="45" name="Group 44">
            <a:extLst>
              <a:ext uri="{FF2B5EF4-FFF2-40B4-BE49-F238E27FC236}">
                <a16:creationId xmlns:a16="http://schemas.microsoft.com/office/drawing/2014/main" id="{4F407311-B0BA-7297-ACCA-B10F8E41823A}"/>
              </a:ext>
            </a:extLst>
          </p:cNvPr>
          <p:cNvGrpSpPr/>
          <p:nvPr/>
        </p:nvGrpSpPr>
        <p:grpSpPr>
          <a:xfrm>
            <a:off x="2278673" y="5159721"/>
            <a:ext cx="9151326" cy="1155353"/>
            <a:chOff x="829672" y="317672"/>
            <a:chExt cx="7333656" cy="1010598"/>
          </a:xfrm>
        </p:grpSpPr>
        <p:sp>
          <p:nvSpPr>
            <p:cNvPr id="46" name="Rectangle: Rounded Corners 8">
              <a:extLst>
                <a:ext uri="{FF2B5EF4-FFF2-40B4-BE49-F238E27FC236}">
                  <a16:creationId xmlns:a16="http://schemas.microsoft.com/office/drawing/2014/main" id="{3BE0ABB4-3655-49E4-6083-B0E13EF0854B}"/>
                </a:ext>
              </a:extLst>
            </p:cNvPr>
            <p:cNvSpPr/>
            <p:nvPr/>
          </p:nvSpPr>
          <p:spPr>
            <a:xfrm>
              <a:off x="1120441" y="317672"/>
              <a:ext cx="6730656" cy="1010598"/>
            </a:xfrm>
            <a:custGeom>
              <a:avLst/>
              <a:gdLst>
                <a:gd name="connsiteX0" fmla="*/ 0 w 6730656"/>
                <a:gd name="connsiteY0" fmla="*/ 168435 h 1010598"/>
                <a:gd name="connsiteX1" fmla="*/ 168435 w 6730656"/>
                <a:gd name="connsiteY1" fmla="*/ 0 h 1010598"/>
                <a:gd name="connsiteX2" fmla="*/ 871751 w 6730656"/>
                <a:gd name="connsiteY2" fmla="*/ 0 h 1010598"/>
                <a:gd name="connsiteX3" fmla="*/ 1575067 w 6730656"/>
                <a:gd name="connsiteY3" fmla="*/ 0 h 1010598"/>
                <a:gd name="connsiteX4" fmla="*/ 2086570 w 6730656"/>
                <a:gd name="connsiteY4" fmla="*/ 0 h 1010598"/>
                <a:gd name="connsiteX5" fmla="*/ 2598073 w 6730656"/>
                <a:gd name="connsiteY5" fmla="*/ 0 h 1010598"/>
                <a:gd name="connsiteX6" fmla="*/ 3237451 w 6730656"/>
                <a:gd name="connsiteY6" fmla="*/ 0 h 1010598"/>
                <a:gd name="connsiteX7" fmla="*/ 3748954 w 6730656"/>
                <a:gd name="connsiteY7" fmla="*/ 0 h 1010598"/>
                <a:gd name="connsiteX8" fmla="*/ 4260457 w 6730656"/>
                <a:gd name="connsiteY8" fmla="*/ 0 h 1010598"/>
                <a:gd name="connsiteX9" fmla="*/ 5027711 w 6730656"/>
                <a:gd name="connsiteY9" fmla="*/ 0 h 1010598"/>
                <a:gd name="connsiteX10" fmla="*/ 5667089 w 6730656"/>
                <a:gd name="connsiteY10" fmla="*/ 0 h 1010598"/>
                <a:gd name="connsiteX11" fmla="*/ 6562219 w 6730656"/>
                <a:gd name="connsiteY11" fmla="*/ 0 h 1010598"/>
                <a:gd name="connsiteX12" fmla="*/ 6730656 w 6730656"/>
                <a:gd name="connsiteY12" fmla="*/ 168435 h 1010598"/>
                <a:gd name="connsiteX13" fmla="*/ 6730656 w 6730656"/>
                <a:gd name="connsiteY13" fmla="*/ 842161 h 1010598"/>
                <a:gd name="connsiteX14" fmla="*/ 6562219 w 6730656"/>
                <a:gd name="connsiteY14" fmla="*/ 1010598 h 1010598"/>
                <a:gd name="connsiteX15" fmla="*/ 5986778 w 6730656"/>
                <a:gd name="connsiteY15" fmla="*/ 1010598 h 1010598"/>
                <a:gd name="connsiteX16" fmla="*/ 5539214 w 6730656"/>
                <a:gd name="connsiteY16" fmla="*/ 1010598 h 1010598"/>
                <a:gd name="connsiteX17" fmla="*/ 5091649 w 6730656"/>
                <a:gd name="connsiteY17" fmla="*/ 1010598 h 1010598"/>
                <a:gd name="connsiteX18" fmla="*/ 4644084 w 6730656"/>
                <a:gd name="connsiteY18" fmla="*/ 1010598 h 1010598"/>
                <a:gd name="connsiteX19" fmla="*/ 3940768 w 6730656"/>
                <a:gd name="connsiteY19" fmla="*/ 1010598 h 1010598"/>
                <a:gd name="connsiteX20" fmla="*/ 3493203 w 6730656"/>
                <a:gd name="connsiteY20" fmla="*/ 1010598 h 1010598"/>
                <a:gd name="connsiteX21" fmla="*/ 2981700 w 6730656"/>
                <a:gd name="connsiteY21" fmla="*/ 1010598 h 1010598"/>
                <a:gd name="connsiteX22" fmla="*/ 2342322 w 6730656"/>
                <a:gd name="connsiteY22" fmla="*/ 1010598 h 1010598"/>
                <a:gd name="connsiteX23" fmla="*/ 1575067 w 6730656"/>
                <a:gd name="connsiteY23" fmla="*/ 1010598 h 1010598"/>
                <a:gd name="connsiteX24" fmla="*/ 807813 w 6730656"/>
                <a:gd name="connsiteY24" fmla="*/ 1010598 h 1010598"/>
                <a:gd name="connsiteX25" fmla="*/ 168435 w 6730656"/>
                <a:gd name="connsiteY25" fmla="*/ 1010598 h 1010598"/>
                <a:gd name="connsiteX26" fmla="*/ 0 w 6730656"/>
                <a:gd name="connsiteY26" fmla="*/ 842161 h 1010598"/>
                <a:gd name="connsiteX27" fmla="*/ 0 w 6730656"/>
                <a:gd name="connsiteY27" fmla="*/ 168435 h 1010598"/>
                <a:gd name="connsiteX0" fmla="*/ 0 w 6730656"/>
                <a:gd name="connsiteY0" fmla="*/ 168435 h 1010598"/>
                <a:gd name="connsiteX1" fmla="*/ 168435 w 6730656"/>
                <a:gd name="connsiteY1" fmla="*/ 0 h 1010598"/>
                <a:gd name="connsiteX2" fmla="*/ 935689 w 6730656"/>
                <a:gd name="connsiteY2" fmla="*/ 0 h 1010598"/>
                <a:gd name="connsiteX3" fmla="*/ 1447192 w 6730656"/>
                <a:gd name="connsiteY3" fmla="*/ 0 h 1010598"/>
                <a:gd name="connsiteX4" fmla="*/ 2022632 w 6730656"/>
                <a:gd name="connsiteY4" fmla="*/ 0 h 1010598"/>
                <a:gd name="connsiteX5" fmla="*/ 2598073 w 6730656"/>
                <a:gd name="connsiteY5" fmla="*/ 0 h 1010598"/>
                <a:gd name="connsiteX6" fmla="*/ 3301389 w 6730656"/>
                <a:gd name="connsiteY6" fmla="*/ 0 h 1010598"/>
                <a:gd name="connsiteX7" fmla="*/ 4068643 w 6730656"/>
                <a:gd name="connsiteY7" fmla="*/ 0 h 1010598"/>
                <a:gd name="connsiteX8" fmla="*/ 4771959 w 6730656"/>
                <a:gd name="connsiteY8" fmla="*/ 0 h 1010598"/>
                <a:gd name="connsiteX9" fmla="*/ 5219524 w 6730656"/>
                <a:gd name="connsiteY9" fmla="*/ 0 h 1010598"/>
                <a:gd name="connsiteX10" fmla="*/ 5922841 w 6730656"/>
                <a:gd name="connsiteY10" fmla="*/ 0 h 1010598"/>
                <a:gd name="connsiteX11" fmla="*/ 6562219 w 6730656"/>
                <a:gd name="connsiteY11" fmla="*/ 0 h 1010598"/>
                <a:gd name="connsiteX12" fmla="*/ 6730656 w 6730656"/>
                <a:gd name="connsiteY12" fmla="*/ 168435 h 1010598"/>
                <a:gd name="connsiteX13" fmla="*/ 6730656 w 6730656"/>
                <a:gd name="connsiteY13" fmla="*/ 842161 h 1010598"/>
                <a:gd name="connsiteX14" fmla="*/ 6562219 w 6730656"/>
                <a:gd name="connsiteY14" fmla="*/ 1010598 h 1010598"/>
                <a:gd name="connsiteX15" fmla="*/ 6050716 w 6730656"/>
                <a:gd name="connsiteY15" fmla="*/ 1010598 h 1010598"/>
                <a:gd name="connsiteX16" fmla="*/ 5603151 w 6730656"/>
                <a:gd name="connsiteY16" fmla="*/ 1010598 h 1010598"/>
                <a:gd name="connsiteX17" fmla="*/ 5091649 w 6730656"/>
                <a:gd name="connsiteY17" fmla="*/ 1010598 h 1010598"/>
                <a:gd name="connsiteX18" fmla="*/ 4580146 w 6730656"/>
                <a:gd name="connsiteY18" fmla="*/ 1010598 h 1010598"/>
                <a:gd name="connsiteX19" fmla="*/ 3876830 w 6730656"/>
                <a:gd name="connsiteY19" fmla="*/ 1010598 h 1010598"/>
                <a:gd name="connsiteX20" fmla="*/ 3301389 w 6730656"/>
                <a:gd name="connsiteY20" fmla="*/ 1010598 h 1010598"/>
                <a:gd name="connsiteX21" fmla="*/ 2598073 w 6730656"/>
                <a:gd name="connsiteY21" fmla="*/ 1010598 h 1010598"/>
                <a:gd name="connsiteX22" fmla="*/ 1830819 w 6730656"/>
                <a:gd name="connsiteY22" fmla="*/ 1010598 h 1010598"/>
                <a:gd name="connsiteX23" fmla="*/ 1063565 w 6730656"/>
                <a:gd name="connsiteY23" fmla="*/ 1010598 h 1010598"/>
                <a:gd name="connsiteX24" fmla="*/ 168435 w 6730656"/>
                <a:gd name="connsiteY24" fmla="*/ 1010598 h 1010598"/>
                <a:gd name="connsiteX25" fmla="*/ 0 w 6730656"/>
                <a:gd name="connsiteY25" fmla="*/ 842161 h 1010598"/>
                <a:gd name="connsiteX26" fmla="*/ 0 w 6730656"/>
                <a:gd name="connsiteY26" fmla="*/ 168435 h 1010598"/>
                <a:gd name="connsiteX0" fmla="*/ 0 w 6730656"/>
                <a:gd name="connsiteY0" fmla="*/ 168435 h 1010598"/>
                <a:gd name="connsiteX1" fmla="*/ 168435 w 6730656"/>
                <a:gd name="connsiteY1" fmla="*/ 0 h 1010598"/>
                <a:gd name="connsiteX2" fmla="*/ 871751 w 6730656"/>
                <a:gd name="connsiteY2" fmla="*/ 0 h 1010598"/>
                <a:gd name="connsiteX3" fmla="*/ 1575067 w 6730656"/>
                <a:gd name="connsiteY3" fmla="*/ 0 h 1010598"/>
                <a:gd name="connsiteX4" fmla="*/ 2086570 w 6730656"/>
                <a:gd name="connsiteY4" fmla="*/ 0 h 1010598"/>
                <a:gd name="connsiteX5" fmla="*/ 2598073 w 6730656"/>
                <a:gd name="connsiteY5" fmla="*/ 0 h 1010598"/>
                <a:gd name="connsiteX6" fmla="*/ 3237451 w 6730656"/>
                <a:gd name="connsiteY6" fmla="*/ 0 h 1010598"/>
                <a:gd name="connsiteX7" fmla="*/ 3748954 w 6730656"/>
                <a:gd name="connsiteY7" fmla="*/ 0 h 1010598"/>
                <a:gd name="connsiteX8" fmla="*/ 4260457 w 6730656"/>
                <a:gd name="connsiteY8" fmla="*/ 0 h 1010598"/>
                <a:gd name="connsiteX9" fmla="*/ 5027711 w 6730656"/>
                <a:gd name="connsiteY9" fmla="*/ 0 h 1010598"/>
                <a:gd name="connsiteX10" fmla="*/ 5667089 w 6730656"/>
                <a:gd name="connsiteY10" fmla="*/ 0 h 1010598"/>
                <a:gd name="connsiteX11" fmla="*/ 6562219 w 6730656"/>
                <a:gd name="connsiteY11" fmla="*/ 0 h 1010598"/>
                <a:gd name="connsiteX12" fmla="*/ 6730656 w 6730656"/>
                <a:gd name="connsiteY12" fmla="*/ 168435 h 1010598"/>
                <a:gd name="connsiteX13" fmla="*/ 6730656 w 6730656"/>
                <a:gd name="connsiteY13" fmla="*/ 842161 h 1010598"/>
                <a:gd name="connsiteX14" fmla="*/ 6562219 w 6730656"/>
                <a:gd name="connsiteY14" fmla="*/ 1010598 h 1010598"/>
                <a:gd name="connsiteX15" fmla="*/ 5986778 w 6730656"/>
                <a:gd name="connsiteY15" fmla="*/ 1010598 h 1010598"/>
                <a:gd name="connsiteX16" fmla="*/ 5539214 w 6730656"/>
                <a:gd name="connsiteY16" fmla="*/ 1010598 h 1010598"/>
                <a:gd name="connsiteX17" fmla="*/ 5091649 w 6730656"/>
                <a:gd name="connsiteY17" fmla="*/ 1010598 h 1010598"/>
                <a:gd name="connsiteX18" fmla="*/ 4644084 w 6730656"/>
                <a:gd name="connsiteY18" fmla="*/ 1010598 h 1010598"/>
                <a:gd name="connsiteX19" fmla="*/ 3940768 w 6730656"/>
                <a:gd name="connsiteY19" fmla="*/ 1010598 h 1010598"/>
                <a:gd name="connsiteX20" fmla="*/ 3493203 w 6730656"/>
                <a:gd name="connsiteY20" fmla="*/ 1010598 h 1010598"/>
                <a:gd name="connsiteX21" fmla="*/ 2981700 w 6730656"/>
                <a:gd name="connsiteY21" fmla="*/ 1010598 h 1010598"/>
                <a:gd name="connsiteX22" fmla="*/ 2342322 w 6730656"/>
                <a:gd name="connsiteY22" fmla="*/ 1010598 h 1010598"/>
                <a:gd name="connsiteX23" fmla="*/ 1575067 w 6730656"/>
                <a:gd name="connsiteY23" fmla="*/ 1010598 h 1010598"/>
                <a:gd name="connsiteX24" fmla="*/ 807813 w 6730656"/>
                <a:gd name="connsiteY24" fmla="*/ 1010598 h 1010598"/>
                <a:gd name="connsiteX25" fmla="*/ 168435 w 6730656"/>
                <a:gd name="connsiteY25" fmla="*/ 1010598 h 1010598"/>
                <a:gd name="connsiteX26" fmla="*/ 0 w 6730656"/>
                <a:gd name="connsiteY26" fmla="*/ 842161 h 1010598"/>
                <a:gd name="connsiteX27" fmla="*/ 0 w 6730656"/>
                <a:gd name="connsiteY27" fmla="*/ 168435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5"/>
                  </a:moveTo>
                  <a:cubicBezTo>
                    <a:pt x="-26187" y="43446"/>
                    <a:pt x="64763" y="-4309"/>
                    <a:pt x="168435" y="0"/>
                  </a:cubicBezTo>
                  <a:cubicBezTo>
                    <a:pt x="311414" y="-43441"/>
                    <a:pt x="701988" y="421"/>
                    <a:pt x="871751" y="0"/>
                  </a:cubicBezTo>
                  <a:cubicBezTo>
                    <a:pt x="973124" y="28861"/>
                    <a:pt x="1365647" y="-69110"/>
                    <a:pt x="1575067" y="0"/>
                  </a:cubicBezTo>
                  <a:cubicBezTo>
                    <a:pt x="1776547" y="-18788"/>
                    <a:pt x="1866114" y="-8103"/>
                    <a:pt x="2086570" y="0"/>
                  </a:cubicBezTo>
                  <a:cubicBezTo>
                    <a:pt x="2320678" y="-27273"/>
                    <a:pt x="2439130" y="14587"/>
                    <a:pt x="2598073" y="0"/>
                  </a:cubicBezTo>
                  <a:cubicBezTo>
                    <a:pt x="2793465" y="-20054"/>
                    <a:pt x="3106595" y="35509"/>
                    <a:pt x="3237451" y="0"/>
                  </a:cubicBezTo>
                  <a:cubicBezTo>
                    <a:pt x="3455389" y="10646"/>
                    <a:pt x="3564550" y="-65722"/>
                    <a:pt x="3748954" y="0"/>
                  </a:cubicBezTo>
                  <a:cubicBezTo>
                    <a:pt x="3927766" y="-10301"/>
                    <a:pt x="4132166" y="46337"/>
                    <a:pt x="4260457" y="0"/>
                  </a:cubicBezTo>
                  <a:cubicBezTo>
                    <a:pt x="4418349" y="-37200"/>
                    <a:pt x="4599749" y="-3038"/>
                    <a:pt x="5027711" y="0"/>
                  </a:cubicBezTo>
                  <a:cubicBezTo>
                    <a:pt x="5388369" y="31546"/>
                    <a:pt x="5419659" y="6701"/>
                    <a:pt x="5667089" y="0"/>
                  </a:cubicBezTo>
                  <a:cubicBezTo>
                    <a:pt x="5909023" y="-21145"/>
                    <a:pt x="6335094" y="13534"/>
                    <a:pt x="6562219" y="0"/>
                  </a:cubicBezTo>
                  <a:cubicBezTo>
                    <a:pt x="6643287" y="11149"/>
                    <a:pt x="6761411" y="94314"/>
                    <a:pt x="6730656" y="168435"/>
                  </a:cubicBezTo>
                  <a:cubicBezTo>
                    <a:pt x="6737174" y="369689"/>
                    <a:pt x="6688059" y="665289"/>
                    <a:pt x="6730656" y="842161"/>
                  </a:cubicBezTo>
                  <a:cubicBezTo>
                    <a:pt x="6715625" y="925839"/>
                    <a:pt x="6619444" y="1002765"/>
                    <a:pt x="6562219" y="1010598"/>
                  </a:cubicBezTo>
                  <a:cubicBezTo>
                    <a:pt x="6352457" y="975128"/>
                    <a:pt x="6278270" y="975568"/>
                    <a:pt x="5986778" y="1010598"/>
                  </a:cubicBezTo>
                  <a:cubicBezTo>
                    <a:pt x="5754557" y="1032565"/>
                    <a:pt x="5668016" y="1026315"/>
                    <a:pt x="5539214" y="1010598"/>
                  </a:cubicBezTo>
                  <a:cubicBezTo>
                    <a:pt x="5462473" y="969166"/>
                    <a:pt x="5305412" y="1062554"/>
                    <a:pt x="5091649" y="1010598"/>
                  </a:cubicBezTo>
                  <a:cubicBezTo>
                    <a:pt x="4910694" y="1037691"/>
                    <a:pt x="4836130" y="1043170"/>
                    <a:pt x="4644084" y="1010598"/>
                  </a:cubicBezTo>
                  <a:cubicBezTo>
                    <a:pt x="4397365" y="1024015"/>
                    <a:pt x="4072136" y="1051763"/>
                    <a:pt x="3940768" y="1010598"/>
                  </a:cubicBezTo>
                  <a:cubicBezTo>
                    <a:pt x="3785674" y="1017856"/>
                    <a:pt x="3698446" y="1016730"/>
                    <a:pt x="3493203" y="1010598"/>
                  </a:cubicBezTo>
                  <a:cubicBezTo>
                    <a:pt x="3298498" y="1004545"/>
                    <a:pt x="3256429" y="988690"/>
                    <a:pt x="2981700" y="1010598"/>
                  </a:cubicBezTo>
                  <a:cubicBezTo>
                    <a:pt x="2737431" y="1001071"/>
                    <a:pt x="2659211" y="1011645"/>
                    <a:pt x="2342322" y="1010598"/>
                  </a:cubicBezTo>
                  <a:cubicBezTo>
                    <a:pt x="2042804" y="949808"/>
                    <a:pt x="1750414" y="1009043"/>
                    <a:pt x="1575067" y="1010598"/>
                  </a:cubicBezTo>
                  <a:cubicBezTo>
                    <a:pt x="1312619" y="1061534"/>
                    <a:pt x="1133269" y="923225"/>
                    <a:pt x="807813" y="1010598"/>
                  </a:cubicBezTo>
                  <a:cubicBezTo>
                    <a:pt x="507377" y="982902"/>
                    <a:pt x="266409" y="1030063"/>
                    <a:pt x="168435" y="1010598"/>
                  </a:cubicBezTo>
                  <a:cubicBezTo>
                    <a:pt x="52519" y="1024423"/>
                    <a:pt x="7613" y="952283"/>
                    <a:pt x="0" y="842161"/>
                  </a:cubicBezTo>
                  <a:cubicBezTo>
                    <a:pt x="1195" y="637702"/>
                    <a:pt x="-525" y="281699"/>
                    <a:pt x="0" y="168435"/>
                  </a:cubicBezTo>
                  <a:close/>
                </a:path>
                <a:path w="6730656" h="1010598" stroke="0" extrusionOk="0">
                  <a:moveTo>
                    <a:pt x="0" y="168435"/>
                  </a:moveTo>
                  <a:cubicBezTo>
                    <a:pt x="10843" y="75419"/>
                    <a:pt x="70267" y="-8465"/>
                    <a:pt x="168435" y="0"/>
                  </a:cubicBezTo>
                  <a:cubicBezTo>
                    <a:pt x="499943" y="50155"/>
                    <a:pt x="584632" y="29351"/>
                    <a:pt x="935689" y="0"/>
                  </a:cubicBezTo>
                  <a:cubicBezTo>
                    <a:pt x="1283890" y="-30766"/>
                    <a:pt x="1292588" y="33307"/>
                    <a:pt x="1447192" y="0"/>
                  </a:cubicBezTo>
                  <a:cubicBezTo>
                    <a:pt x="1648595" y="-58235"/>
                    <a:pt x="1797369" y="102631"/>
                    <a:pt x="2022632" y="0"/>
                  </a:cubicBezTo>
                  <a:cubicBezTo>
                    <a:pt x="2225398" y="-47085"/>
                    <a:pt x="2311453" y="-71663"/>
                    <a:pt x="2598073" y="0"/>
                  </a:cubicBezTo>
                  <a:cubicBezTo>
                    <a:pt x="2893976" y="18390"/>
                    <a:pt x="3005985" y="-20605"/>
                    <a:pt x="3301389" y="0"/>
                  </a:cubicBezTo>
                  <a:cubicBezTo>
                    <a:pt x="3641866" y="9349"/>
                    <a:pt x="3924958" y="19222"/>
                    <a:pt x="4068643" y="0"/>
                  </a:cubicBezTo>
                  <a:cubicBezTo>
                    <a:pt x="4211468" y="62971"/>
                    <a:pt x="4406272" y="-10882"/>
                    <a:pt x="4771959" y="0"/>
                  </a:cubicBezTo>
                  <a:cubicBezTo>
                    <a:pt x="5144847" y="-13086"/>
                    <a:pt x="5000748" y="-43066"/>
                    <a:pt x="5219524" y="0"/>
                  </a:cubicBezTo>
                  <a:cubicBezTo>
                    <a:pt x="5453887" y="-14954"/>
                    <a:pt x="5635388" y="-33022"/>
                    <a:pt x="5922841" y="0"/>
                  </a:cubicBezTo>
                  <a:cubicBezTo>
                    <a:pt x="6229073" y="-28352"/>
                    <a:pt x="6289179" y="22406"/>
                    <a:pt x="6562219" y="0"/>
                  </a:cubicBezTo>
                  <a:cubicBezTo>
                    <a:pt x="6672118" y="-16549"/>
                    <a:pt x="6728451" y="89398"/>
                    <a:pt x="6730656" y="168435"/>
                  </a:cubicBezTo>
                  <a:cubicBezTo>
                    <a:pt x="6679818" y="446825"/>
                    <a:pt x="6771701" y="708405"/>
                    <a:pt x="6730656" y="842161"/>
                  </a:cubicBezTo>
                  <a:cubicBezTo>
                    <a:pt x="6704840" y="933666"/>
                    <a:pt x="6630356" y="977984"/>
                    <a:pt x="6562219" y="1010598"/>
                  </a:cubicBezTo>
                  <a:cubicBezTo>
                    <a:pt x="6348185" y="1042146"/>
                    <a:pt x="6252372" y="979483"/>
                    <a:pt x="6050716" y="1010598"/>
                  </a:cubicBezTo>
                  <a:cubicBezTo>
                    <a:pt x="5836338" y="1042317"/>
                    <a:pt x="5691728" y="978834"/>
                    <a:pt x="5603151" y="1010598"/>
                  </a:cubicBezTo>
                  <a:cubicBezTo>
                    <a:pt x="5474901" y="985050"/>
                    <a:pt x="5279809" y="1042791"/>
                    <a:pt x="5091649" y="1010598"/>
                  </a:cubicBezTo>
                  <a:cubicBezTo>
                    <a:pt x="4959945" y="992251"/>
                    <a:pt x="4841306" y="1009351"/>
                    <a:pt x="4580146" y="1010598"/>
                  </a:cubicBezTo>
                  <a:cubicBezTo>
                    <a:pt x="4400162" y="908828"/>
                    <a:pt x="4082008" y="969541"/>
                    <a:pt x="3876830" y="1010598"/>
                  </a:cubicBezTo>
                  <a:cubicBezTo>
                    <a:pt x="3590898" y="1010027"/>
                    <a:pt x="3494443" y="987519"/>
                    <a:pt x="3301389" y="1010598"/>
                  </a:cubicBezTo>
                  <a:cubicBezTo>
                    <a:pt x="3180662" y="971901"/>
                    <a:pt x="2794429" y="941220"/>
                    <a:pt x="2598073" y="1010598"/>
                  </a:cubicBezTo>
                  <a:cubicBezTo>
                    <a:pt x="2325231" y="1112266"/>
                    <a:pt x="2167970" y="952936"/>
                    <a:pt x="1830819" y="1010598"/>
                  </a:cubicBezTo>
                  <a:cubicBezTo>
                    <a:pt x="1524387" y="1060316"/>
                    <a:pt x="1440812" y="1026484"/>
                    <a:pt x="1063565" y="1010598"/>
                  </a:cubicBezTo>
                  <a:cubicBezTo>
                    <a:pt x="679969" y="1002035"/>
                    <a:pt x="410536" y="1014338"/>
                    <a:pt x="168435" y="1010598"/>
                  </a:cubicBezTo>
                  <a:cubicBezTo>
                    <a:pt x="73219" y="1043237"/>
                    <a:pt x="38897" y="981689"/>
                    <a:pt x="0" y="842161"/>
                  </a:cubicBezTo>
                  <a:cubicBezTo>
                    <a:pt x="13579" y="660085"/>
                    <a:pt x="18231" y="326479"/>
                    <a:pt x="0" y="168435"/>
                  </a:cubicBezTo>
                  <a:close/>
                </a:path>
                <a:path w="6730656" h="1010598" fill="none" stroke="0" extrusionOk="0">
                  <a:moveTo>
                    <a:pt x="0" y="168435"/>
                  </a:moveTo>
                  <a:cubicBezTo>
                    <a:pt x="9736" y="41894"/>
                    <a:pt x="52685" y="4393"/>
                    <a:pt x="168435" y="0"/>
                  </a:cubicBezTo>
                  <a:cubicBezTo>
                    <a:pt x="332443" y="20582"/>
                    <a:pt x="695511" y="-7569"/>
                    <a:pt x="871751" y="0"/>
                  </a:cubicBezTo>
                  <a:cubicBezTo>
                    <a:pt x="1037795" y="8415"/>
                    <a:pt x="1383500" y="28544"/>
                    <a:pt x="1575067" y="0"/>
                  </a:cubicBezTo>
                  <a:cubicBezTo>
                    <a:pt x="1753405" y="-26790"/>
                    <a:pt x="1859352" y="49048"/>
                    <a:pt x="2086570" y="0"/>
                  </a:cubicBezTo>
                  <a:cubicBezTo>
                    <a:pt x="2334213" y="1481"/>
                    <a:pt x="2459565" y="13511"/>
                    <a:pt x="2598073" y="0"/>
                  </a:cubicBezTo>
                  <a:cubicBezTo>
                    <a:pt x="2807466" y="40428"/>
                    <a:pt x="3020279" y="37786"/>
                    <a:pt x="3237451" y="0"/>
                  </a:cubicBezTo>
                  <a:cubicBezTo>
                    <a:pt x="3410004" y="-31310"/>
                    <a:pt x="3536623" y="814"/>
                    <a:pt x="3748954" y="0"/>
                  </a:cubicBezTo>
                  <a:cubicBezTo>
                    <a:pt x="3960798" y="53593"/>
                    <a:pt x="4105561" y="-2228"/>
                    <a:pt x="4260457" y="0"/>
                  </a:cubicBezTo>
                  <a:cubicBezTo>
                    <a:pt x="4422908" y="49072"/>
                    <a:pt x="4625042" y="-37745"/>
                    <a:pt x="5027711" y="0"/>
                  </a:cubicBezTo>
                  <a:cubicBezTo>
                    <a:pt x="5405802" y="28275"/>
                    <a:pt x="5420792" y="-3841"/>
                    <a:pt x="5667089" y="0"/>
                  </a:cubicBezTo>
                  <a:cubicBezTo>
                    <a:pt x="5839644" y="23778"/>
                    <a:pt x="6415748" y="10501"/>
                    <a:pt x="6562219" y="0"/>
                  </a:cubicBezTo>
                  <a:cubicBezTo>
                    <a:pt x="6637312" y="18246"/>
                    <a:pt x="6748489" y="62304"/>
                    <a:pt x="6730656" y="168435"/>
                  </a:cubicBezTo>
                  <a:cubicBezTo>
                    <a:pt x="6715638" y="348046"/>
                    <a:pt x="6745930" y="660869"/>
                    <a:pt x="6730656" y="842161"/>
                  </a:cubicBezTo>
                  <a:cubicBezTo>
                    <a:pt x="6707196" y="926315"/>
                    <a:pt x="6653743" y="985654"/>
                    <a:pt x="6562219" y="1010598"/>
                  </a:cubicBezTo>
                  <a:cubicBezTo>
                    <a:pt x="6367442" y="985552"/>
                    <a:pt x="6229202" y="990825"/>
                    <a:pt x="5986778" y="1010598"/>
                  </a:cubicBezTo>
                  <a:cubicBezTo>
                    <a:pt x="5758671" y="1019672"/>
                    <a:pt x="5621850" y="1039609"/>
                    <a:pt x="5539214" y="1010598"/>
                  </a:cubicBezTo>
                  <a:cubicBezTo>
                    <a:pt x="5447162" y="982993"/>
                    <a:pt x="5214263" y="968358"/>
                    <a:pt x="5091649" y="1010598"/>
                  </a:cubicBezTo>
                  <a:cubicBezTo>
                    <a:pt x="4919506" y="990514"/>
                    <a:pt x="4862121" y="1012078"/>
                    <a:pt x="4644084" y="1010598"/>
                  </a:cubicBezTo>
                  <a:cubicBezTo>
                    <a:pt x="4423579" y="1042129"/>
                    <a:pt x="4109699" y="1045397"/>
                    <a:pt x="3940768" y="1010598"/>
                  </a:cubicBezTo>
                  <a:cubicBezTo>
                    <a:pt x="3788458" y="987991"/>
                    <a:pt x="3671769" y="1010878"/>
                    <a:pt x="3493203" y="1010598"/>
                  </a:cubicBezTo>
                  <a:cubicBezTo>
                    <a:pt x="3309411" y="1006870"/>
                    <a:pt x="3239864" y="982167"/>
                    <a:pt x="2981700" y="1010598"/>
                  </a:cubicBezTo>
                  <a:cubicBezTo>
                    <a:pt x="2727947" y="1043082"/>
                    <a:pt x="2643696" y="995406"/>
                    <a:pt x="2342322" y="1010598"/>
                  </a:cubicBezTo>
                  <a:cubicBezTo>
                    <a:pt x="2058815" y="1039066"/>
                    <a:pt x="1786647" y="969384"/>
                    <a:pt x="1575067" y="1010598"/>
                  </a:cubicBezTo>
                  <a:cubicBezTo>
                    <a:pt x="1486772" y="1023407"/>
                    <a:pt x="1075822" y="1022153"/>
                    <a:pt x="807813" y="1010598"/>
                  </a:cubicBezTo>
                  <a:cubicBezTo>
                    <a:pt x="507371" y="1092182"/>
                    <a:pt x="315656" y="945433"/>
                    <a:pt x="168435" y="1010598"/>
                  </a:cubicBezTo>
                  <a:cubicBezTo>
                    <a:pt x="103138" y="1022099"/>
                    <a:pt x="276" y="959247"/>
                    <a:pt x="0" y="842161"/>
                  </a:cubicBezTo>
                  <a:cubicBezTo>
                    <a:pt x="-9017" y="644745"/>
                    <a:pt x="51047" y="326576"/>
                    <a:pt x="0" y="168435"/>
                  </a:cubicBezTo>
                  <a:close/>
                </a:path>
                <a:path w="6730656" h="1010598" fill="none" stroke="0" extrusionOk="0">
                  <a:moveTo>
                    <a:pt x="0" y="168435"/>
                  </a:moveTo>
                  <a:cubicBezTo>
                    <a:pt x="-13993" y="54882"/>
                    <a:pt x="59109" y="644"/>
                    <a:pt x="168435" y="0"/>
                  </a:cubicBezTo>
                  <a:cubicBezTo>
                    <a:pt x="347799" y="9974"/>
                    <a:pt x="677697" y="5167"/>
                    <a:pt x="871751" y="0"/>
                  </a:cubicBezTo>
                  <a:cubicBezTo>
                    <a:pt x="1018869" y="27014"/>
                    <a:pt x="1366340" y="191"/>
                    <a:pt x="1575067" y="0"/>
                  </a:cubicBezTo>
                  <a:cubicBezTo>
                    <a:pt x="1749320" y="-9458"/>
                    <a:pt x="1859431" y="17636"/>
                    <a:pt x="2086570" y="0"/>
                  </a:cubicBezTo>
                  <a:cubicBezTo>
                    <a:pt x="2336543" y="6507"/>
                    <a:pt x="2449655" y="-5156"/>
                    <a:pt x="2598073" y="0"/>
                  </a:cubicBezTo>
                  <a:cubicBezTo>
                    <a:pt x="2809656" y="-6807"/>
                    <a:pt x="3111934" y="53191"/>
                    <a:pt x="3237451" y="0"/>
                  </a:cubicBezTo>
                  <a:cubicBezTo>
                    <a:pt x="3427364" y="-17274"/>
                    <a:pt x="3556220" y="-41643"/>
                    <a:pt x="3748954" y="0"/>
                  </a:cubicBezTo>
                  <a:cubicBezTo>
                    <a:pt x="3941770" y="8459"/>
                    <a:pt x="4135128" y="-765"/>
                    <a:pt x="4260457" y="0"/>
                  </a:cubicBezTo>
                  <a:cubicBezTo>
                    <a:pt x="4432023" y="-2411"/>
                    <a:pt x="4579678" y="-18772"/>
                    <a:pt x="5027711" y="0"/>
                  </a:cubicBezTo>
                  <a:cubicBezTo>
                    <a:pt x="5393860" y="28224"/>
                    <a:pt x="5422166" y="-2247"/>
                    <a:pt x="5667089" y="0"/>
                  </a:cubicBezTo>
                  <a:cubicBezTo>
                    <a:pt x="5876105" y="-4818"/>
                    <a:pt x="6368458" y="37559"/>
                    <a:pt x="6562219" y="0"/>
                  </a:cubicBezTo>
                  <a:cubicBezTo>
                    <a:pt x="6638103" y="28801"/>
                    <a:pt x="6739119" y="65371"/>
                    <a:pt x="6730656" y="168435"/>
                  </a:cubicBezTo>
                  <a:cubicBezTo>
                    <a:pt x="6730823" y="355833"/>
                    <a:pt x="6701064" y="639431"/>
                    <a:pt x="6730656" y="842161"/>
                  </a:cubicBezTo>
                  <a:cubicBezTo>
                    <a:pt x="6712504" y="928480"/>
                    <a:pt x="6639196" y="997502"/>
                    <a:pt x="6562219" y="1010598"/>
                  </a:cubicBezTo>
                  <a:cubicBezTo>
                    <a:pt x="6354106" y="992644"/>
                    <a:pt x="6272003" y="968376"/>
                    <a:pt x="5986778" y="1010598"/>
                  </a:cubicBezTo>
                  <a:cubicBezTo>
                    <a:pt x="5749025" y="1021109"/>
                    <a:pt x="5648308" y="1032214"/>
                    <a:pt x="5539214" y="1010598"/>
                  </a:cubicBezTo>
                  <a:cubicBezTo>
                    <a:pt x="5444271" y="980738"/>
                    <a:pt x="5252328" y="1024613"/>
                    <a:pt x="5091649" y="1010598"/>
                  </a:cubicBezTo>
                  <a:cubicBezTo>
                    <a:pt x="4911757" y="1008041"/>
                    <a:pt x="4851374" y="1040573"/>
                    <a:pt x="4644084" y="1010598"/>
                  </a:cubicBezTo>
                  <a:cubicBezTo>
                    <a:pt x="4417947" y="1039460"/>
                    <a:pt x="4087608" y="1036198"/>
                    <a:pt x="3940768" y="1010598"/>
                  </a:cubicBezTo>
                  <a:cubicBezTo>
                    <a:pt x="3795713" y="1014686"/>
                    <a:pt x="3689911" y="1005589"/>
                    <a:pt x="3493203" y="1010598"/>
                  </a:cubicBezTo>
                  <a:cubicBezTo>
                    <a:pt x="3306594" y="1010010"/>
                    <a:pt x="3244546" y="990025"/>
                    <a:pt x="2981700" y="1010598"/>
                  </a:cubicBezTo>
                  <a:cubicBezTo>
                    <a:pt x="2733129" y="1011899"/>
                    <a:pt x="2644090" y="1010528"/>
                    <a:pt x="2342322" y="1010598"/>
                  </a:cubicBezTo>
                  <a:cubicBezTo>
                    <a:pt x="2070434" y="1011029"/>
                    <a:pt x="1749589" y="992155"/>
                    <a:pt x="1575067" y="1010598"/>
                  </a:cubicBezTo>
                  <a:cubicBezTo>
                    <a:pt x="1441106" y="1074526"/>
                    <a:pt x="1110110" y="958106"/>
                    <a:pt x="807813" y="1010598"/>
                  </a:cubicBezTo>
                  <a:cubicBezTo>
                    <a:pt x="512973" y="1009561"/>
                    <a:pt x="304194" y="992928"/>
                    <a:pt x="168435" y="1010598"/>
                  </a:cubicBezTo>
                  <a:cubicBezTo>
                    <a:pt x="64014" y="1044236"/>
                    <a:pt x="6578" y="952667"/>
                    <a:pt x="0" y="842161"/>
                  </a:cubicBezTo>
                  <a:cubicBezTo>
                    <a:pt x="-14029" y="638583"/>
                    <a:pt x="41957" y="288807"/>
                    <a:pt x="0" y="16843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8398871"/>
                        <a:gd name="connsiteY0" fmla="*/ 192562 h 1155353"/>
                        <a:gd name="connsiteX1" fmla="*/ 210183 w 8398871"/>
                        <a:gd name="connsiteY1" fmla="*/ 0 h 1155353"/>
                        <a:gd name="connsiteX2" fmla="*/ 1087818 w 8398871"/>
                        <a:gd name="connsiteY2" fmla="*/ 0 h 1155353"/>
                        <a:gd name="connsiteX3" fmla="*/ 1965453 w 8398871"/>
                        <a:gd name="connsiteY3" fmla="*/ 0 h 1155353"/>
                        <a:gd name="connsiteX4" fmla="*/ 2603734 w 8398871"/>
                        <a:gd name="connsiteY4" fmla="*/ 0 h 1155353"/>
                        <a:gd name="connsiteX5" fmla="*/ 3242015 w 8398871"/>
                        <a:gd name="connsiteY5" fmla="*/ 0 h 1155353"/>
                        <a:gd name="connsiteX6" fmla="*/ 4039865 w 8398871"/>
                        <a:gd name="connsiteY6" fmla="*/ 0 h 1155353"/>
                        <a:gd name="connsiteX7" fmla="*/ 4678145 w 8398871"/>
                        <a:gd name="connsiteY7" fmla="*/ 0 h 1155353"/>
                        <a:gd name="connsiteX8" fmla="*/ 5316426 w 8398871"/>
                        <a:gd name="connsiteY8" fmla="*/ 0 h 1155353"/>
                        <a:gd name="connsiteX9" fmla="*/ 6273846 w 8398871"/>
                        <a:gd name="connsiteY9" fmla="*/ 0 h 1155353"/>
                        <a:gd name="connsiteX10" fmla="*/ 7071696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470621 w 8398871"/>
                        <a:gd name="connsiteY15" fmla="*/ 1155353 h 1155353"/>
                        <a:gd name="connsiteX16" fmla="*/ 6912127 w 8398871"/>
                        <a:gd name="connsiteY16" fmla="*/ 1155353 h 1155353"/>
                        <a:gd name="connsiteX17" fmla="*/ 6353632 w 8398871"/>
                        <a:gd name="connsiteY17" fmla="*/ 1155353 h 1155353"/>
                        <a:gd name="connsiteX18" fmla="*/ 5795136 w 8398871"/>
                        <a:gd name="connsiteY18" fmla="*/ 1155353 h 1155353"/>
                        <a:gd name="connsiteX19" fmla="*/ 4917501 w 8398871"/>
                        <a:gd name="connsiteY19" fmla="*/ 1155353 h 1155353"/>
                        <a:gd name="connsiteX20" fmla="*/ 4359005 w 8398871"/>
                        <a:gd name="connsiteY20" fmla="*/ 1155353 h 1155353"/>
                        <a:gd name="connsiteX21" fmla="*/ 3720725 w 8398871"/>
                        <a:gd name="connsiteY21" fmla="*/ 1155353 h 1155353"/>
                        <a:gd name="connsiteX22" fmla="*/ 2922875 w 8398871"/>
                        <a:gd name="connsiteY22" fmla="*/ 1155353 h 1155353"/>
                        <a:gd name="connsiteX23" fmla="*/ 1965453 w 8398871"/>
                        <a:gd name="connsiteY23" fmla="*/ 1155353 h 1155353"/>
                        <a:gd name="connsiteX24" fmla="*/ 1008033 w 8398871"/>
                        <a:gd name="connsiteY24" fmla="*/ 1155353 h 1155353"/>
                        <a:gd name="connsiteX25" fmla="*/ 210183 w 8398871"/>
                        <a:gd name="connsiteY25" fmla="*/ 1155353 h 1155353"/>
                        <a:gd name="connsiteX26" fmla="*/ 0 w 8398871"/>
                        <a:gd name="connsiteY26" fmla="*/ 962790 h 1155353"/>
                        <a:gd name="connsiteX27" fmla="*/ 0 w 8398871"/>
                        <a:gd name="connsiteY27" fmla="*/ 192562 h 1155353"/>
                        <a:gd name="connsiteX0" fmla="*/ 0 w 8398871"/>
                        <a:gd name="connsiteY0" fmla="*/ 192562 h 1155353"/>
                        <a:gd name="connsiteX1" fmla="*/ 210183 w 8398871"/>
                        <a:gd name="connsiteY1" fmla="*/ 0 h 1155353"/>
                        <a:gd name="connsiteX2" fmla="*/ 1167603 w 8398871"/>
                        <a:gd name="connsiteY2" fmla="*/ 0 h 1155353"/>
                        <a:gd name="connsiteX3" fmla="*/ 1805884 w 8398871"/>
                        <a:gd name="connsiteY3" fmla="*/ 0 h 1155353"/>
                        <a:gd name="connsiteX4" fmla="*/ 2523949 w 8398871"/>
                        <a:gd name="connsiteY4" fmla="*/ 0 h 1155353"/>
                        <a:gd name="connsiteX5" fmla="*/ 3242015 w 8398871"/>
                        <a:gd name="connsiteY5" fmla="*/ 0 h 1155353"/>
                        <a:gd name="connsiteX6" fmla="*/ 4119650 w 8398871"/>
                        <a:gd name="connsiteY6" fmla="*/ 0 h 1155353"/>
                        <a:gd name="connsiteX7" fmla="*/ 5077070 w 8398871"/>
                        <a:gd name="connsiteY7" fmla="*/ 0 h 1155353"/>
                        <a:gd name="connsiteX8" fmla="*/ 5954705 w 8398871"/>
                        <a:gd name="connsiteY8" fmla="*/ 0 h 1155353"/>
                        <a:gd name="connsiteX9" fmla="*/ 6513201 w 8398871"/>
                        <a:gd name="connsiteY9" fmla="*/ 0 h 1155353"/>
                        <a:gd name="connsiteX10" fmla="*/ 7390837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550406 w 8398871"/>
                        <a:gd name="connsiteY15" fmla="*/ 1155353 h 1155353"/>
                        <a:gd name="connsiteX16" fmla="*/ 6991911 w 8398871"/>
                        <a:gd name="connsiteY16" fmla="*/ 1155353 h 1155353"/>
                        <a:gd name="connsiteX17" fmla="*/ 6353632 w 8398871"/>
                        <a:gd name="connsiteY17" fmla="*/ 1155353 h 1155353"/>
                        <a:gd name="connsiteX18" fmla="*/ 5715351 w 8398871"/>
                        <a:gd name="connsiteY18" fmla="*/ 1155353 h 1155353"/>
                        <a:gd name="connsiteX19" fmla="*/ 4837716 w 8398871"/>
                        <a:gd name="connsiteY19" fmla="*/ 1155353 h 1155353"/>
                        <a:gd name="connsiteX20" fmla="*/ 4119650 w 8398871"/>
                        <a:gd name="connsiteY20" fmla="*/ 1155353 h 1155353"/>
                        <a:gd name="connsiteX21" fmla="*/ 3242015 w 8398871"/>
                        <a:gd name="connsiteY21" fmla="*/ 1155353 h 1155353"/>
                        <a:gd name="connsiteX22" fmla="*/ 2284594 w 8398871"/>
                        <a:gd name="connsiteY22" fmla="*/ 1155353 h 1155353"/>
                        <a:gd name="connsiteX23" fmla="*/ 1327174 w 8398871"/>
                        <a:gd name="connsiteY23" fmla="*/ 1155353 h 1155353"/>
                        <a:gd name="connsiteX24" fmla="*/ 210183 w 8398871"/>
                        <a:gd name="connsiteY24" fmla="*/ 1155353 h 1155353"/>
                        <a:gd name="connsiteX25" fmla="*/ 0 w 8398871"/>
                        <a:gd name="connsiteY25" fmla="*/ 962790 h 1155353"/>
                        <a:gd name="connsiteX26" fmla="*/ 0 w 8398871"/>
                        <a:gd name="connsiteY26" fmla="*/ 192562 h 115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98871" h="1155353" fill="none" extrusionOk="0">
                          <a:moveTo>
                            <a:pt x="0" y="192562"/>
                          </a:moveTo>
                          <a:cubicBezTo>
                            <a:pt x="-5552" y="57237"/>
                            <a:pt x="91622" y="-1055"/>
                            <a:pt x="210183" y="0"/>
                          </a:cubicBezTo>
                          <a:cubicBezTo>
                            <a:pt x="407854" y="-20910"/>
                            <a:pt x="888687" y="7548"/>
                            <a:pt x="1087818" y="0"/>
                          </a:cubicBezTo>
                          <a:cubicBezTo>
                            <a:pt x="1248223" y="8404"/>
                            <a:pt x="1712132" y="-52510"/>
                            <a:pt x="1965453" y="0"/>
                          </a:cubicBezTo>
                          <a:cubicBezTo>
                            <a:pt x="2205886" y="-6083"/>
                            <a:pt x="2319052" y="262"/>
                            <a:pt x="2603734" y="0"/>
                          </a:cubicBezTo>
                          <a:cubicBezTo>
                            <a:pt x="2897413" y="-15453"/>
                            <a:pt x="3033150" y="5686"/>
                            <a:pt x="3242015" y="0"/>
                          </a:cubicBezTo>
                          <a:cubicBezTo>
                            <a:pt x="3467464" y="-10136"/>
                            <a:pt x="3846978" y="33387"/>
                            <a:pt x="4039865" y="0"/>
                          </a:cubicBezTo>
                          <a:cubicBezTo>
                            <a:pt x="4293221" y="-2319"/>
                            <a:pt x="4439888" y="-52629"/>
                            <a:pt x="4678145" y="0"/>
                          </a:cubicBezTo>
                          <a:cubicBezTo>
                            <a:pt x="4913381" y="7044"/>
                            <a:pt x="5143304" y="25200"/>
                            <a:pt x="5316426" y="0"/>
                          </a:cubicBezTo>
                          <a:cubicBezTo>
                            <a:pt x="5509347" y="-34251"/>
                            <a:pt x="5780510" y="-21175"/>
                            <a:pt x="6273846" y="0"/>
                          </a:cubicBezTo>
                          <a:cubicBezTo>
                            <a:pt x="6735727" y="34984"/>
                            <a:pt x="6768127" y="-1458"/>
                            <a:pt x="7071696" y="0"/>
                          </a:cubicBezTo>
                          <a:cubicBezTo>
                            <a:pt x="7372718" y="-9146"/>
                            <a:pt x="7917653" y="15000"/>
                            <a:pt x="8188687" y="0"/>
                          </a:cubicBezTo>
                          <a:cubicBezTo>
                            <a:pt x="8296521" y="11721"/>
                            <a:pt x="8420320" y="93834"/>
                            <a:pt x="8398871" y="192562"/>
                          </a:cubicBezTo>
                          <a:cubicBezTo>
                            <a:pt x="8401487" y="390743"/>
                            <a:pt x="8354466" y="758807"/>
                            <a:pt x="8398871" y="962790"/>
                          </a:cubicBezTo>
                          <a:cubicBezTo>
                            <a:pt x="8380987" y="1061389"/>
                            <a:pt x="8281017" y="1143501"/>
                            <a:pt x="8188687" y="1155353"/>
                          </a:cubicBezTo>
                          <a:cubicBezTo>
                            <a:pt x="7918236" y="1124379"/>
                            <a:pt x="7813228" y="1126882"/>
                            <a:pt x="7470621" y="1155353"/>
                          </a:cubicBezTo>
                          <a:cubicBezTo>
                            <a:pt x="7167930" y="1173882"/>
                            <a:pt x="7061523" y="1172632"/>
                            <a:pt x="6912127" y="1155353"/>
                          </a:cubicBezTo>
                          <a:cubicBezTo>
                            <a:pt x="6796052" y="1125596"/>
                            <a:pt x="6588579" y="1179437"/>
                            <a:pt x="6353632" y="1155353"/>
                          </a:cubicBezTo>
                          <a:cubicBezTo>
                            <a:pt x="6137441" y="1171401"/>
                            <a:pt x="6045905" y="1174325"/>
                            <a:pt x="5795136" y="1155353"/>
                          </a:cubicBezTo>
                          <a:cubicBezTo>
                            <a:pt x="5526584" y="1155355"/>
                            <a:pt x="5102834" y="1180264"/>
                            <a:pt x="4917501" y="1155353"/>
                          </a:cubicBezTo>
                          <a:cubicBezTo>
                            <a:pt x="4722118" y="1153641"/>
                            <a:pt x="4610270" y="1159850"/>
                            <a:pt x="4359005" y="1155353"/>
                          </a:cubicBezTo>
                          <a:cubicBezTo>
                            <a:pt x="4121133" y="1155833"/>
                            <a:pt x="4047947" y="1133301"/>
                            <a:pt x="3720725" y="1155353"/>
                          </a:cubicBezTo>
                          <a:cubicBezTo>
                            <a:pt x="3413407" y="1150292"/>
                            <a:pt x="3310337" y="1152612"/>
                            <a:pt x="2922875" y="1155353"/>
                          </a:cubicBezTo>
                          <a:cubicBezTo>
                            <a:pt x="2550619" y="1135129"/>
                            <a:pt x="2181513" y="1139187"/>
                            <a:pt x="1965453" y="1155353"/>
                          </a:cubicBezTo>
                          <a:cubicBezTo>
                            <a:pt x="1720964" y="1198887"/>
                            <a:pt x="1370070" y="1114241"/>
                            <a:pt x="1008033" y="1155353"/>
                          </a:cubicBezTo>
                          <a:cubicBezTo>
                            <a:pt x="642296" y="1145907"/>
                            <a:pt x="353205" y="1154433"/>
                            <a:pt x="210183" y="1155353"/>
                          </a:cubicBezTo>
                          <a:cubicBezTo>
                            <a:pt x="82570" y="1170659"/>
                            <a:pt x="2934" y="1087827"/>
                            <a:pt x="0" y="962790"/>
                          </a:cubicBezTo>
                          <a:cubicBezTo>
                            <a:pt x="-11059" y="745488"/>
                            <a:pt x="26820" y="343873"/>
                            <a:pt x="0" y="192562"/>
                          </a:cubicBezTo>
                          <a:close/>
                        </a:path>
                        <a:path w="8398871" h="1155353" stroke="0" extrusionOk="0">
                          <a:moveTo>
                            <a:pt x="0" y="192562"/>
                          </a:moveTo>
                          <a:cubicBezTo>
                            <a:pt x="-1383" y="90488"/>
                            <a:pt x="89661" y="-4214"/>
                            <a:pt x="210183" y="0"/>
                          </a:cubicBezTo>
                          <a:cubicBezTo>
                            <a:pt x="623596" y="53075"/>
                            <a:pt x="725531" y="34554"/>
                            <a:pt x="1167603" y="0"/>
                          </a:cubicBezTo>
                          <a:cubicBezTo>
                            <a:pt x="1615545" y="-36515"/>
                            <a:pt x="1619720" y="30652"/>
                            <a:pt x="1805884" y="0"/>
                          </a:cubicBezTo>
                          <a:cubicBezTo>
                            <a:pt x="2014812" y="-41899"/>
                            <a:pt x="2276867" y="68419"/>
                            <a:pt x="2523949" y="0"/>
                          </a:cubicBezTo>
                          <a:cubicBezTo>
                            <a:pt x="2752290" y="-34603"/>
                            <a:pt x="2898954" y="-51692"/>
                            <a:pt x="3242015" y="0"/>
                          </a:cubicBezTo>
                          <a:cubicBezTo>
                            <a:pt x="3583508" y="25202"/>
                            <a:pt x="3737358" y="-23696"/>
                            <a:pt x="4119650" y="0"/>
                          </a:cubicBezTo>
                          <a:cubicBezTo>
                            <a:pt x="4540685" y="12985"/>
                            <a:pt x="4883171" y="7411"/>
                            <a:pt x="5077070" y="0"/>
                          </a:cubicBezTo>
                          <a:cubicBezTo>
                            <a:pt x="5278765" y="50264"/>
                            <a:pt x="5517060" y="2429"/>
                            <a:pt x="5954705" y="0"/>
                          </a:cubicBezTo>
                          <a:cubicBezTo>
                            <a:pt x="6389648" y="-11280"/>
                            <a:pt x="6251043" y="-19770"/>
                            <a:pt x="6513201" y="0"/>
                          </a:cubicBezTo>
                          <a:cubicBezTo>
                            <a:pt x="6782803" y="1157"/>
                            <a:pt x="7016714" y="6275"/>
                            <a:pt x="7390837" y="0"/>
                          </a:cubicBezTo>
                          <a:cubicBezTo>
                            <a:pt x="7774006" y="-35017"/>
                            <a:pt x="7833660" y="29787"/>
                            <a:pt x="8188687" y="0"/>
                          </a:cubicBezTo>
                          <a:cubicBezTo>
                            <a:pt x="8313856" y="-16873"/>
                            <a:pt x="8384216" y="87013"/>
                            <a:pt x="8398871" y="192562"/>
                          </a:cubicBezTo>
                          <a:cubicBezTo>
                            <a:pt x="8353945" y="537146"/>
                            <a:pt x="8444874" y="804094"/>
                            <a:pt x="8398871" y="962790"/>
                          </a:cubicBezTo>
                          <a:cubicBezTo>
                            <a:pt x="8386774" y="1067764"/>
                            <a:pt x="8275327" y="1121433"/>
                            <a:pt x="8188687" y="1155353"/>
                          </a:cubicBezTo>
                          <a:cubicBezTo>
                            <a:pt x="7919253" y="1172118"/>
                            <a:pt x="7797640" y="1122043"/>
                            <a:pt x="7550406" y="1155353"/>
                          </a:cubicBezTo>
                          <a:cubicBezTo>
                            <a:pt x="7303809" y="1184232"/>
                            <a:pt x="7117107" y="1138371"/>
                            <a:pt x="6991911" y="1155353"/>
                          </a:cubicBezTo>
                          <a:cubicBezTo>
                            <a:pt x="6841570" y="1137884"/>
                            <a:pt x="6552060" y="1174842"/>
                            <a:pt x="6353632" y="1155353"/>
                          </a:cubicBezTo>
                          <a:cubicBezTo>
                            <a:pt x="6186610" y="1141953"/>
                            <a:pt x="6030030" y="1170497"/>
                            <a:pt x="5715351" y="1155353"/>
                          </a:cubicBezTo>
                          <a:cubicBezTo>
                            <a:pt x="5446326" y="1084831"/>
                            <a:pt x="5145176" y="1158566"/>
                            <a:pt x="4837716" y="1155353"/>
                          </a:cubicBezTo>
                          <a:cubicBezTo>
                            <a:pt x="4488898" y="1137245"/>
                            <a:pt x="4360671" y="1143016"/>
                            <a:pt x="4119650" y="1155353"/>
                          </a:cubicBezTo>
                          <a:cubicBezTo>
                            <a:pt x="3928850" y="1122450"/>
                            <a:pt x="3548147" y="1100523"/>
                            <a:pt x="3242015" y="1155353"/>
                          </a:cubicBezTo>
                          <a:cubicBezTo>
                            <a:pt x="2896374" y="1241430"/>
                            <a:pt x="2665299" y="1111020"/>
                            <a:pt x="2284594" y="1155353"/>
                          </a:cubicBezTo>
                          <a:cubicBezTo>
                            <a:pt x="1908656" y="1206077"/>
                            <a:pt x="1797913" y="1168076"/>
                            <a:pt x="1327174" y="1155353"/>
                          </a:cubicBezTo>
                          <a:cubicBezTo>
                            <a:pt x="853390" y="1155993"/>
                            <a:pt x="456206" y="1170165"/>
                            <a:pt x="210183" y="1155353"/>
                          </a:cubicBezTo>
                          <a:cubicBezTo>
                            <a:pt x="92744" y="1189348"/>
                            <a:pt x="37280" y="1104000"/>
                            <a:pt x="0" y="962790"/>
                          </a:cubicBezTo>
                          <a:cubicBezTo>
                            <a:pt x="26827" y="712438"/>
                            <a:pt x="21801" y="390443"/>
                            <a:pt x="0" y="192562"/>
                          </a:cubicBezTo>
                          <a:close/>
                        </a:path>
                        <a:path w="8398871" h="1155353" fill="none" stroke="0" extrusionOk="0">
                          <a:moveTo>
                            <a:pt x="0" y="192562"/>
                          </a:moveTo>
                          <a:cubicBezTo>
                            <a:pt x="1734" y="65022"/>
                            <a:pt x="79287" y="6386"/>
                            <a:pt x="210183" y="0"/>
                          </a:cubicBezTo>
                          <a:cubicBezTo>
                            <a:pt x="433639" y="15725"/>
                            <a:pt x="887348" y="13436"/>
                            <a:pt x="1087818" y="0"/>
                          </a:cubicBezTo>
                          <a:cubicBezTo>
                            <a:pt x="1301876" y="13003"/>
                            <a:pt x="1725726" y="15660"/>
                            <a:pt x="1965453" y="0"/>
                          </a:cubicBezTo>
                          <a:cubicBezTo>
                            <a:pt x="2178447" y="-8147"/>
                            <a:pt x="2310646" y="28588"/>
                            <a:pt x="2603734" y="0"/>
                          </a:cubicBezTo>
                          <a:cubicBezTo>
                            <a:pt x="2915985" y="14311"/>
                            <a:pt x="3054370" y="-12833"/>
                            <a:pt x="3242015" y="0"/>
                          </a:cubicBezTo>
                          <a:cubicBezTo>
                            <a:pt x="3503307" y="2412"/>
                            <a:pt x="3818593" y="29444"/>
                            <a:pt x="4039865" y="0"/>
                          </a:cubicBezTo>
                          <a:cubicBezTo>
                            <a:pt x="4250063" y="-44476"/>
                            <a:pt x="4427376" y="-17164"/>
                            <a:pt x="4678145" y="0"/>
                          </a:cubicBezTo>
                          <a:cubicBezTo>
                            <a:pt x="4946698" y="38333"/>
                            <a:pt x="5141899" y="-3128"/>
                            <a:pt x="5316426" y="0"/>
                          </a:cubicBezTo>
                          <a:cubicBezTo>
                            <a:pt x="5515387" y="22118"/>
                            <a:pt x="5769390" y="-34874"/>
                            <a:pt x="6273846" y="0"/>
                          </a:cubicBezTo>
                          <a:cubicBezTo>
                            <a:pt x="6732541" y="31003"/>
                            <a:pt x="6764280" y="-12419"/>
                            <a:pt x="7071696" y="0"/>
                          </a:cubicBezTo>
                          <a:cubicBezTo>
                            <a:pt x="7329123" y="12329"/>
                            <a:pt x="7996202" y="49390"/>
                            <a:pt x="8188687" y="0"/>
                          </a:cubicBezTo>
                          <a:cubicBezTo>
                            <a:pt x="8305468" y="22698"/>
                            <a:pt x="8400184" y="69572"/>
                            <a:pt x="8398871" y="192562"/>
                          </a:cubicBezTo>
                          <a:cubicBezTo>
                            <a:pt x="8397493" y="389317"/>
                            <a:pt x="8409047" y="698406"/>
                            <a:pt x="8398871" y="962790"/>
                          </a:cubicBezTo>
                          <a:cubicBezTo>
                            <a:pt x="8364549" y="1065101"/>
                            <a:pt x="8307325" y="1128655"/>
                            <a:pt x="8188687" y="1155353"/>
                          </a:cubicBezTo>
                          <a:cubicBezTo>
                            <a:pt x="7933474" y="1146048"/>
                            <a:pt x="7801499" y="1117360"/>
                            <a:pt x="7470621" y="1155353"/>
                          </a:cubicBezTo>
                          <a:cubicBezTo>
                            <a:pt x="7164124" y="1157405"/>
                            <a:pt x="7019163" y="1185786"/>
                            <a:pt x="6912127" y="1155353"/>
                          </a:cubicBezTo>
                          <a:cubicBezTo>
                            <a:pt x="6776887" y="1130043"/>
                            <a:pt x="6520282" y="1138319"/>
                            <a:pt x="6353632" y="1155353"/>
                          </a:cubicBezTo>
                          <a:cubicBezTo>
                            <a:pt x="6135600" y="1141708"/>
                            <a:pt x="6059697" y="1170886"/>
                            <a:pt x="5795136" y="1155353"/>
                          </a:cubicBezTo>
                          <a:cubicBezTo>
                            <a:pt x="5522561" y="1186893"/>
                            <a:pt x="5105674" y="1187156"/>
                            <a:pt x="4917501" y="1155353"/>
                          </a:cubicBezTo>
                          <a:cubicBezTo>
                            <a:pt x="4725828" y="1146307"/>
                            <a:pt x="4587119" y="1136967"/>
                            <a:pt x="4359005" y="1155353"/>
                          </a:cubicBezTo>
                          <a:cubicBezTo>
                            <a:pt x="4128784" y="1158601"/>
                            <a:pt x="4044674" y="1121318"/>
                            <a:pt x="3720725" y="1155353"/>
                          </a:cubicBezTo>
                          <a:cubicBezTo>
                            <a:pt x="3399790" y="1184721"/>
                            <a:pt x="3284567" y="1146513"/>
                            <a:pt x="2922875" y="1155353"/>
                          </a:cubicBezTo>
                          <a:cubicBezTo>
                            <a:pt x="2563552" y="1175036"/>
                            <a:pt x="2185474" y="1094084"/>
                            <a:pt x="1965453" y="1155353"/>
                          </a:cubicBezTo>
                          <a:cubicBezTo>
                            <a:pt x="1815955" y="1218899"/>
                            <a:pt x="1374546" y="1109125"/>
                            <a:pt x="1008033" y="1155353"/>
                          </a:cubicBezTo>
                          <a:cubicBezTo>
                            <a:pt x="647671" y="1216179"/>
                            <a:pt x="407816" y="1101386"/>
                            <a:pt x="210183" y="1155353"/>
                          </a:cubicBezTo>
                          <a:cubicBezTo>
                            <a:pt x="106085" y="1180115"/>
                            <a:pt x="13714" y="1092447"/>
                            <a:pt x="0" y="962790"/>
                          </a:cubicBezTo>
                          <a:cubicBezTo>
                            <a:pt x="-23840" y="732704"/>
                            <a:pt x="60821" y="341673"/>
                            <a:pt x="0" y="1925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TextBox 46">
              <a:extLst>
                <a:ext uri="{FF2B5EF4-FFF2-40B4-BE49-F238E27FC236}">
                  <a16:creationId xmlns:a16="http://schemas.microsoft.com/office/drawing/2014/main" id="{A1F72857-C04A-3704-2061-404CED1A057D}"/>
                </a:ext>
              </a:extLst>
            </p:cNvPr>
            <p:cNvSpPr txBox="1"/>
            <p:nvPr/>
          </p:nvSpPr>
          <p:spPr>
            <a:xfrm>
              <a:off x="829672" y="389290"/>
              <a:ext cx="7333656" cy="834566"/>
            </a:xfrm>
            <a:prstGeom prst="rect">
              <a:avLst/>
            </a:prstGeom>
            <a:noFill/>
          </p:spPr>
          <p:txBody>
            <a:bodyPr wrap="square" rtlCol="0">
              <a:spAutoFit/>
            </a:bodyPr>
            <a:lstStyle/>
            <a:p>
              <a:pPr algn="ctr"/>
              <a:r>
                <a:rPr lang="vi-VN" sz="2800" b="1" dirty="0">
                  <a:solidFill>
                    <a:srgbClr val="3D7D40"/>
                  </a:solidFill>
                  <a:latin typeface="Cambria" panose="02040503050406030204" pitchFamily="18" charset="0"/>
                  <a:ea typeface="Cambria" panose="02040503050406030204" pitchFamily="18" charset="0"/>
                  <a:cs typeface="Calibri" panose="020F0502020204030204" pitchFamily="34" charset="0"/>
                </a:rPr>
                <a:t>Cảm xúc của Bua Kham khi quan sát cò con đòi ăn: thương/ yêu/ say sưa/ quan tâm/...</a:t>
              </a:r>
            </a:p>
          </p:txBody>
        </p:sp>
      </p:grpSp>
    </p:spTree>
    <p:extLst>
      <p:ext uri="{BB962C8B-B14F-4D97-AF65-F5344CB8AC3E}">
        <p14:creationId xmlns:p14="http://schemas.microsoft.com/office/powerpoint/2010/main" val="2183949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ext&#10;&#10;Description automatically generated">
            <a:extLst>
              <a:ext uri="{FF2B5EF4-FFF2-40B4-BE49-F238E27FC236}">
                <a16:creationId xmlns:a16="http://schemas.microsoft.com/office/drawing/2014/main" id="{EDCC1788-9195-4C1C-8913-50FE98D88561}"/>
              </a:ext>
            </a:extLst>
          </p:cNvPr>
          <p:cNvPicPr>
            <a:picLocks noChangeAspect="1"/>
          </p:cNvPicPr>
          <p:nvPr/>
        </p:nvPicPr>
        <p:blipFill>
          <a:blip r:embed="rId3">
            <a:duotone>
              <a:prstClr val="black"/>
              <a:schemeClr val="accent2">
                <a:tint val="45000"/>
                <a:satMod val="400000"/>
              </a:schemeClr>
            </a:duotone>
          </a:blip>
          <a:stretch>
            <a:fillRect/>
          </a:stretch>
        </p:blipFill>
        <p:spPr>
          <a:xfrm>
            <a:off x="2802258" y="1562101"/>
            <a:ext cx="6797033" cy="3958754"/>
          </a:xfrm>
          <a:prstGeom prst="rect">
            <a:avLst/>
          </a:prstGeom>
        </p:spPr>
      </p:pic>
    </p:spTree>
    <p:extLst>
      <p:ext uri="{BB962C8B-B14F-4D97-AF65-F5344CB8AC3E}">
        <p14:creationId xmlns:p14="http://schemas.microsoft.com/office/powerpoint/2010/main" val="2016699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25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D7BE81-D4D5-A01E-B456-21B1EE37E6AB}"/>
              </a:ext>
            </a:extLst>
          </p:cNvPr>
          <p:cNvGrpSpPr/>
          <p:nvPr/>
        </p:nvGrpSpPr>
        <p:grpSpPr>
          <a:xfrm>
            <a:off x="248942" y="342900"/>
            <a:ext cx="10914357" cy="1866392"/>
            <a:chOff x="212678" y="438349"/>
            <a:chExt cx="8185768" cy="1399794"/>
          </a:xfrm>
        </p:grpSpPr>
        <p:grpSp>
          <p:nvGrpSpPr>
            <p:cNvPr id="4" name="Group 3">
              <a:extLst>
                <a:ext uri="{FF2B5EF4-FFF2-40B4-BE49-F238E27FC236}">
                  <a16:creationId xmlns:a16="http://schemas.microsoft.com/office/drawing/2014/main" id="{C529102E-15C3-1727-40FE-B57065ACB926}"/>
                </a:ext>
              </a:extLst>
            </p:cNvPr>
            <p:cNvGrpSpPr/>
            <p:nvPr/>
          </p:nvGrpSpPr>
          <p:grpSpPr>
            <a:xfrm>
              <a:off x="1109784" y="874437"/>
              <a:ext cx="7288662" cy="807913"/>
              <a:chOff x="1359877" y="992449"/>
              <a:chExt cx="7288662" cy="807913"/>
            </a:xfrm>
          </p:grpSpPr>
          <p:sp>
            <p:nvSpPr>
              <p:cNvPr id="6" name="Rectangle: Rounded Corners 5">
                <a:extLst>
                  <a:ext uri="{FF2B5EF4-FFF2-40B4-BE49-F238E27FC236}">
                    <a16:creationId xmlns:a16="http://schemas.microsoft.com/office/drawing/2014/main" id="{C7DA9013-E383-6541-393F-C7A623DAE88F}"/>
                  </a:ext>
                </a:extLst>
              </p:cNvPr>
              <p:cNvSpPr/>
              <p:nvPr/>
            </p:nvSpPr>
            <p:spPr>
              <a:xfrm>
                <a:off x="1359877" y="1021140"/>
                <a:ext cx="7288662"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CD3F3330-7BE4-DC0D-5975-49E642CEDC98}"/>
                  </a:ext>
                </a:extLst>
              </p:cNvPr>
              <p:cNvSpPr txBox="1"/>
              <p:nvPr/>
            </p:nvSpPr>
            <p:spPr>
              <a:xfrm>
                <a:off x="1626259" y="992449"/>
                <a:ext cx="6979418" cy="807913"/>
              </a:xfrm>
              <a:prstGeom prst="rect">
                <a:avLst/>
              </a:prstGeom>
              <a:noFill/>
            </p:spPr>
            <p:txBody>
              <a:bodyPr wrap="square" rtlCol="0">
                <a:spAutoFit/>
              </a:bodyPr>
              <a:lstStyle/>
              <a:p>
                <a:pPr algn="just"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3. </a:t>
                </a:r>
                <a:r>
                  <a:rPr lang="vi-VN" sz="3200" b="1" kern="0" dirty="0">
                    <a:solidFill>
                      <a:srgbClr val="002060"/>
                    </a:solidFill>
                    <a:latin typeface="Cambria" panose="02040503050406030204" pitchFamily="18" charset="0"/>
                    <a:ea typeface="Cambria" panose="02040503050406030204" pitchFamily="18" charset="0"/>
                    <a:cs typeface="Arial"/>
                    <a:sym typeface="Arial"/>
                  </a:rPr>
                  <a:t>Kể lại tình cảm đáng thương của gia đình cò trong cơn bão.</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5" name="Picture 4" descr="Set of cute handdrawn little owls asking questions feeling love showing thumb up laughing">
              <a:extLst>
                <a:ext uri="{FF2B5EF4-FFF2-40B4-BE49-F238E27FC236}">
                  <a16:creationId xmlns:a16="http://schemas.microsoft.com/office/drawing/2014/main" id="{12B9030D-5E43-FD3C-3C08-AFA8F0CBD6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57A5CD8D-753F-464D-EE3C-B2D2FF5AF417}"/>
              </a:ext>
            </a:extLst>
          </p:cNvPr>
          <p:cNvGrpSpPr/>
          <p:nvPr/>
        </p:nvGrpSpPr>
        <p:grpSpPr>
          <a:xfrm>
            <a:off x="679361" y="2424584"/>
            <a:ext cx="3978363" cy="3471392"/>
            <a:chOff x="679361" y="2424584"/>
            <a:chExt cx="3978363" cy="3471392"/>
          </a:xfrm>
        </p:grpSpPr>
        <p:pic>
          <p:nvPicPr>
            <p:cNvPr id="8" name="Picture 7">
              <a:extLst>
                <a:ext uri="{FF2B5EF4-FFF2-40B4-BE49-F238E27FC236}">
                  <a16:creationId xmlns:a16="http://schemas.microsoft.com/office/drawing/2014/main" id="{5D19B4B2-E135-070B-2AB5-110B72B92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3899" y="2424584"/>
              <a:ext cx="3933825" cy="2356966"/>
            </a:xfrm>
            <a:prstGeom prst="rect">
              <a:avLst/>
            </a:prstGeom>
          </p:spPr>
        </p:pic>
        <p:sp>
          <p:nvSpPr>
            <p:cNvPr id="9" name="Rectangle: Rounded Corners 8">
              <a:extLst>
                <a:ext uri="{FF2B5EF4-FFF2-40B4-BE49-F238E27FC236}">
                  <a16:creationId xmlns:a16="http://schemas.microsoft.com/office/drawing/2014/main" id="{4382DB1B-D1E6-C94C-8E66-BE9F4D4D6093}"/>
                </a:ext>
              </a:extLst>
            </p:cNvPr>
            <p:cNvSpPr/>
            <p:nvPr/>
          </p:nvSpPr>
          <p:spPr>
            <a:xfrm>
              <a:off x="679361" y="4893022"/>
              <a:ext cx="3673564" cy="1002954"/>
            </a:xfrm>
            <a:custGeom>
              <a:avLst/>
              <a:gdLst>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 name="connsiteX0" fmla="*/ 0 w 3673564"/>
                <a:gd name="connsiteY0" fmla="*/ 167161 h 1002954"/>
                <a:gd name="connsiteX1" fmla="*/ 91931 w 3673564"/>
                <a:gd name="connsiteY1" fmla="*/ 0 h 1002954"/>
                <a:gd name="connsiteX2" fmla="*/ 510695 w 3673564"/>
                <a:gd name="connsiteY2" fmla="*/ 0 h 1002954"/>
                <a:gd name="connsiteX3" fmla="*/ 789871 w 3673564"/>
                <a:gd name="connsiteY3" fmla="*/ 0 h 1002954"/>
                <a:gd name="connsiteX4" fmla="*/ 1103944 w 3673564"/>
                <a:gd name="connsiteY4" fmla="*/ 0 h 1002954"/>
                <a:gd name="connsiteX5" fmla="*/ 1418017 w 3673564"/>
                <a:gd name="connsiteY5" fmla="*/ 0 h 1002954"/>
                <a:gd name="connsiteX6" fmla="*/ 1801884 w 3673564"/>
                <a:gd name="connsiteY6" fmla="*/ 0 h 1002954"/>
                <a:gd name="connsiteX7" fmla="*/ 2220648 w 3673564"/>
                <a:gd name="connsiteY7" fmla="*/ 0 h 1002954"/>
                <a:gd name="connsiteX8" fmla="*/ 2604515 w 3673564"/>
                <a:gd name="connsiteY8" fmla="*/ 0 h 1002954"/>
                <a:gd name="connsiteX9" fmla="*/ 2848794 w 3673564"/>
                <a:gd name="connsiteY9" fmla="*/ 0 h 1002954"/>
                <a:gd name="connsiteX10" fmla="*/ 3232662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302456 w 3673564"/>
                <a:gd name="connsiteY15" fmla="*/ 1002954 h 1002954"/>
                <a:gd name="connsiteX16" fmla="*/ 3058177 w 3673564"/>
                <a:gd name="connsiteY16" fmla="*/ 1002954 h 1002954"/>
                <a:gd name="connsiteX17" fmla="*/ 2779001 w 3673564"/>
                <a:gd name="connsiteY17" fmla="*/ 1002954 h 1002954"/>
                <a:gd name="connsiteX18" fmla="*/ 2499825 w 3673564"/>
                <a:gd name="connsiteY18" fmla="*/ 1002954 h 1002954"/>
                <a:gd name="connsiteX19" fmla="*/ 2115958 w 3673564"/>
                <a:gd name="connsiteY19" fmla="*/ 1002954 h 1002954"/>
                <a:gd name="connsiteX20" fmla="*/ 1801884 w 3673564"/>
                <a:gd name="connsiteY20" fmla="*/ 1002954 h 1002954"/>
                <a:gd name="connsiteX21" fmla="*/ 1418017 w 3673564"/>
                <a:gd name="connsiteY21" fmla="*/ 1002954 h 1002954"/>
                <a:gd name="connsiteX22" fmla="*/ 999253 w 3673564"/>
                <a:gd name="connsiteY22" fmla="*/ 1002954 h 1002954"/>
                <a:gd name="connsiteX23" fmla="*/ 580489 w 3673564"/>
                <a:gd name="connsiteY23" fmla="*/ 1002954 h 1002954"/>
                <a:gd name="connsiteX24" fmla="*/ 91931 w 3673564"/>
                <a:gd name="connsiteY24" fmla="*/ 1002954 h 1002954"/>
                <a:gd name="connsiteX25" fmla="*/ 0 w 3673564"/>
                <a:gd name="connsiteY25" fmla="*/ 835792 h 1002954"/>
                <a:gd name="connsiteX26" fmla="*/ 0 w 3673564"/>
                <a:gd name="connsiteY26" fmla="*/ 167161 h 1002954"/>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3564" h="1002954" fill="none" extrusionOk="0">
                  <a:moveTo>
                    <a:pt x="0" y="167161"/>
                  </a:moveTo>
                  <a:cubicBezTo>
                    <a:pt x="-6635" y="50263"/>
                    <a:pt x="41439" y="1666"/>
                    <a:pt x="91931" y="0"/>
                  </a:cubicBezTo>
                  <a:cubicBezTo>
                    <a:pt x="174213" y="-20325"/>
                    <a:pt x="380052" y="4051"/>
                    <a:pt x="475798" y="0"/>
                  </a:cubicBezTo>
                  <a:cubicBezTo>
                    <a:pt x="537012" y="4758"/>
                    <a:pt x="746793" y="-29375"/>
                    <a:pt x="859665" y="0"/>
                  </a:cubicBezTo>
                  <a:cubicBezTo>
                    <a:pt x="967841" y="-8353"/>
                    <a:pt x="1016013" y="2808"/>
                    <a:pt x="1138841" y="0"/>
                  </a:cubicBezTo>
                  <a:cubicBezTo>
                    <a:pt x="1266403" y="-21166"/>
                    <a:pt x="1334430" y="11681"/>
                    <a:pt x="1418017" y="0"/>
                  </a:cubicBezTo>
                  <a:cubicBezTo>
                    <a:pt x="1519581" y="-7022"/>
                    <a:pt x="1681421" y="24675"/>
                    <a:pt x="1766987" y="0"/>
                  </a:cubicBezTo>
                  <a:cubicBezTo>
                    <a:pt x="1874731" y="-14018"/>
                    <a:pt x="1944005" y="-40725"/>
                    <a:pt x="2046164" y="0"/>
                  </a:cubicBezTo>
                  <a:cubicBezTo>
                    <a:pt x="2137740" y="-4599"/>
                    <a:pt x="2259192" y="36504"/>
                    <a:pt x="2325340" y="0"/>
                  </a:cubicBezTo>
                  <a:cubicBezTo>
                    <a:pt x="2413947" y="-27495"/>
                    <a:pt x="2511570" y="-16247"/>
                    <a:pt x="2744104" y="0"/>
                  </a:cubicBezTo>
                  <a:cubicBezTo>
                    <a:pt x="2941353" y="30717"/>
                    <a:pt x="2958809" y="-1280"/>
                    <a:pt x="3093074" y="0"/>
                  </a:cubicBezTo>
                  <a:cubicBezTo>
                    <a:pt x="3226248" y="-28818"/>
                    <a:pt x="3470091" y="11940"/>
                    <a:pt x="3581632" y="0"/>
                  </a:cubicBezTo>
                  <a:cubicBezTo>
                    <a:pt x="3613542" y="11522"/>
                    <a:pt x="3695151" y="86984"/>
                    <a:pt x="3673564" y="167161"/>
                  </a:cubicBezTo>
                  <a:cubicBezTo>
                    <a:pt x="3686094" y="404950"/>
                    <a:pt x="3633412" y="659303"/>
                    <a:pt x="3673564" y="835792"/>
                  </a:cubicBezTo>
                  <a:cubicBezTo>
                    <a:pt x="3662902" y="912417"/>
                    <a:pt x="3615506" y="992864"/>
                    <a:pt x="3581632" y="1002954"/>
                  </a:cubicBezTo>
                  <a:cubicBezTo>
                    <a:pt x="3478390" y="959244"/>
                    <a:pt x="3417226" y="985522"/>
                    <a:pt x="3267559" y="1002954"/>
                  </a:cubicBezTo>
                  <a:cubicBezTo>
                    <a:pt x="3143293" y="1020670"/>
                    <a:pt x="3092284" y="1017658"/>
                    <a:pt x="3023280" y="1002954"/>
                  </a:cubicBezTo>
                  <a:cubicBezTo>
                    <a:pt x="2995217" y="961550"/>
                    <a:pt x="2884675" y="1014475"/>
                    <a:pt x="2779001" y="1002954"/>
                  </a:cubicBezTo>
                  <a:cubicBezTo>
                    <a:pt x="2682398" y="1015978"/>
                    <a:pt x="2641871" y="1017525"/>
                    <a:pt x="2534722" y="1002954"/>
                  </a:cubicBezTo>
                  <a:cubicBezTo>
                    <a:pt x="2405285" y="1006324"/>
                    <a:pt x="2217503" y="1035154"/>
                    <a:pt x="2150855" y="1002954"/>
                  </a:cubicBezTo>
                  <a:cubicBezTo>
                    <a:pt x="2067432" y="1009216"/>
                    <a:pt x="2022837" y="1006572"/>
                    <a:pt x="1906576" y="1002954"/>
                  </a:cubicBezTo>
                  <a:cubicBezTo>
                    <a:pt x="1801651" y="1003714"/>
                    <a:pt x="1778423" y="983063"/>
                    <a:pt x="1627399" y="1002954"/>
                  </a:cubicBezTo>
                  <a:cubicBezTo>
                    <a:pt x="1495609" y="1002657"/>
                    <a:pt x="1451761" y="998918"/>
                    <a:pt x="1278430" y="1002954"/>
                  </a:cubicBezTo>
                  <a:cubicBezTo>
                    <a:pt x="1115259" y="986477"/>
                    <a:pt x="958255" y="1003177"/>
                    <a:pt x="859665" y="1002954"/>
                  </a:cubicBezTo>
                  <a:cubicBezTo>
                    <a:pt x="745885" y="1039394"/>
                    <a:pt x="603617" y="967142"/>
                    <a:pt x="440901" y="1002954"/>
                  </a:cubicBezTo>
                  <a:cubicBezTo>
                    <a:pt x="276243" y="997891"/>
                    <a:pt x="149657" y="996201"/>
                    <a:pt x="91931" y="1002954"/>
                  </a:cubicBezTo>
                  <a:cubicBezTo>
                    <a:pt x="20731" y="1016393"/>
                    <a:pt x="16638" y="945684"/>
                    <a:pt x="0" y="835792"/>
                  </a:cubicBezTo>
                  <a:cubicBezTo>
                    <a:pt x="22459" y="611259"/>
                    <a:pt x="-8560" y="285474"/>
                    <a:pt x="0" y="167161"/>
                  </a:cubicBezTo>
                  <a:close/>
                </a:path>
                <a:path w="3673564" h="1002954" stroke="0" extrusionOk="0">
                  <a:moveTo>
                    <a:pt x="0" y="167161"/>
                  </a:moveTo>
                  <a:cubicBezTo>
                    <a:pt x="4013" y="80365"/>
                    <a:pt x="36330" y="-10419"/>
                    <a:pt x="91931" y="0"/>
                  </a:cubicBezTo>
                  <a:cubicBezTo>
                    <a:pt x="272773" y="38282"/>
                    <a:pt x="328974" y="27777"/>
                    <a:pt x="510695" y="0"/>
                  </a:cubicBezTo>
                  <a:cubicBezTo>
                    <a:pt x="695074" y="-30541"/>
                    <a:pt x="698918" y="35086"/>
                    <a:pt x="789871" y="0"/>
                  </a:cubicBezTo>
                  <a:cubicBezTo>
                    <a:pt x="890369" y="-34372"/>
                    <a:pt x="986718" y="56959"/>
                    <a:pt x="1103944" y="0"/>
                  </a:cubicBezTo>
                  <a:cubicBezTo>
                    <a:pt x="1220288" y="-41802"/>
                    <a:pt x="1264648" y="-41639"/>
                    <a:pt x="1418017" y="0"/>
                  </a:cubicBezTo>
                  <a:cubicBezTo>
                    <a:pt x="1587946" y="19168"/>
                    <a:pt x="1649307" y="-20513"/>
                    <a:pt x="1801884" y="0"/>
                  </a:cubicBezTo>
                  <a:cubicBezTo>
                    <a:pt x="2002558" y="5179"/>
                    <a:pt x="2142475" y="-986"/>
                    <a:pt x="2220648" y="0"/>
                  </a:cubicBezTo>
                  <a:cubicBezTo>
                    <a:pt x="2290309" y="52188"/>
                    <a:pt x="2410432" y="3237"/>
                    <a:pt x="2604515" y="0"/>
                  </a:cubicBezTo>
                  <a:cubicBezTo>
                    <a:pt x="2804336" y="-10690"/>
                    <a:pt x="2731294" y="-21538"/>
                    <a:pt x="2848794" y="0"/>
                  </a:cubicBezTo>
                  <a:cubicBezTo>
                    <a:pt x="2986840" y="-12562"/>
                    <a:pt x="3072575" y="8528"/>
                    <a:pt x="3232662" y="0"/>
                  </a:cubicBezTo>
                  <a:cubicBezTo>
                    <a:pt x="3392623" y="-11253"/>
                    <a:pt x="3429754" y="27359"/>
                    <a:pt x="3581632" y="0"/>
                  </a:cubicBezTo>
                  <a:cubicBezTo>
                    <a:pt x="3638689" y="-12683"/>
                    <a:pt x="3683244" y="91828"/>
                    <a:pt x="3673564" y="167161"/>
                  </a:cubicBezTo>
                  <a:cubicBezTo>
                    <a:pt x="3628785" y="439153"/>
                    <a:pt x="3700549" y="703190"/>
                    <a:pt x="3673564" y="835792"/>
                  </a:cubicBezTo>
                  <a:cubicBezTo>
                    <a:pt x="3665329" y="927005"/>
                    <a:pt x="3617415" y="976872"/>
                    <a:pt x="3581632" y="1002954"/>
                  </a:cubicBezTo>
                  <a:cubicBezTo>
                    <a:pt x="3464913" y="1018959"/>
                    <a:pt x="3419601" y="974750"/>
                    <a:pt x="3302456" y="1002954"/>
                  </a:cubicBezTo>
                  <a:cubicBezTo>
                    <a:pt x="3179836" y="1029856"/>
                    <a:pt x="3110758" y="991545"/>
                    <a:pt x="3058177" y="1002954"/>
                  </a:cubicBezTo>
                  <a:cubicBezTo>
                    <a:pt x="2983315" y="984131"/>
                    <a:pt x="2865763" y="1013461"/>
                    <a:pt x="2779001" y="1002954"/>
                  </a:cubicBezTo>
                  <a:cubicBezTo>
                    <a:pt x="2709621" y="983741"/>
                    <a:pt x="2653010" y="996693"/>
                    <a:pt x="2499825" y="1002954"/>
                  </a:cubicBezTo>
                  <a:cubicBezTo>
                    <a:pt x="2399818" y="940028"/>
                    <a:pt x="2238301" y="1007917"/>
                    <a:pt x="2115958" y="1002954"/>
                  </a:cubicBezTo>
                  <a:cubicBezTo>
                    <a:pt x="1954768" y="999132"/>
                    <a:pt x="1907213" y="993297"/>
                    <a:pt x="1801884" y="1002954"/>
                  </a:cubicBezTo>
                  <a:cubicBezTo>
                    <a:pt x="1718340" y="981115"/>
                    <a:pt x="1537124" y="957872"/>
                    <a:pt x="1418017" y="1002954"/>
                  </a:cubicBezTo>
                  <a:cubicBezTo>
                    <a:pt x="1269368" y="1071318"/>
                    <a:pt x="1177043" y="964258"/>
                    <a:pt x="999253" y="1002954"/>
                  </a:cubicBezTo>
                  <a:cubicBezTo>
                    <a:pt x="828569" y="1044284"/>
                    <a:pt x="786407" y="1018472"/>
                    <a:pt x="580489" y="1002954"/>
                  </a:cubicBezTo>
                  <a:cubicBezTo>
                    <a:pt x="365465" y="988439"/>
                    <a:pt x="237187" y="1009206"/>
                    <a:pt x="91931" y="1002954"/>
                  </a:cubicBezTo>
                  <a:cubicBezTo>
                    <a:pt x="34990" y="1039510"/>
                    <a:pt x="27295" y="968474"/>
                    <a:pt x="0" y="835792"/>
                  </a:cubicBezTo>
                  <a:cubicBezTo>
                    <a:pt x="7118" y="637717"/>
                    <a:pt x="11707" y="300430"/>
                    <a:pt x="0" y="167161"/>
                  </a:cubicBezTo>
                  <a:close/>
                </a:path>
                <a:path w="3673564" h="1002954" fill="none" stroke="0" extrusionOk="0">
                  <a:moveTo>
                    <a:pt x="0" y="167161"/>
                  </a:moveTo>
                  <a:cubicBezTo>
                    <a:pt x="-2886" y="54388"/>
                    <a:pt x="37850" y="2619"/>
                    <a:pt x="91931" y="0"/>
                  </a:cubicBezTo>
                  <a:cubicBezTo>
                    <a:pt x="172791" y="7970"/>
                    <a:pt x="374203" y="8223"/>
                    <a:pt x="475798" y="0"/>
                  </a:cubicBezTo>
                  <a:cubicBezTo>
                    <a:pt x="567662" y="829"/>
                    <a:pt x="754603" y="15963"/>
                    <a:pt x="859665" y="0"/>
                  </a:cubicBezTo>
                  <a:cubicBezTo>
                    <a:pt x="956351" y="-8589"/>
                    <a:pt x="1011191" y="13419"/>
                    <a:pt x="1138841" y="0"/>
                  </a:cubicBezTo>
                  <a:cubicBezTo>
                    <a:pt x="1272539" y="-3990"/>
                    <a:pt x="1335596" y="-490"/>
                    <a:pt x="1418017" y="0"/>
                  </a:cubicBezTo>
                  <a:cubicBezTo>
                    <a:pt x="1521334" y="11546"/>
                    <a:pt x="1662307" y="38942"/>
                    <a:pt x="1766987" y="0"/>
                  </a:cubicBezTo>
                  <a:cubicBezTo>
                    <a:pt x="1859508" y="-28168"/>
                    <a:pt x="1934695" y="-16991"/>
                    <a:pt x="2046164" y="0"/>
                  </a:cubicBezTo>
                  <a:cubicBezTo>
                    <a:pt x="2163870" y="36166"/>
                    <a:pt x="2245138" y="1082"/>
                    <a:pt x="2325340" y="0"/>
                  </a:cubicBezTo>
                  <a:cubicBezTo>
                    <a:pt x="2418377" y="18978"/>
                    <a:pt x="2523125" y="-45433"/>
                    <a:pt x="2744104" y="0"/>
                  </a:cubicBezTo>
                  <a:cubicBezTo>
                    <a:pt x="2953346" y="30117"/>
                    <a:pt x="2956949" y="-578"/>
                    <a:pt x="3093074" y="0"/>
                  </a:cubicBezTo>
                  <a:cubicBezTo>
                    <a:pt x="3186122" y="16859"/>
                    <a:pt x="3487553" y="13671"/>
                    <a:pt x="3581632" y="0"/>
                  </a:cubicBezTo>
                  <a:cubicBezTo>
                    <a:pt x="3628317" y="18061"/>
                    <a:pt x="3674659" y="54613"/>
                    <a:pt x="3673564" y="167161"/>
                  </a:cubicBezTo>
                  <a:cubicBezTo>
                    <a:pt x="3667278" y="336037"/>
                    <a:pt x="3680127" y="667725"/>
                    <a:pt x="3673564" y="835792"/>
                  </a:cubicBezTo>
                  <a:cubicBezTo>
                    <a:pt x="3669281" y="914830"/>
                    <a:pt x="3630304" y="984762"/>
                    <a:pt x="3581632" y="1002954"/>
                  </a:cubicBezTo>
                  <a:cubicBezTo>
                    <a:pt x="3470748" y="981695"/>
                    <a:pt x="3401341" y="989801"/>
                    <a:pt x="3267559" y="1002954"/>
                  </a:cubicBezTo>
                  <a:cubicBezTo>
                    <a:pt x="3139662" y="1014440"/>
                    <a:pt x="3070471" y="1024170"/>
                    <a:pt x="3023280" y="1002954"/>
                  </a:cubicBezTo>
                  <a:cubicBezTo>
                    <a:pt x="2973532" y="963628"/>
                    <a:pt x="2857236" y="982120"/>
                    <a:pt x="2779001" y="1002954"/>
                  </a:cubicBezTo>
                  <a:cubicBezTo>
                    <a:pt x="2686325" y="1003669"/>
                    <a:pt x="2652048" y="1007953"/>
                    <a:pt x="2534722" y="1002954"/>
                  </a:cubicBezTo>
                  <a:cubicBezTo>
                    <a:pt x="2411151" y="1019919"/>
                    <a:pt x="2243430" y="1027112"/>
                    <a:pt x="2150855" y="1002954"/>
                  </a:cubicBezTo>
                  <a:cubicBezTo>
                    <a:pt x="2077926" y="983986"/>
                    <a:pt x="2007853" y="1000890"/>
                    <a:pt x="1906576" y="1002954"/>
                  </a:cubicBezTo>
                  <a:cubicBezTo>
                    <a:pt x="1809981" y="1001366"/>
                    <a:pt x="1761807" y="985622"/>
                    <a:pt x="1627399" y="1002954"/>
                  </a:cubicBezTo>
                  <a:cubicBezTo>
                    <a:pt x="1491806" y="1029579"/>
                    <a:pt x="1440015" y="992102"/>
                    <a:pt x="1278430" y="1002954"/>
                  </a:cubicBezTo>
                  <a:cubicBezTo>
                    <a:pt x="1130811" y="1032931"/>
                    <a:pt x="959403" y="965625"/>
                    <a:pt x="859665" y="1002954"/>
                  </a:cubicBezTo>
                  <a:cubicBezTo>
                    <a:pt x="805067" y="1024854"/>
                    <a:pt x="596554" y="989927"/>
                    <a:pt x="440901" y="1002954"/>
                  </a:cubicBezTo>
                  <a:cubicBezTo>
                    <a:pt x="283164" y="1037004"/>
                    <a:pt x="173378" y="959996"/>
                    <a:pt x="91931" y="1002954"/>
                  </a:cubicBezTo>
                  <a:cubicBezTo>
                    <a:pt x="61816" y="1027402"/>
                    <a:pt x="6755" y="948174"/>
                    <a:pt x="0" y="835792"/>
                  </a:cubicBezTo>
                  <a:cubicBezTo>
                    <a:pt x="8005" y="639606"/>
                    <a:pt x="42650" y="301550"/>
                    <a:pt x="0" y="167161"/>
                  </a:cubicBezTo>
                  <a:close/>
                </a:path>
                <a:path w="3673564" h="1002954" fill="none" stroke="0" extrusionOk="0">
                  <a:moveTo>
                    <a:pt x="0" y="167161"/>
                  </a:moveTo>
                  <a:cubicBezTo>
                    <a:pt x="-3946" y="53638"/>
                    <a:pt x="36027" y="2917"/>
                    <a:pt x="91931" y="0"/>
                  </a:cubicBezTo>
                  <a:cubicBezTo>
                    <a:pt x="187471" y="-1880"/>
                    <a:pt x="369728" y="4940"/>
                    <a:pt x="475798" y="0"/>
                  </a:cubicBezTo>
                  <a:cubicBezTo>
                    <a:pt x="565045" y="-367"/>
                    <a:pt x="747302" y="-10781"/>
                    <a:pt x="859665" y="0"/>
                  </a:cubicBezTo>
                  <a:cubicBezTo>
                    <a:pt x="964751" y="-7349"/>
                    <a:pt x="1015006" y="15735"/>
                    <a:pt x="1138841" y="0"/>
                  </a:cubicBezTo>
                  <a:cubicBezTo>
                    <a:pt x="1269411" y="-12482"/>
                    <a:pt x="1341574" y="-2361"/>
                    <a:pt x="1418017" y="0"/>
                  </a:cubicBezTo>
                  <a:cubicBezTo>
                    <a:pt x="1535393" y="-1088"/>
                    <a:pt x="1674703" y="24290"/>
                    <a:pt x="1766987" y="0"/>
                  </a:cubicBezTo>
                  <a:cubicBezTo>
                    <a:pt x="1861954" y="-27190"/>
                    <a:pt x="1939056" y="-27698"/>
                    <a:pt x="2046164" y="0"/>
                  </a:cubicBezTo>
                  <a:cubicBezTo>
                    <a:pt x="2162603" y="18975"/>
                    <a:pt x="2259041" y="7490"/>
                    <a:pt x="2325340" y="0"/>
                  </a:cubicBezTo>
                  <a:cubicBezTo>
                    <a:pt x="2416869" y="-12856"/>
                    <a:pt x="2496087" y="-21151"/>
                    <a:pt x="2744104" y="0"/>
                  </a:cubicBezTo>
                  <a:cubicBezTo>
                    <a:pt x="2940754" y="27448"/>
                    <a:pt x="2955528" y="-5113"/>
                    <a:pt x="3093074" y="0"/>
                  </a:cubicBezTo>
                  <a:cubicBezTo>
                    <a:pt x="3218223" y="-16749"/>
                    <a:pt x="3487907" y="24876"/>
                    <a:pt x="3581632" y="0"/>
                  </a:cubicBezTo>
                  <a:cubicBezTo>
                    <a:pt x="3617432" y="12709"/>
                    <a:pt x="3673710" y="58570"/>
                    <a:pt x="3673564" y="167161"/>
                  </a:cubicBezTo>
                  <a:cubicBezTo>
                    <a:pt x="3675232" y="413191"/>
                    <a:pt x="3668459" y="635052"/>
                    <a:pt x="3673564" y="835792"/>
                  </a:cubicBezTo>
                  <a:cubicBezTo>
                    <a:pt x="3658946" y="917820"/>
                    <a:pt x="3623235" y="990051"/>
                    <a:pt x="3581632" y="1002954"/>
                  </a:cubicBezTo>
                  <a:cubicBezTo>
                    <a:pt x="3479014" y="980262"/>
                    <a:pt x="3417080" y="978424"/>
                    <a:pt x="3267559" y="1002954"/>
                  </a:cubicBezTo>
                  <a:cubicBezTo>
                    <a:pt x="3137557" y="1013818"/>
                    <a:pt x="3082135" y="1022296"/>
                    <a:pt x="3023280" y="1002954"/>
                  </a:cubicBezTo>
                  <a:cubicBezTo>
                    <a:pt x="2978802" y="970168"/>
                    <a:pt x="2868030" y="1000487"/>
                    <a:pt x="2779001" y="1002954"/>
                  </a:cubicBezTo>
                  <a:cubicBezTo>
                    <a:pt x="2683119" y="1012905"/>
                    <a:pt x="2644995" y="1016347"/>
                    <a:pt x="2534722" y="1002954"/>
                  </a:cubicBezTo>
                  <a:cubicBezTo>
                    <a:pt x="2406499" y="1017121"/>
                    <a:pt x="2227359" y="1026175"/>
                    <a:pt x="2150855" y="1002954"/>
                  </a:cubicBezTo>
                  <a:cubicBezTo>
                    <a:pt x="2072986" y="1008186"/>
                    <a:pt x="2011651" y="995435"/>
                    <a:pt x="1906576" y="1002954"/>
                  </a:cubicBezTo>
                  <a:cubicBezTo>
                    <a:pt x="1804114" y="1005235"/>
                    <a:pt x="1774247" y="977697"/>
                    <a:pt x="1627399" y="1002954"/>
                  </a:cubicBezTo>
                  <a:cubicBezTo>
                    <a:pt x="1491202" y="1013773"/>
                    <a:pt x="1437228" y="997025"/>
                    <a:pt x="1278430" y="1002954"/>
                  </a:cubicBezTo>
                  <a:cubicBezTo>
                    <a:pt x="1126761" y="1010184"/>
                    <a:pt x="960858" y="973731"/>
                    <a:pt x="859665" y="1002954"/>
                  </a:cubicBezTo>
                  <a:cubicBezTo>
                    <a:pt x="784901" y="1051345"/>
                    <a:pt x="613962" y="953591"/>
                    <a:pt x="440901" y="1002954"/>
                  </a:cubicBezTo>
                  <a:cubicBezTo>
                    <a:pt x="277666" y="1023897"/>
                    <a:pt x="159392" y="987170"/>
                    <a:pt x="91931" y="1002954"/>
                  </a:cubicBezTo>
                  <a:cubicBezTo>
                    <a:pt x="26120" y="1019657"/>
                    <a:pt x="26615" y="949141"/>
                    <a:pt x="0" y="835792"/>
                  </a:cubicBezTo>
                  <a:cubicBezTo>
                    <a:pt x="-3576" y="609365"/>
                    <a:pt x="8758" y="290967"/>
                    <a:pt x="0" y="167161"/>
                  </a:cubicBezTo>
                  <a:close/>
                </a:path>
              </a:pathLst>
            </a:custGeom>
            <a:solidFill>
              <a:srgbClr val="FFFF00"/>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 name="connsiteX0" fmla="*/ 0 w 3673564"/>
                        <a:gd name="connsiteY0" fmla="*/ 167161 h 1002954"/>
                        <a:gd name="connsiteX1" fmla="*/ 91931 w 3673564"/>
                        <a:gd name="connsiteY1" fmla="*/ 0 h 1002954"/>
                        <a:gd name="connsiteX2" fmla="*/ 510695 w 3673564"/>
                        <a:gd name="connsiteY2" fmla="*/ 0 h 1002954"/>
                        <a:gd name="connsiteX3" fmla="*/ 789871 w 3673564"/>
                        <a:gd name="connsiteY3" fmla="*/ 0 h 1002954"/>
                        <a:gd name="connsiteX4" fmla="*/ 1103944 w 3673564"/>
                        <a:gd name="connsiteY4" fmla="*/ 0 h 1002954"/>
                        <a:gd name="connsiteX5" fmla="*/ 1418017 w 3673564"/>
                        <a:gd name="connsiteY5" fmla="*/ 0 h 1002954"/>
                        <a:gd name="connsiteX6" fmla="*/ 1801884 w 3673564"/>
                        <a:gd name="connsiteY6" fmla="*/ 0 h 1002954"/>
                        <a:gd name="connsiteX7" fmla="*/ 2220648 w 3673564"/>
                        <a:gd name="connsiteY7" fmla="*/ 0 h 1002954"/>
                        <a:gd name="connsiteX8" fmla="*/ 2604515 w 3673564"/>
                        <a:gd name="connsiteY8" fmla="*/ 0 h 1002954"/>
                        <a:gd name="connsiteX9" fmla="*/ 2848794 w 3673564"/>
                        <a:gd name="connsiteY9" fmla="*/ 0 h 1002954"/>
                        <a:gd name="connsiteX10" fmla="*/ 3232662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302456 w 3673564"/>
                        <a:gd name="connsiteY15" fmla="*/ 1002954 h 1002954"/>
                        <a:gd name="connsiteX16" fmla="*/ 3058177 w 3673564"/>
                        <a:gd name="connsiteY16" fmla="*/ 1002954 h 1002954"/>
                        <a:gd name="connsiteX17" fmla="*/ 2779001 w 3673564"/>
                        <a:gd name="connsiteY17" fmla="*/ 1002954 h 1002954"/>
                        <a:gd name="connsiteX18" fmla="*/ 2499825 w 3673564"/>
                        <a:gd name="connsiteY18" fmla="*/ 1002954 h 1002954"/>
                        <a:gd name="connsiteX19" fmla="*/ 2115958 w 3673564"/>
                        <a:gd name="connsiteY19" fmla="*/ 1002954 h 1002954"/>
                        <a:gd name="connsiteX20" fmla="*/ 1801884 w 3673564"/>
                        <a:gd name="connsiteY20" fmla="*/ 1002954 h 1002954"/>
                        <a:gd name="connsiteX21" fmla="*/ 1418017 w 3673564"/>
                        <a:gd name="connsiteY21" fmla="*/ 1002954 h 1002954"/>
                        <a:gd name="connsiteX22" fmla="*/ 999253 w 3673564"/>
                        <a:gd name="connsiteY22" fmla="*/ 1002954 h 1002954"/>
                        <a:gd name="connsiteX23" fmla="*/ 580489 w 3673564"/>
                        <a:gd name="connsiteY23" fmla="*/ 1002954 h 1002954"/>
                        <a:gd name="connsiteX24" fmla="*/ 91931 w 3673564"/>
                        <a:gd name="connsiteY24" fmla="*/ 1002954 h 1002954"/>
                        <a:gd name="connsiteX25" fmla="*/ 0 w 3673564"/>
                        <a:gd name="connsiteY25" fmla="*/ 835792 h 1002954"/>
                        <a:gd name="connsiteX26" fmla="*/ 0 w 3673564"/>
                        <a:gd name="connsiteY26" fmla="*/ 167161 h 100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73564" h="1002954" fill="none" extrusionOk="0">
                          <a:moveTo>
                            <a:pt x="0" y="167161"/>
                          </a:moveTo>
                          <a:cubicBezTo>
                            <a:pt x="-787" y="52044"/>
                            <a:pt x="42755" y="2181"/>
                            <a:pt x="91931" y="0"/>
                          </a:cubicBezTo>
                          <a:cubicBezTo>
                            <a:pt x="176212" y="-17067"/>
                            <a:pt x="382385" y="5467"/>
                            <a:pt x="475798" y="0"/>
                          </a:cubicBezTo>
                          <a:cubicBezTo>
                            <a:pt x="555821" y="-10132"/>
                            <a:pt x="748737" y="-22349"/>
                            <a:pt x="859665" y="0"/>
                          </a:cubicBezTo>
                          <a:cubicBezTo>
                            <a:pt x="966873" y="-6872"/>
                            <a:pt x="1014367" y="4593"/>
                            <a:pt x="1138841" y="0"/>
                          </a:cubicBezTo>
                          <a:cubicBezTo>
                            <a:pt x="1266872" y="-15958"/>
                            <a:pt x="1328321" y="4719"/>
                            <a:pt x="1418017" y="0"/>
                          </a:cubicBezTo>
                          <a:cubicBezTo>
                            <a:pt x="1513676" y="-2535"/>
                            <a:pt x="1672200" y="22224"/>
                            <a:pt x="1766987" y="0"/>
                          </a:cubicBezTo>
                          <a:cubicBezTo>
                            <a:pt x="1869361" y="-18585"/>
                            <a:pt x="1942355" y="-35750"/>
                            <a:pt x="2046164" y="0"/>
                          </a:cubicBezTo>
                          <a:cubicBezTo>
                            <a:pt x="2146595" y="10429"/>
                            <a:pt x="2251924" y="19597"/>
                            <a:pt x="2325340" y="0"/>
                          </a:cubicBezTo>
                          <a:cubicBezTo>
                            <a:pt x="2411361" y="-21802"/>
                            <a:pt x="2521645" y="-21030"/>
                            <a:pt x="2744104" y="0"/>
                          </a:cubicBezTo>
                          <a:cubicBezTo>
                            <a:pt x="2945543" y="30299"/>
                            <a:pt x="2959568" y="-2736"/>
                            <a:pt x="3093074" y="0"/>
                          </a:cubicBezTo>
                          <a:cubicBezTo>
                            <a:pt x="3225643" y="-17482"/>
                            <a:pt x="3475293" y="11723"/>
                            <a:pt x="3581632" y="0"/>
                          </a:cubicBezTo>
                          <a:cubicBezTo>
                            <a:pt x="3618586" y="10676"/>
                            <a:pt x="3682672" y="75729"/>
                            <a:pt x="3673564" y="167161"/>
                          </a:cubicBezTo>
                          <a:cubicBezTo>
                            <a:pt x="3680881" y="372053"/>
                            <a:pt x="3664159" y="652487"/>
                            <a:pt x="3673564" y="835792"/>
                          </a:cubicBezTo>
                          <a:cubicBezTo>
                            <a:pt x="3664346" y="917716"/>
                            <a:pt x="3621078" y="992022"/>
                            <a:pt x="3581632" y="1002954"/>
                          </a:cubicBezTo>
                          <a:cubicBezTo>
                            <a:pt x="3469390" y="970057"/>
                            <a:pt x="3410073" y="989799"/>
                            <a:pt x="3267559" y="1002954"/>
                          </a:cubicBezTo>
                          <a:cubicBezTo>
                            <a:pt x="3135453" y="1016306"/>
                            <a:pt x="3089969" y="1017504"/>
                            <a:pt x="3023280" y="1002954"/>
                          </a:cubicBezTo>
                          <a:cubicBezTo>
                            <a:pt x="2981155" y="974855"/>
                            <a:pt x="2874500" y="1002140"/>
                            <a:pt x="2779001" y="1002954"/>
                          </a:cubicBezTo>
                          <a:cubicBezTo>
                            <a:pt x="2683561" y="1014008"/>
                            <a:pt x="2643863" y="1013955"/>
                            <a:pt x="2534722" y="1002954"/>
                          </a:cubicBezTo>
                          <a:cubicBezTo>
                            <a:pt x="2411605" y="1003633"/>
                            <a:pt x="2229255" y="1021879"/>
                            <a:pt x="2150855" y="1002954"/>
                          </a:cubicBezTo>
                          <a:cubicBezTo>
                            <a:pt x="2066746" y="1005160"/>
                            <a:pt x="2015193" y="1002245"/>
                            <a:pt x="1906576" y="1002954"/>
                          </a:cubicBezTo>
                          <a:cubicBezTo>
                            <a:pt x="1802815" y="1005561"/>
                            <a:pt x="1770902" y="984638"/>
                            <a:pt x="1627399" y="1002954"/>
                          </a:cubicBezTo>
                          <a:cubicBezTo>
                            <a:pt x="1493050" y="1009159"/>
                            <a:pt x="1444607" y="995059"/>
                            <a:pt x="1278430" y="1002954"/>
                          </a:cubicBezTo>
                          <a:cubicBezTo>
                            <a:pt x="1115709" y="1002605"/>
                            <a:pt x="955845" y="989398"/>
                            <a:pt x="859665" y="1002954"/>
                          </a:cubicBezTo>
                          <a:cubicBezTo>
                            <a:pt x="752970" y="1038025"/>
                            <a:pt x="598444" y="974669"/>
                            <a:pt x="440901" y="1002954"/>
                          </a:cubicBezTo>
                          <a:cubicBezTo>
                            <a:pt x="280945" y="1010335"/>
                            <a:pt x="152669" y="992532"/>
                            <a:pt x="91931" y="1002954"/>
                          </a:cubicBezTo>
                          <a:cubicBezTo>
                            <a:pt x="26487" y="1016209"/>
                            <a:pt x="10459" y="944802"/>
                            <a:pt x="0" y="835792"/>
                          </a:cubicBezTo>
                          <a:cubicBezTo>
                            <a:pt x="6100" y="634653"/>
                            <a:pt x="2203" y="294805"/>
                            <a:pt x="0" y="167161"/>
                          </a:cubicBezTo>
                          <a:close/>
                        </a:path>
                        <a:path w="3673564" h="1002954" stroke="0" extrusionOk="0">
                          <a:moveTo>
                            <a:pt x="0" y="167161"/>
                          </a:moveTo>
                          <a:cubicBezTo>
                            <a:pt x="97" y="81588"/>
                            <a:pt x="37422" y="-7127"/>
                            <a:pt x="91931" y="0"/>
                          </a:cubicBezTo>
                          <a:cubicBezTo>
                            <a:pt x="272376" y="31160"/>
                            <a:pt x="319999" y="30220"/>
                            <a:pt x="510695" y="0"/>
                          </a:cubicBezTo>
                          <a:cubicBezTo>
                            <a:pt x="704506" y="-31571"/>
                            <a:pt x="705727" y="26921"/>
                            <a:pt x="789871" y="0"/>
                          </a:cubicBezTo>
                          <a:cubicBezTo>
                            <a:pt x="884402" y="-30581"/>
                            <a:pt x="994842" y="44208"/>
                            <a:pt x="1103944" y="0"/>
                          </a:cubicBezTo>
                          <a:cubicBezTo>
                            <a:pt x="1210863" y="-33789"/>
                            <a:pt x="1270213" y="-29057"/>
                            <a:pt x="1418017" y="0"/>
                          </a:cubicBezTo>
                          <a:cubicBezTo>
                            <a:pt x="1573347" y="21567"/>
                            <a:pt x="1642766" y="-20586"/>
                            <a:pt x="1801884" y="0"/>
                          </a:cubicBezTo>
                          <a:cubicBezTo>
                            <a:pt x="1991918" y="12144"/>
                            <a:pt x="2130782" y="-13718"/>
                            <a:pt x="2220648" y="0"/>
                          </a:cubicBezTo>
                          <a:cubicBezTo>
                            <a:pt x="2306319" y="36012"/>
                            <a:pt x="2413116" y="5569"/>
                            <a:pt x="2604515" y="0"/>
                          </a:cubicBezTo>
                          <a:cubicBezTo>
                            <a:pt x="2795385" y="-9506"/>
                            <a:pt x="2732190" y="-18881"/>
                            <a:pt x="2848794" y="0"/>
                          </a:cubicBezTo>
                          <a:cubicBezTo>
                            <a:pt x="2968654" y="3296"/>
                            <a:pt x="3071221" y="12748"/>
                            <a:pt x="3232662" y="0"/>
                          </a:cubicBezTo>
                          <a:cubicBezTo>
                            <a:pt x="3397510" y="-24643"/>
                            <a:pt x="3423784" y="29258"/>
                            <a:pt x="3581632" y="0"/>
                          </a:cubicBezTo>
                          <a:cubicBezTo>
                            <a:pt x="3626817" y="-10467"/>
                            <a:pt x="3670439" y="73994"/>
                            <a:pt x="3673564" y="167161"/>
                          </a:cubicBezTo>
                          <a:cubicBezTo>
                            <a:pt x="3647434" y="468092"/>
                            <a:pt x="3696740" y="698581"/>
                            <a:pt x="3673564" y="835792"/>
                          </a:cubicBezTo>
                          <a:cubicBezTo>
                            <a:pt x="3673026" y="927156"/>
                            <a:pt x="3621423" y="985986"/>
                            <a:pt x="3581632" y="1002954"/>
                          </a:cubicBezTo>
                          <a:cubicBezTo>
                            <a:pt x="3463670" y="1007821"/>
                            <a:pt x="3410631" y="979779"/>
                            <a:pt x="3302456" y="1002954"/>
                          </a:cubicBezTo>
                          <a:cubicBezTo>
                            <a:pt x="3191459" y="1025377"/>
                            <a:pt x="3113178" y="995026"/>
                            <a:pt x="3058177" y="1002954"/>
                          </a:cubicBezTo>
                          <a:cubicBezTo>
                            <a:pt x="2988270" y="990679"/>
                            <a:pt x="2857449" y="1009141"/>
                            <a:pt x="2779001" y="1002954"/>
                          </a:cubicBezTo>
                          <a:cubicBezTo>
                            <a:pt x="2708520" y="987145"/>
                            <a:pt x="2643949" y="1011310"/>
                            <a:pt x="2499825" y="1002954"/>
                          </a:cubicBezTo>
                          <a:cubicBezTo>
                            <a:pt x="2381832" y="960275"/>
                            <a:pt x="2253298" y="1023879"/>
                            <a:pt x="2115958" y="1002954"/>
                          </a:cubicBezTo>
                          <a:cubicBezTo>
                            <a:pt x="1959723" y="987308"/>
                            <a:pt x="1907316" y="1006646"/>
                            <a:pt x="1801884" y="1002954"/>
                          </a:cubicBezTo>
                          <a:cubicBezTo>
                            <a:pt x="1700496" y="986615"/>
                            <a:pt x="1551274" y="964060"/>
                            <a:pt x="1418017" y="1002954"/>
                          </a:cubicBezTo>
                          <a:cubicBezTo>
                            <a:pt x="1267225" y="1057687"/>
                            <a:pt x="1172883" y="966708"/>
                            <a:pt x="999253" y="1002954"/>
                          </a:cubicBezTo>
                          <a:cubicBezTo>
                            <a:pt x="834471" y="1038170"/>
                            <a:pt x="786394" y="1010518"/>
                            <a:pt x="580489" y="1002954"/>
                          </a:cubicBezTo>
                          <a:cubicBezTo>
                            <a:pt x="370246" y="999574"/>
                            <a:pt x="218595" y="1013018"/>
                            <a:pt x="91931" y="1002954"/>
                          </a:cubicBezTo>
                          <a:cubicBezTo>
                            <a:pt x="36811" y="1034714"/>
                            <a:pt x="20066" y="955645"/>
                            <a:pt x="0" y="835792"/>
                          </a:cubicBezTo>
                          <a:cubicBezTo>
                            <a:pt x="10165" y="623514"/>
                            <a:pt x="11489" y="304728"/>
                            <a:pt x="0" y="167161"/>
                          </a:cubicBezTo>
                          <a:close/>
                        </a:path>
                        <a:path w="3673564" h="1002954" fill="none" stroke="0" extrusionOk="0">
                          <a:moveTo>
                            <a:pt x="0" y="167161"/>
                          </a:moveTo>
                          <a:cubicBezTo>
                            <a:pt x="-4747" y="57728"/>
                            <a:pt x="44337" y="3331"/>
                            <a:pt x="91931" y="0"/>
                          </a:cubicBezTo>
                          <a:cubicBezTo>
                            <a:pt x="188456" y="870"/>
                            <a:pt x="376768" y="11403"/>
                            <a:pt x="475798" y="0"/>
                          </a:cubicBezTo>
                          <a:cubicBezTo>
                            <a:pt x="573439" y="3938"/>
                            <a:pt x="754423" y="11057"/>
                            <a:pt x="859665" y="0"/>
                          </a:cubicBezTo>
                          <a:cubicBezTo>
                            <a:pt x="954657" y="-4234"/>
                            <a:pt x="1010276" y="10544"/>
                            <a:pt x="1138841" y="0"/>
                          </a:cubicBezTo>
                          <a:cubicBezTo>
                            <a:pt x="1273155" y="-1361"/>
                            <a:pt x="1333841" y="-4148"/>
                            <a:pt x="1418017" y="0"/>
                          </a:cubicBezTo>
                          <a:cubicBezTo>
                            <a:pt x="1521334" y="-19"/>
                            <a:pt x="1681991" y="32999"/>
                            <a:pt x="1766987" y="0"/>
                          </a:cubicBezTo>
                          <a:cubicBezTo>
                            <a:pt x="1858052" y="-30860"/>
                            <a:pt x="1936908" y="-20071"/>
                            <a:pt x="2046164" y="0"/>
                          </a:cubicBezTo>
                          <a:cubicBezTo>
                            <a:pt x="2165064" y="29053"/>
                            <a:pt x="2249539" y="933"/>
                            <a:pt x="2325340" y="0"/>
                          </a:cubicBezTo>
                          <a:cubicBezTo>
                            <a:pt x="2418044" y="15688"/>
                            <a:pt x="2519782" y="-30211"/>
                            <a:pt x="2744104" y="0"/>
                          </a:cubicBezTo>
                          <a:cubicBezTo>
                            <a:pt x="2946109" y="29320"/>
                            <a:pt x="2956870" y="-9953"/>
                            <a:pt x="3093074" y="0"/>
                          </a:cubicBezTo>
                          <a:cubicBezTo>
                            <a:pt x="3207220" y="8734"/>
                            <a:pt x="3486925" y="16310"/>
                            <a:pt x="3581632" y="0"/>
                          </a:cubicBezTo>
                          <a:cubicBezTo>
                            <a:pt x="3630179" y="18223"/>
                            <a:pt x="3668234" y="54058"/>
                            <a:pt x="3673564" y="167161"/>
                          </a:cubicBezTo>
                          <a:cubicBezTo>
                            <a:pt x="3672888" y="333010"/>
                            <a:pt x="3675792" y="637299"/>
                            <a:pt x="3673564" y="835792"/>
                          </a:cubicBezTo>
                          <a:cubicBezTo>
                            <a:pt x="3662033" y="924395"/>
                            <a:pt x="3632922" y="985936"/>
                            <a:pt x="3581632" y="1002954"/>
                          </a:cubicBezTo>
                          <a:cubicBezTo>
                            <a:pt x="3468638" y="985355"/>
                            <a:pt x="3410266" y="984517"/>
                            <a:pt x="3267559" y="1002954"/>
                          </a:cubicBezTo>
                          <a:cubicBezTo>
                            <a:pt x="3131662" y="1011114"/>
                            <a:pt x="3078694" y="1017909"/>
                            <a:pt x="3023280" y="1002954"/>
                          </a:cubicBezTo>
                          <a:cubicBezTo>
                            <a:pt x="2956305" y="969395"/>
                            <a:pt x="2862674" y="995714"/>
                            <a:pt x="2779001" y="1002954"/>
                          </a:cubicBezTo>
                          <a:cubicBezTo>
                            <a:pt x="2685869" y="1005108"/>
                            <a:pt x="2650368" y="1011329"/>
                            <a:pt x="2534722" y="1002954"/>
                          </a:cubicBezTo>
                          <a:cubicBezTo>
                            <a:pt x="2420097" y="1002879"/>
                            <a:pt x="2232679" y="1022973"/>
                            <a:pt x="2150855" y="1002954"/>
                          </a:cubicBezTo>
                          <a:cubicBezTo>
                            <a:pt x="2076638" y="998639"/>
                            <a:pt x="2008724" y="997529"/>
                            <a:pt x="1906576" y="1002954"/>
                          </a:cubicBezTo>
                          <a:cubicBezTo>
                            <a:pt x="1809549" y="1005404"/>
                            <a:pt x="1769640" y="978338"/>
                            <a:pt x="1627399" y="1002954"/>
                          </a:cubicBezTo>
                          <a:cubicBezTo>
                            <a:pt x="1487979" y="1022010"/>
                            <a:pt x="1436958" y="994081"/>
                            <a:pt x="1278430" y="1002954"/>
                          </a:cubicBezTo>
                          <a:cubicBezTo>
                            <a:pt x="1125443" y="1019345"/>
                            <a:pt x="954658" y="963959"/>
                            <a:pt x="859665" y="1002954"/>
                          </a:cubicBezTo>
                          <a:cubicBezTo>
                            <a:pt x="790152" y="1045103"/>
                            <a:pt x="615143" y="952329"/>
                            <a:pt x="440901" y="1002954"/>
                          </a:cubicBezTo>
                          <a:cubicBezTo>
                            <a:pt x="285823" y="1030530"/>
                            <a:pt x="177991" y="967421"/>
                            <a:pt x="91931" y="1002954"/>
                          </a:cubicBezTo>
                          <a:cubicBezTo>
                            <a:pt x="44589" y="1037058"/>
                            <a:pt x="10775" y="946796"/>
                            <a:pt x="0" y="835792"/>
                          </a:cubicBezTo>
                          <a:cubicBezTo>
                            <a:pt x="-15855" y="630516"/>
                            <a:pt x="41948" y="293119"/>
                            <a:pt x="0" y="1671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T</a:t>
              </a:r>
              <a:r>
                <a:rPr lang="vi-VN" sz="2400" dirty="0">
                  <a:solidFill>
                    <a:srgbClr val="FF0000"/>
                  </a:solidFill>
                  <a:latin typeface="Cambria" panose="02040503050406030204" pitchFamily="18" charset="0"/>
                  <a:ea typeface="Cambria" panose="02040503050406030204" pitchFamily="18" charset="0"/>
                </a:rPr>
                <a:t>ình cảm đáng thương của gia đình cò trong cơn bão</a:t>
              </a:r>
            </a:p>
          </p:txBody>
        </p:sp>
      </p:grpSp>
      <p:cxnSp>
        <p:nvCxnSpPr>
          <p:cNvPr id="11" name="Straight Connector 10">
            <a:extLst>
              <a:ext uri="{FF2B5EF4-FFF2-40B4-BE49-F238E27FC236}">
                <a16:creationId xmlns:a16="http://schemas.microsoft.com/office/drawing/2014/main" id="{48DC1FC1-45E1-F9C8-04C3-BD2A22C5B362}"/>
              </a:ext>
            </a:extLst>
          </p:cNvPr>
          <p:cNvCxnSpPr>
            <a:cxnSpLocks/>
            <a:endCxn id="12" idx="43"/>
          </p:cNvCxnSpPr>
          <p:nvPr/>
        </p:nvCxnSpPr>
        <p:spPr>
          <a:xfrm flipV="1">
            <a:off x="3829050" y="2672667"/>
            <a:ext cx="752476" cy="14802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Rounded Corners 43">
            <a:extLst>
              <a:ext uri="{FF2B5EF4-FFF2-40B4-BE49-F238E27FC236}">
                <a16:creationId xmlns:a16="http://schemas.microsoft.com/office/drawing/2014/main" id="{493E0095-0F15-2117-A065-A27CA990E129}"/>
              </a:ext>
            </a:extLst>
          </p:cNvPr>
          <p:cNvSpPr/>
          <p:nvPr/>
        </p:nvSpPr>
        <p:spPr>
          <a:xfrm>
            <a:off x="4581526" y="2186645"/>
            <a:ext cx="6743700" cy="985180"/>
          </a:xfrm>
          <a:custGeom>
            <a:avLst/>
            <a:gdLst>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 name="connsiteX0" fmla="*/ 0 w 6743700"/>
              <a:gd name="connsiteY0" fmla="*/ 164199 h 985180"/>
              <a:gd name="connsiteX1" fmla="*/ 125381 w 6743700"/>
              <a:gd name="connsiteY1" fmla="*/ 0 h 985180"/>
              <a:gd name="connsiteX2" fmla="*/ 572248 w 6743700"/>
              <a:gd name="connsiteY2" fmla="*/ 0 h 985180"/>
              <a:gd name="connsiteX3" fmla="*/ 1019114 w 6743700"/>
              <a:gd name="connsiteY3" fmla="*/ 0 h 985180"/>
              <a:gd name="connsiteX4" fmla="*/ 1465981 w 6743700"/>
              <a:gd name="connsiteY4" fmla="*/ 0 h 985180"/>
              <a:gd name="connsiteX5" fmla="*/ 1977777 w 6743700"/>
              <a:gd name="connsiteY5" fmla="*/ 0 h 985180"/>
              <a:gd name="connsiteX6" fmla="*/ 2229856 w 6743700"/>
              <a:gd name="connsiteY6" fmla="*/ 0 h 985180"/>
              <a:gd name="connsiteX7" fmla="*/ 2611794 w 6743700"/>
              <a:gd name="connsiteY7" fmla="*/ 0 h 985180"/>
              <a:gd name="connsiteX8" fmla="*/ 2928802 w 6743700"/>
              <a:gd name="connsiteY8" fmla="*/ 0 h 985180"/>
              <a:gd name="connsiteX9" fmla="*/ 3180881 w 6743700"/>
              <a:gd name="connsiteY9" fmla="*/ 0 h 985180"/>
              <a:gd name="connsiteX10" fmla="*/ 3627748 w 6743700"/>
              <a:gd name="connsiteY10" fmla="*/ 0 h 985180"/>
              <a:gd name="connsiteX11" fmla="*/ 3814897 w 6743700"/>
              <a:gd name="connsiteY11" fmla="*/ 0 h 985180"/>
              <a:gd name="connsiteX12" fmla="*/ 4002046 w 6743700"/>
              <a:gd name="connsiteY12" fmla="*/ 0 h 985180"/>
              <a:gd name="connsiteX13" fmla="*/ 4448913 w 6743700"/>
              <a:gd name="connsiteY13" fmla="*/ 0 h 985180"/>
              <a:gd name="connsiteX14" fmla="*/ 4700992 w 6743700"/>
              <a:gd name="connsiteY14" fmla="*/ 0 h 985180"/>
              <a:gd name="connsiteX15" fmla="*/ 4953071 w 6743700"/>
              <a:gd name="connsiteY15" fmla="*/ 0 h 985180"/>
              <a:gd name="connsiteX16" fmla="*/ 5464867 w 6743700"/>
              <a:gd name="connsiteY16" fmla="*/ 0 h 985180"/>
              <a:gd name="connsiteX17" fmla="*/ 5976663 w 6743700"/>
              <a:gd name="connsiteY17" fmla="*/ 0 h 985180"/>
              <a:gd name="connsiteX18" fmla="*/ 6618318 w 6743700"/>
              <a:gd name="connsiteY18" fmla="*/ 0 h 985180"/>
              <a:gd name="connsiteX19" fmla="*/ 6743700 w 6743700"/>
              <a:gd name="connsiteY19" fmla="*/ 164199 h 985180"/>
              <a:gd name="connsiteX20" fmla="*/ 6743700 w 6743700"/>
              <a:gd name="connsiteY20" fmla="*/ 499158 h 985180"/>
              <a:gd name="connsiteX21" fmla="*/ 6743700 w 6743700"/>
              <a:gd name="connsiteY21" fmla="*/ 820980 h 985180"/>
              <a:gd name="connsiteX22" fmla="*/ 6618318 w 6743700"/>
              <a:gd name="connsiteY22" fmla="*/ 985180 h 985180"/>
              <a:gd name="connsiteX23" fmla="*/ 6171451 w 6743700"/>
              <a:gd name="connsiteY23" fmla="*/ 985180 h 985180"/>
              <a:gd name="connsiteX24" fmla="*/ 5984302 w 6743700"/>
              <a:gd name="connsiteY24" fmla="*/ 985180 h 985180"/>
              <a:gd name="connsiteX25" fmla="*/ 5732223 w 6743700"/>
              <a:gd name="connsiteY25" fmla="*/ 985180 h 985180"/>
              <a:gd name="connsiteX26" fmla="*/ 5545074 w 6743700"/>
              <a:gd name="connsiteY26" fmla="*/ 985180 h 985180"/>
              <a:gd name="connsiteX27" fmla="*/ 5292995 w 6743700"/>
              <a:gd name="connsiteY27" fmla="*/ 985180 h 985180"/>
              <a:gd name="connsiteX28" fmla="*/ 4846128 w 6743700"/>
              <a:gd name="connsiteY28" fmla="*/ 985180 h 985180"/>
              <a:gd name="connsiteX29" fmla="*/ 4594049 w 6743700"/>
              <a:gd name="connsiteY29" fmla="*/ 985180 h 985180"/>
              <a:gd name="connsiteX30" fmla="*/ 4212112 w 6743700"/>
              <a:gd name="connsiteY30" fmla="*/ 985180 h 985180"/>
              <a:gd name="connsiteX31" fmla="*/ 3895104 w 6743700"/>
              <a:gd name="connsiteY31" fmla="*/ 985180 h 985180"/>
              <a:gd name="connsiteX32" fmla="*/ 3643025 w 6743700"/>
              <a:gd name="connsiteY32" fmla="*/ 985180 h 985180"/>
              <a:gd name="connsiteX33" fmla="*/ 3131229 w 6743700"/>
              <a:gd name="connsiteY33" fmla="*/ 985180 h 985180"/>
              <a:gd name="connsiteX34" fmla="*/ 2879150 w 6743700"/>
              <a:gd name="connsiteY34" fmla="*/ 985180 h 985180"/>
              <a:gd name="connsiteX35" fmla="*/ 2432283 w 6743700"/>
              <a:gd name="connsiteY35" fmla="*/ 985180 h 985180"/>
              <a:gd name="connsiteX36" fmla="*/ 2180204 w 6743700"/>
              <a:gd name="connsiteY36" fmla="*/ 985180 h 985180"/>
              <a:gd name="connsiteX37" fmla="*/ 1928126 w 6743700"/>
              <a:gd name="connsiteY37" fmla="*/ 985180 h 985180"/>
              <a:gd name="connsiteX38" fmla="*/ 1416330 w 6743700"/>
              <a:gd name="connsiteY38" fmla="*/ 985180 h 985180"/>
              <a:gd name="connsiteX39" fmla="*/ 969463 w 6743700"/>
              <a:gd name="connsiteY39" fmla="*/ 985180 h 985180"/>
              <a:gd name="connsiteX40" fmla="*/ 782313 w 6743700"/>
              <a:gd name="connsiteY40" fmla="*/ 985180 h 985180"/>
              <a:gd name="connsiteX41" fmla="*/ 465305 w 6743700"/>
              <a:gd name="connsiteY41" fmla="*/ 985180 h 985180"/>
              <a:gd name="connsiteX42" fmla="*/ 125381 w 6743700"/>
              <a:gd name="connsiteY42" fmla="*/ 985180 h 985180"/>
              <a:gd name="connsiteX43" fmla="*/ 0 w 6743700"/>
              <a:gd name="connsiteY43" fmla="*/ 820980 h 985180"/>
              <a:gd name="connsiteX44" fmla="*/ 0 w 6743700"/>
              <a:gd name="connsiteY44" fmla="*/ 505725 h 985180"/>
              <a:gd name="connsiteX45" fmla="*/ 0 w 6743700"/>
              <a:gd name="connsiteY45" fmla="*/ 164199 h 985180"/>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743700" h="985180" fill="none" extrusionOk="0">
                <a:moveTo>
                  <a:pt x="0" y="164199"/>
                </a:moveTo>
                <a:cubicBezTo>
                  <a:pt x="19292" y="55035"/>
                  <a:pt x="42288" y="22422"/>
                  <a:pt x="125381" y="0"/>
                </a:cubicBezTo>
                <a:cubicBezTo>
                  <a:pt x="201931" y="-18012"/>
                  <a:pt x="242501" y="9157"/>
                  <a:pt x="312530" y="0"/>
                </a:cubicBezTo>
                <a:cubicBezTo>
                  <a:pt x="375152" y="38852"/>
                  <a:pt x="492694" y="31976"/>
                  <a:pt x="629538" y="0"/>
                </a:cubicBezTo>
                <a:cubicBezTo>
                  <a:pt x="753706" y="-15445"/>
                  <a:pt x="822562" y="-22999"/>
                  <a:pt x="881617" y="0"/>
                </a:cubicBezTo>
                <a:cubicBezTo>
                  <a:pt x="965319" y="12422"/>
                  <a:pt x="1095650" y="7167"/>
                  <a:pt x="1198625" y="0"/>
                </a:cubicBezTo>
                <a:cubicBezTo>
                  <a:pt x="1343491" y="-11401"/>
                  <a:pt x="1362101" y="19334"/>
                  <a:pt x="1450704" y="0"/>
                </a:cubicBezTo>
                <a:cubicBezTo>
                  <a:pt x="1496330" y="4865"/>
                  <a:pt x="1641552" y="49338"/>
                  <a:pt x="1832641" y="0"/>
                </a:cubicBezTo>
                <a:cubicBezTo>
                  <a:pt x="2025028" y="-24991"/>
                  <a:pt x="1954482" y="39573"/>
                  <a:pt x="2084720" y="0"/>
                </a:cubicBezTo>
                <a:cubicBezTo>
                  <a:pt x="2206113" y="-66970"/>
                  <a:pt x="2261551" y="5883"/>
                  <a:pt x="2401728" y="0"/>
                </a:cubicBezTo>
                <a:cubicBezTo>
                  <a:pt x="2509101" y="23089"/>
                  <a:pt x="2588000" y="49365"/>
                  <a:pt x="2783666" y="0"/>
                </a:cubicBezTo>
                <a:cubicBezTo>
                  <a:pt x="2937657" y="-66048"/>
                  <a:pt x="3010871" y="31875"/>
                  <a:pt x="3165603" y="0"/>
                </a:cubicBezTo>
                <a:cubicBezTo>
                  <a:pt x="3387774" y="-31127"/>
                  <a:pt x="3549569" y="64255"/>
                  <a:pt x="3677400" y="0"/>
                </a:cubicBezTo>
                <a:cubicBezTo>
                  <a:pt x="3867292" y="-80335"/>
                  <a:pt x="3893142" y="-13881"/>
                  <a:pt x="4124267" y="0"/>
                </a:cubicBezTo>
                <a:cubicBezTo>
                  <a:pt x="4351870" y="8426"/>
                  <a:pt x="4216715" y="54995"/>
                  <a:pt x="4311416" y="0"/>
                </a:cubicBezTo>
                <a:cubicBezTo>
                  <a:pt x="4430943" y="-19217"/>
                  <a:pt x="4592388" y="18006"/>
                  <a:pt x="4823212" y="0"/>
                </a:cubicBezTo>
                <a:cubicBezTo>
                  <a:pt x="4972573" y="-82541"/>
                  <a:pt x="5100595" y="85637"/>
                  <a:pt x="5335009" y="0"/>
                </a:cubicBezTo>
                <a:cubicBezTo>
                  <a:pt x="5539594" y="-30901"/>
                  <a:pt x="5522881" y="48258"/>
                  <a:pt x="5587087" y="0"/>
                </a:cubicBezTo>
                <a:cubicBezTo>
                  <a:pt x="5667780" y="-59997"/>
                  <a:pt x="5972303" y="-60637"/>
                  <a:pt x="6098883" y="0"/>
                </a:cubicBezTo>
                <a:cubicBezTo>
                  <a:pt x="6327030" y="11870"/>
                  <a:pt x="6421140" y="7609"/>
                  <a:pt x="6618318" y="0"/>
                </a:cubicBezTo>
                <a:cubicBezTo>
                  <a:pt x="6674659" y="-17991"/>
                  <a:pt x="6738950" y="82764"/>
                  <a:pt x="6743700" y="164199"/>
                </a:cubicBezTo>
                <a:cubicBezTo>
                  <a:pt x="6769739" y="307070"/>
                  <a:pt x="6749658" y="349449"/>
                  <a:pt x="6743700" y="479454"/>
                </a:cubicBezTo>
                <a:cubicBezTo>
                  <a:pt x="6732999" y="617476"/>
                  <a:pt x="6721695" y="750001"/>
                  <a:pt x="6743700" y="820980"/>
                </a:cubicBezTo>
                <a:cubicBezTo>
                  <a:pt x="6753451" y="881202"/>
                  <a:pt x="6680328" y="1009705"/>
                  <a:pt x="6618318" y="985180"/>
                </a:cubicBezTo>
                <a:cubicBezTo>
                  <a:pt x="6424258" y="1070806"/>
                  <a:pt x="6300126" y="953809"/>
                  <a:pt x="6171451" y="985180"/>
                </a:cubicBezTo>
                <a:cubicBezTo>
                  <a:pt x="6064555" y="976790"/>
                  <a:pt x="5951851" y="989595"/>
                  <a:pt x="5854443" y="985180"/>
                </a:cubicBezTo>
                <a:cubicBezTo>
                  <a:pt x="5774153" y="1011844"/>
                  <a:pt x="5764544" y="982827"/>
                  <a:pt x="5667294" y="985180"/>
                </a:cubicBezTo>
                <a:cubicBezTo>
                  <a:pt x="5592856" y="984946"/>
                  <a:pt x="5546394" y="958833"/>
                  <a:pt x="5480145" y="985180"/>
                </a:cubicBezTo>
                <a:cubicBezTo>
                  <a:pt x="5399696" y="1030012"/>
                  <a:pt x="5361354" y="976773"/>
                  <a:pt x="5228066" y="985180"/>
                </a:cubicBezTo>
                <a:cubicBezTo>
                  <a:pt x="5124664" y="998128"/>
                  <a:pt x="5072558" y="978660"/>
                  <a:pt x="4975987" y="985180"/>
                </a:cubicBezTo>
                <a:cubicBezTo>
                  <a:pt x="4874436" y="1023311"/>
                  <a:pt x="4774064" y="975380"/>
                  <a:pt x="4723908" y="985180"/>
                </a:cubicBezTo>
                <a:cubicBezTo>
                  <a:pt x="4684061" y="980672"/>
                  <a:pt x="4485726" y="963888"/>
                  <a:pt x="4212112" y="985180"/>
                </a:cubicBezTo>
                <a:cubicBezTo>
                  <a:pt x="3956862" y="1043206"/>
                  <a:pt x="3930327" y="950128"/>
                  <a:pt x="3765245" y="985180"/>
                </a:cubicBezTo>
                <a:cubicBezTo>
                  <a:pt x="3599088" y="975876"/>
                  <a:pt x="3540982" y="976346"/>
                  <a:pt x="3448237" y="985180"/>
                </a:cubicBezTo>
                <a:cubicBezTo>
                  <a:pt x="3333121" y="1022263"/>
                  <a:pt x="3207318" y="983442"/>
                  <a:pt x="3131229" y="985180"/>
                </a:cubicBezTo>
                <a:cubicBezTo>
                  <a:pt x="3058519" y="1024114"/>
                  <a:pt x="3008388" y="990603"/>
                  <a:pt x="2944080" y="985180"/>
                </a:cubicBezTo>
                <a:cubicBezTo>
                  <a:pt x="2873763" y="1037302"/>
                  <a:pt x="2583491" y="997651"/>
                  <a:pt x="2497213" y="985180"/>
                </a:cubicBezTo>
                <a:cubicBezTo>
                  <a:pt x="2373308" y="1010187"/>
                  <a:pt x="2131100" y="915997"/>
                  <a:pt x="2050345" y="985180"/>
                </a:cubicBezTo>
                <a:cubicBezTo>
                  <a:pt x="2053059" y="1044581"/>
                  <a:pt x="1789639" y="962789"/>
                  <a:pt x="1603479" y="985180"/>
                </a:cubicBezTo>
                <a:cubicBezTo>
                  <a:pt x="1441276" y="1007976"/>
                  <a:pt x="1356029" y="1010034"/>
                  <a:pt x="1156612" y="985180"/>
                </a:cubicBezTo>
                <a:cubicBezTo>
                  <a:pt x="934373" y="956187"/>
                  <a:pt x="816286" y="882463"/>
                  <a:pt x="709745" y="985180"/>
                </a:cubicBezTo>
                <a:cubicBezTo>
                  <a:pt x="606971" y="1018450"/>
                  <a:pt x="350546" y="935421"/>
                  <a:pt x="125381" y="985180"/>
                </a:cubicBezTo>
                <a:cubicBezTo>
                  <a:pt x="30545" y="981009"/>
                  <a:pt x="30473" y="912239"/>
                  <a:pt x="0" y="820980"/>
                </a:cubicBezTo>
                <a:cubicBezTo>
                  <a:pt x="-9273" y="715754"/>
                  <a:pt x="-8633" y="561034"/>
                  <a:pt x="0" y="486021"/>
                </a:cubicBezTo>
                <a:cubicBezTo>
                  <a:pt x="-1521" y="401833"/>
                  <a:pt x="-1309" y="266981"/>
                  <a:pt x="0" y="164199"/>
                </a:cubicBezTo>
                <a:close/>
              </a:path>
              <a:path w="6743700" h="985180" stroke="0" extrusionOk="0">
                <a:moveTo>
                  <a:pt x="0" y="164199"/>
                </a:moveTo>
                <a:cubicBezTo>
                  <a:pt x="-29517" y="46416"/>
                  <a:pt x="60487" y="13871"/>
                  <a:pt x="125381" y="0"/>
                </a:cubicBezTo>
                <a:cubicBezTo>
                  <a:pt x="179527" y="-98822"/>
                  <a:pt x="433302" y="-13251"/>
                  <a:pt x="572248" y="0"/>
                </a:cubicBezTo>
                <a:cubicBezTo>
                  <a:pt x="732584" y="4663"/>
                  <a:pt x="878478" y="32152"/>
                  <a:pt x="1019114" y="0"/>
                </a:cubicBezTo>
                <a:cubicBezTo>
                  <a:pt x="1160219" y="-15698"/>
                  <a:pt x="1256596" y="31918"/>
                  <a:pt x="1465981" y="0"/>
                </a:cubicBezTo>
                <a:cubicBezTo>
                  <a:pt x="1668147" y="-45681"/>
                  <a:pt x="1740174" y="-4144"/>
                  <a:pt x="1977777" y="0"/>
                </a:cubicBezTo>
                <a:cubicBezTo>
                  <a:pt x="2183538" y="-31264"/>
                  <a:pt x="2099348" y="40543"/>
                  <a:pt x="2229856" y="0"/>
                </a:cubicBezTo>
                <a:cubicBezTo>
                  <a:pt x="2371389" y="-11063"/>
                  <a:pt x="2494020" y="-52036"/>
                  <a:pt x="2611794" y="0"/>
                </a:cubicBezTo>
                <a:cubicBezTo>
                  <a:pt x="2716579" y="12804"/>
                  <a:pt x="2848805" y="29417"/>
                  <a:pt x="2928802" y="0"/>
                </a:cubicBezTo>
                <a:cubicBezTo>
                  <a:pt x="3019848" y="-8931"/>
                  <a:pt x="3065165" y="59623"/>
                  <a:pt x="3180881" y="0"/>
                </a:cubicBezTo>
                <a:cubicBezTo>
                  <a:pt x="3247584" y="-77"/>
                  <a:pt x="3367791" y="39385"/>
                  <a:pt x="3627748" y="0"/>
                </a:cubicBezTo>
                <a:cubicBezTo>
                  <a:pt x="3839027" y="-45429"/>
                  <a:pt x="3744464" y="19677"/>
                  <a:pt x="3814897" y="0"/>
                </a:cubicBezTo>
                <a:cubicBezTo>
                  <a:pt x="3869952" y="-6631"/>
                  <a:pt x="3928631" y="23680"/>
                  <a:pt x="4002046" y="0"/>
                </a:cubicBezTo>
                <a:cubicBezTo>
                  <a:pt x="4090462" y="49826"/>
                  <a:pt x="4225307" y="16528"/>
                  <a:pt x="4448913" y="0"/>
                </a:cubicBezTo>
                <a:cubicBezTo>
                  <a:pt x="4642825" y="-31100"/>
                  <a:pt x="4610917" y="8268"/>
                  <a:pt x="4700992" y="0"/>
                </a:cubicBezTo>
                <a:cubicBezTo>
                  <a:pt x="4765491" y="-7785"/>
                  <a:pt x="4833211" y="-9581"/>
                  <a:pt x="4953071" y="0"/>
                </a:cubicBezTo>
                <a:cubicBezTo>
                  <a:pt x="5006993" y="-34207"/>
                  <a:pt x="5214029" y="31394"/>
                  <a:pt x="5464867" y="0"/>
                </a:cubicBezTo>
                <a:cubicBezTo>
                  <a:pt x="5674856" y="25168"/>
                  <a:pt x="5865917" y="14594"/>
                  <a:pt x="5976663" y="0"/>
                </a:cubicBezTo>
                <a:cubicBezTo>
                  <a:pt x="6069350" y="-16420"/>
                  <a:pt x="6402326" y="76719"/>
                  <a:pt x="6618318" y="0"/>
                </a:cubicBezTo>
                <a:cubicBezTo>
                  <a:pt x="6709419" y="-40306"/>
                  <a:pt x="6757939" y="117093"/>
                  <a:pt x="6743700" y="164199"/>
                </a:cubicBezTo>
                <a:cubicBezTo>
                  <a:pt x="6753278" y="258984"/>
                  <a:pt x="6718660" y="462411"/>
                  <a:pt x="6743700" y="499158"/>
                </a:cubicBezTo>
                <a:cubicBezTo>
                  <a:pt x="6786662" y="589270"/>
                  <a:pt x="6716318" y="757202"/>
                  <a:pt x="6743700" y="820980"/>
                </a:cubicBezTo>
                <a:cubicBezTo>
                  <a:pt x="6756609" y="944989"/>
                  <a:pt x="6682544" y="1008458"/>
                  <a:pt x="6618318" y="985180"/>
                </a:cubicBezTo>
                <a:cubicBezTo>
                  <a:pt x="6539771" y="998421"/>
                  <a:pt x="6296358" y="940033"/>
                  <a:pt x="6171451" y="985180"/>
                </a:cubicBezTo>
                <a:cubicBezTo>
                  <a:pt x="6031652" y="982205"/>
                  <a:pt x="6043536" y="961150"/>
                  <a:pt x="5984302" y="985180"/>
                </a:cubicBezTo>
                <a:cubicBezTo>
                  <a:pt x="5908557" y="1040358"/>
                  <a:pt x="5846729" y="1007628"/>
                  <a:pt x="5732223" y="985180"/>
                </a:cubicBezTo>
                <a:cubicBezTo>
                  <a:pt x="5624762" y="1002982"/>
                  <a:pt x="5609379" y="993624"/>
                  <a:pt x="5545074" y="985180"/>
                </a:cubicBezTo>
                <a:cubicBezTo>
                  <a:pt x="5484641" y="1012940"/>
                  <a:pt x="5419979" y="956979"/>
                  <a:pt x="5292995" y="985180"/>
                </a:cubicBezTo>
                <a:cubicBezTo>
                  <a:pt x="5138366" y="1002466"/>
                  <a:pt x="5107182" y="846758"/>
                  <a:pt x="4846128" y="985180"/>
                </a:cubicBezTo>
                <a:cubicBezTo>
                  <a:pt x="4654251" y="1034060"/>
                  <a:pt x="4670637" y="948931"/>
                  <a:pt x="4594049" y="985180"/>
                </a:cubicBezTo>
                <a:cubicBezTo>
                  <a:pt x="4532730" y="1048423"/>
                  <a:pt x="4357984" y="971970"/>
                  <a:pt x="4212112" y="985180"/>
                </a:cubicBezTo>
                <a:cubicBezTo>
                  <a:pt x="4063591" y="1006609"/>
                  <a:pt x="4026120" y="955868"/>
                  <a:pt x="3895104" y="985180"/>
                </a:cubicBezTo>
                <a:cubicBezTo>
                  <a:pt x="3784292" y="1015370"/>
                  <a:pt x="3773792" y="979649"/>
                  <a:pt x="3643025" y="985180"/>
                </a:cubicBezTo>
                <a:cubicBezTo>
                  <a:pt x="3534787" y="944028"/>
                  <a:pt x="3408655" y="961411"/>
                  <a:pt x="3131229" y="985180"/>
                </a:cubicBezTo>
                <a:cubicBezTo>
                  <a:pt x="2886166" y="1014580"/>
                  <a:pt x="2925978" y="963306"/>
                  <a:pt x="2879150" y="985180"/>
                </a:cubicBezTo>
                <a:cubicBezTo>
                  <a:pt x="2768317" y="1005977"/>
                  <a:pt x="2558619" y="969825"/>
                  <a:pt x="2432283" y="985180"/>
                </a:cubicBezTo>
                <a:cubicBezTo>
                  <a:pt x="2295573" y="1041034"/>
                  <a:pt x="2274481" y="983710"/>
                  <a:pt x="2180204" y="985180"/>
                </a:cubicBezTo>
                <a:cubicBezTo>
                  <a:pt x="2107858" y="1015813"/>
                  <a:pt x="2005458" y="936540"/>
                  <a:pt x="1928126" y="985180"/>
                </a:cubicBezTo>
                <a:cubicBezTo>
                  <a:pt x="1799109" y="1078346"/>
                  <a:pt x="1570282" y="846229"/>
                  <a:pt x="1416330" y="985180"/>
                </a:cubicBezTo>
                <a:cubicBezTo>
                  <a:pt x="1225194" y="1046451"/>
                  <a:pt x="1130028" y="973440"/>
                  <a:pt x="969463" y="985180"/>
                </a:cubicBezTo>
                <a:cubicBezTo>
                  <a:pt x="819620" y="1027120"/>
                  <a:pt x="853173" y="989713"/>
                  <a:pt x="782313" y="985180"/>
                </a:cubicBezTo>
                <a:cubicBezTo>
                  <a:pt x="727256" y="974569"/>
                  <a:pt x="610897" y="943792"/>
                  <a:pt x="465305" y="985180"/>
                </a:cubicBezTo>
                <a:cubicBezTo>
                  <a:pt x="321768" y="989370"/>
                  <a:pt x="281747" y="984768"/>
                  <a:pt x="125381" y="985180"/>
                </a:cubicBezTo>
                <a:cubicBezTo>
                  <a:pt x="39612" y="956730"/>
                  <a:pt x="5981" y="941052"/>
                  <a:pt x="0" y="820980"/>
                </a:cubicBezTo>
                <a:cubicBezTo>
                  <a:pt x="-14936" y="667916"/>
                  <a:pt x="-1339" y="608322"/>
                  <a:pt x="0" y="505725"/>
                </a:cubicBezTo>
                <a:cubicBezTo>
                  <a:pt x="-22140" y="425860"/>
                  <a:pt x="-856" y="331706"/>
                  <a:pt x="0" y="164199"/>
                </a:cubicBezTo>
                <a:close/>
              </a:path>
              <a:path w="6743700" h="985180" fill="none" stroke="0" extrusionOk="0">
                <a:moveTo>
                  <a:pt x="0" y="164199"/>
                </a:moveTo>
                <a:cubicBezTo>
                  <a:pt x="-8035" y="48794"/>
                  <a:pt x="53088" y="19618"/>
                  <a:pt x="125381" y="0"/>
                </a:cubicBezTo>
                <a:cubicBezTo>
                  <a:pt x="210955" y="-5171"/>
                  <a:pt x="270048" y="7055"/>
                  <a:pt x="312530" y="0"/>
                </a:cubicBezTo>
                <a:cubicBezTo>
                  <a:pt x="340031" y="9046"/>
                  <a:pt x="535887" y="68477"/>
                  <a:pt x="629538" y="0"/>
                </a:cubicBezTo>
                <a:cubicBezTo>
                  <a:pt x="737331" y="-21597"/>
                  <a:pt x="781639" y="-349"/>
                  <a:pt x="881617" y="0"/>
                </a:cubicBezTo>
                <a:cubicBezTo>
                  <a:pt x="937761" y="-5980"/>
                  <a:pt x="1067898" y="26743"/>
                  <a:pt x="1198625" y="0"/>
                </a:cubicBezTo>
                <a:cubicBezTo>
                  <a:pt x="1321262" y="-12025"/>
                  <a:pt x="1388968" y="-7151"/>
                  <a:pt x="1450704" y="0"/>
                </a:cubicBezTo>
                <a:cubicBezTo>
                  <a:pt x="1547940" y="1284"/>
                  <a:pt x="1632403" y="57010"/>
                  <a:pt x="1832641" y="0"/>
                </a:cubicBezTo>
                <a:cubicBezTo>
                  <a:pt x="2019038" y="-72597"/>
                  <a:pt x="1977415" y="-6115"/>
                  <a:pt x="2084720" y="0"/>
                </a:cubicBezTo>
                <a:cubicBezTo>
                  <a:pt x="2175211" y="9152"/>
                  <a:pt x="2284803" y="-38164"/>
                  <a:pt x="2401728" y="0"/>
                </a:cubicBezTo>
                <a:cubicBezTo>
                  <a:pt x="2530192" y="23328"/>
                  <a:pt x="2612403" y="55003"/>
                  <a:pt x="2783666" y="0"/>
                </a:cubicBezTo>
                <a:cubicBezTo>
                  <a:pt x="2961650" y="-50288"/>
                  <a:pt x="2962864" y="10857"/>
                  <a:pt x="3165603" y="0"/>
                </a:cubicBezTo>
                <a:cubicBezTo>
                  <a:pt x="3370746" y="2933"/>
                  <a:pt x="3531783" y="94458"/>
                  <a:pt x="3677400" y="0"/>
                </a:cubicBezTo>
                <a:cubicBezTo>
                  <a:pt x="3843602" y="-54650"/>
                  <a:pt x="3901523" y="-17113"/>
                  <a:pt x="4124267" y="0"/>
                </a:cubicBezTo>
                <a:cubicBezTo>
                  <a:pt x="4342537" y="12364"/>
                  <a:pt x="4215958" y="7867"/>
                  <a:pt x="4311416" y="0"/>
                </a:cubicBezTo>
                <a:cubicBezTo>
                  <a:pt x="4355265" y="-61445"/>
                  <a:pt x="4652399" y="5606"/>
                  <a:pt x="4823212" y="0"/>
                </a:cubicBezTo>
                <a:cubicBezTo>
                  <a:pt x="5048734" y="-67681"/>
                  <a:pt x="5107470" y="14909"/>
                  <a:pt x="5335009" y="0"/>
                </a:cubicBezTo>
                <a:cubicBezTo>
                  <a:pt x="5560010" y="-25537"/>
                  <a:pt x="5525265" y="17665"/>
                  <a:pt x="5587087" y="0"/>
                </a:cubicBezTo>
                <a:cubicBezTo>
                  <a:pt x="5607649" y="-54874"/>
                  <a:pt x="5902859" y="-42386"/>
                  <a:pt x="6098883" y="0"/>
                </a:cubicBezTo>
                <a:cubicBezTo>
                  <a:pt x="6288728" y="18572"/>
                  <a:pt x="6393427" y="12181"/>
                  <a:pt x="6618318" y="0"/>
                </a:cubicBezTo>
                <a:cubicBezTo>
                  <a:pt x="6691656" y="11202"/>
                  <a:pt x="6698048" y="66285"/>
                  <a:pt x="6743700" y="164199"/>
                </a:cubicBezTo>
                <a:cubicBezTo>
                  <a:pt x="6782427" y="291414"/>
                  <a:pt x="6746192" y="338741"/>
                  <a:pt x="6743700" y="479454"/>
                </a:cubicBezTo>
                <a:cubicBezTo>
                  <a:pt x="6738699" y="626349"/>
                  <a:pt x="6747138" y="763333"/>
                  <a:pt x="6743700" y="820980"/>
                </a:cubicBezTo>
                <a:cubicBezTo>
                  <a:pt x="6737295" y="897124"/>
                  <a:pt x="6664819" y="987958"/>
                  <a:pt x="6618318" y="985180"/>
                </a:cubicBezTo>
                <a:cubicBezTo>
                  <a:pt x="6389383" y="1033175"/>
                  <a:pt x="6329115" y="940186"/>
                  <a:pt x="6171451" y="985180"/>
                </a:cubicBezTo>
                <a:cubicBezTo>
                  <a:pt x="6042847" y="990978"/>
                  <a:pt x="5916215" y="975766"/>
                  <a:pt x="5854443" y="985180"/>
                </a:cubicBezTo>
                <a:cubicBezTo>
                  <a:pt x="5782351" y="990272"/>
                  <a:pt x="5766001" y="972237"/>
                  <a:pt x="5667294" y="985180"/>
                </a:cubicBezTo>
                <a:cubicBezTo>
                  <a:pt x="5582196" y="992417"/>
                  <a:pt x="5556391" y="964774"/>
                  <a:pt x="5480145" y="985180"/>
                </a:cubicBezTo>
                <a:cubicBezTo>
                  <a:pt x="5406246" y="994116"/>
                  <a:pt x="5354592" y="998548"/>
                  <a:pt x="5228066" y="985180"/>
                </a:cubicBezTo>
                <a:cubicBezTo>
                  <a:pt x="5102364" y="1007270"/>
                  <a:pt x="5068152" y="968542"/>
                  <a:pt x="4975987" y="985180"/>
                </a:cubicBezTo>
                <a:cubicBezTo>
                  <a:pt x="4882206" y="987690"/>
                  <a:pt x="4793755" y="962947"/>
                  <a:pt x="4723908" y="985180"/>
                </a:cubicBezTo>
                <a:cubicBezTo>
                  <a:pt x="4640745" y="991945"/>
                  <a:pt x="4471530" y="984401"/>
                  <a:pt x="4212112" y="985180"/>
                </a:cubicBezTo>
                <a:cubicBezTo>
                  <a:pt x="3983428" y="1020132"/>
                  <a:pt x="3944961" y="972011"/>
                  <a:pt x="3765245" y="985180"/>
                </a:cubicBezTo>
                <a:cubicBezTo>
                  <a:pt x="3588268" y="998128"/>
                  <a:pt x="3553929" y="958629"/>
                  <a:pt x="3448237" y="985180"/>
                </a:cubicBezTo>
                <a:cubicBezTo>
                  <a:pt x="3355225" y="1002840"/>
                  <a:pt x="3206444" y="988732"/>
                  <a:pt x="3131229" y="985180"/>
                </a:cubicBezTo>
                <a:cubicBezTo>
                  <a:pt x="3070437" y="1002954"/>
                  <a:pt x="3009080" y="977879"/>
                  <a:pt x="2944080" y="985180"/>
                </a:cubicBezTo>
                <a:cubicBezTo>
                  <a:pt x="2877761" y="982895"/>
                  <a:pt x="2608757" y="965258"/>
                  <a:pt x="2497213" y="985180"/>
                </a:cubicBezTo>
                <a:cubicBezTo>
                  <a:pt x="2353828" y="1000364"/>
                  <a:pt x="2134974" y="931326"/>
                  <a:pt x="2050345" y="985180"/>
                </a:cubicBezTo>
                <a:cubicBezTo>
                  <a:pt x="1949577" y="1049918"/>
                  <a:pt x="1764870" y="889464"/>
                  <a:pt x="1603479" y="985180"/>
                </a:cubicBezTo>
                <a:cubicBezTo>
                  <a:pt x="1447090" y="992700"/>
                  <a:pt x="1355012" y="974736"/>
                  <a:pt x="1156612" y="985180"/>
                </a:cubicBezTo>
                <a:cubicBezTo>
                  <a:pt x="942168" y="994011"/>
                  <a:pt x="846371" y="930014"/>
                  <a:pt x="709745" y="985180"/>
                </a:cubicBezTo>
                <a:cubicBezTo>
                  <a:pt x="618021" y="1044277"/>
                  <a:pt x="317336" y="958349"/>
                  <a:pt x="125381" y="985180"/>
                </a:cubicBezTo>
                <a:cubicBezTo>
                  <a:pt x="53461" y="970782"/>
                  <a:pt x="-12571" y="941635"/>
                  <a:pt x="0" y="820980"/>
                </a:cubicBezTo>
                <a:cubicBezTo>
                  <a:pt x="-59721" y="667108"/>
                  <a:pt x="13081" y="556075"/>
                  <a:pt x="0" y="486021"/>
                </a:cubicBezTo>
                <a:cubicBezTo>
                  <a:pt x="-32396" y="396913"/>
                  <a:pt x="-6410" y="255962"/>
                  <a:pt x="0" y="164199"/>
                </a:cubicBezTo>
                <a:close/>
              </a:path>
              <a:path w="6743700" h="985180" fill="none" stroke="0" extrusionOk="0">
                <a:moveTo>
                  <a:pt x="0" y="164199"/>
                </a:moveTo>
                <a:cubicBezTo>
                  <a:pt x="4903" y="52804"/>
                  <a:pt x="60286" y="22296"/>
                  <a:pt x="125381" y="0"/>
                </a:cubicBezTo>
                <a:cubicBezTo>
                  <a:pt x="213903" y="-17445"/>
                  <a:pt x="253195" y="9118"/>
                  <a:pt x="312530" y="0"/>
                </a:cubicBezTo>
                <a:cubicBezTo>
                  <a:pt x="365172" y="27769"/>
                  <a:pt x="514578" y="46337"/>
                  <a:pt x="629538" y="0"/>
                </a:cubicBezTo>
                <a:cubicBezTo>
                  <a:pt x="747348" y="-22931"/>
                  <a:pt x="812336" y="-15674"/>
                  <a:pt x="881617" y="0"/>
                </a:cubicBezTo>
                <a:cubicBezTo>
                  <a:pt x="927309" y="-18692"/>
                  <a:pt x="1071642" y="8413"/>
                  <a:pt x="1198625" y="0"/>
                </a:cubicBezTo>
                <a:cubicBezTo>
                  <a:pt x="1345932" y="-13394"/>
                  <a:pt x="1373661" y="5900"/>
                  <a:pt x="1450704" y="0"/>
                </a:cubicBezTo>
                <a:cubicBezTo>
                  <a:pt x="1547505" y="8152"/>
                  <a:pt x="1632381" y="46299"/>
                  <a:pt x="1832641" y="0"/>
                </a:cubicBezTo>
                <a:cubicBezTo>
                  <a:pt x="2024308" y="-46550"/>
                  <a:pt x="1974577" y="17424"/>
                  <a:pt x="2084720" y="0"/>
                </a:cubicBezTo>
                <a:cubicBezTo>
                  <a:pt x="2189297" y="-43055"/>
                  <a:pt x="2268448" y="-7622"/>
                  <a:pt x="2401728" y="0"/>
                </a:cubicBezTo>
                <a:cubicBezTo>
                  <a:pt x="2514842" y="17983"/>
                  <a:pt x="2590287" y="65248"/>
                  <a:pt x="2783666" y="0"/>
                </a:cubicBezTo>
                <a:cubicBezTo>
                  <a:pt x="2961936" y="-76609"/>
                  <a:pt x="2994319" y="21854"/>
                  <a:pt x="3165603" y="0"/>
                </a:cubicBezTo>
                <a:cubicBezTo>
                  <a:pt x="3392702" y="-18118"/>
                  <a:pt x="3510649" y="69495"/>
                  <a:pt x="3677400" y="0"/>
                </a:cubicBezTo>
                <a:cubicBezTo>
                  <a:pt x="3862828" y="-74136"/>
                  <a:pt x="3919736" y="-11634"/>
                  <a:pt x="4124267" y="0"/>
                </a:cubicBezTo>
                <a:cubicBezTo>
                  <a:pt x="4352296" y="-1627"/>
                  <a:pt x="4223785" y="32458"/>
                  <a:pt x="4311416" y="0"/>
                </a:cubicBezTo>
                <a:cubicBezTo>
                  <a:pt x="4409559" y="-28567"/>
                  <a:pt x="4623955" y="-20382"/>
                  <a:pt x="4823212" y="0"/>
                </a:cubicBezTo>
                <a:cubicBezTo>
                  <a:pt x="5036026" y="-87846"/>
                  <a:pt x="5105588" y="23803"/>
                  <a:pt x="5335009" y="0"/>
                </a:cubicBezTo>
                <a:cubicBezTo>
                  <a:pt x="5548709" y="-27565"/>
                  <a:pt x="5533318" y="25660"/>
                  <a:pt x="5587087" y="0"/>
                </a:cubicBezTo>
                <a:cubicBezTo>
                  <a:pt x="5653701" y="-51727"/>
                  <a:pt x="5933555" y="-40192"/>
                  <a:pt x="6098883" y="0"/>
                </a:cubicBezTo>
                <a:cubicBezTo>
                  <a:pt x="6305197" y="23593"/>
                  <a:pt x="6400876" y="5947"/>
                  <a:pt x="6618318" y="0"/>
                </a:cubicBezTo>
                <a:cubicBezTo>
                  <a:pt x="6677772" y="10155"/>
                  <a:pt x="6714403" y="84015"/>
                  <a:pt x="6743700" y="164199"/>
                </a:cubicBezTo>
                <a:cubicBezTo>
                  <a:pt x="6781000" y="296751"/>
                  <a:pt x="6749515" y="346697"/>
                  <a:pt x="6743700" y="479454"/>
                </a:cubicBezTo>
                <a:cubicBezTo>
                  <a:pt x="6733204" y="621848"/>
                  <a:pt x="6725732" y="748076"/>
                  <a:pt x="6743700" y="820980"/>
                </a:cubicBezTo>
                <a:cubicBezTo>
                  <a:pt x="6737404" y="895862"/>
                  <a:pt x="6677942" y="992738"/>
                  <a:pt x="6618318" y="985180"/>
                </a:cubicBezTo>
                <a:cubicBezTo>
                  <a:pt x="6415219" y="1054273"/>
                  <a:pt x="6286786" y="943597"/>
                  <a:pt x="6171451" y="985180"/>
                </a:cubicBezTo>
                <a:cubicBezTo>
                  <a:pt x="6061777" y="979820"/>
                  <a:pt x="5944670" y="974754"/>
                  <a:pt x="5854443" y="985180"/>
                </a:cubicBezTo>
                <a:cubicBezTo>
                  <a:pt x="5778830" y="995249"/>
                  <a:pt x="5763937" y="972689"/>
                  <a:pt x="5667294" y="985180"/>
                </a:cubicBezTo>
                <a:cubicBezTo>
                  <a:pt x="5576859" y="999418"/>
                  <a:pt x="5550301" y="960920"/>
                  <a:pt x="5480145" y="985180"/>
                </a:cubicBezTo>
                <a:cubicBezTo>
                  <a:pt x="5395901" y="1007700"/>
                  <a:pt x="5361539" y="978115"/>
                  <a:pt x="5228066" y="985180"/>
                </a:cubicBezTo>
                <a:cubicBezTo>
                  <a:pt x="5106986" y="997401"/>
                  <a:pt x="5072383" y="978204"/>
                  <a:pt x="4975987" y="985180"/>
                </a:cubicBezTo>
                <a:cubicBezTo>
                  <a:pt x="4886965" y="1008760"/>
                  <a:pt x="4779916" y="975174"/>
                  <a:pt x="4723908" y="985180"/>
                </a:cubicBezTo>
                <a:cubicBezTo>
                  <a:pt x="4616680" y="1005513"/>
                  <a:pt x="4477756" y="984573"/>
                  <a:pt x="4212112" y="985180"/>
                </a:cubicBezTo>
                <a:cubicBezTo>
                  <a:pt x="3972864" y="1034480"/>
                  <a:pt x="3924551" y="952896"/>
                  <a:pt x="3765245" y="985180"/>
                </a:cubicBezTo>
                <a:cubicBezTo>
                  <a:pt x="3598822" y="982946"/>
                  <a:pt x="3551560" y="960508"/>
                  <a:pt x="3448237" y="985180"/>
                </a:cubicBezTo>
                <a:cubicBezTo>
                  <a:pt x="3343803" y="1031459"/>
                  <a:pt x="3207596" y="985187"/>
                  <a:pt x="3131229" y="985180"/>
                </a:cubicBezTo>
                <a:cubicBezTo>
                  <a:pt x="3070616" y="1000434"/>
                  <a:pt x="3009191" y="986708"/>
                  <a:pt x="2944080" y="985180"/>
                </a:cubicBezTo>
                <a:cubicBezTo>
                  <a:pt x="2878629" y="991611"/>
                  <a:pt x="2588968" y="991482"/>
                  <a:pt x="2497213" y="985180"/>
                </a:cubicBezTo>
                <a:cubicBezTo>
                  <a:pt x="2375406" y="1003237"/>
                  <a:pt x="2120764" y="938201"/>
                  <a:pt x="2050345" y="985180"/>
                </a:cubicBezTo>
                <a:cubicBezTo>
                  <a:pt x="2023720" y="1025386"/>
                  <a:pt x="1781669" y="952086"/>
                  <a:pt x="1603479" y="985180"/>
                </a:cubicBezTo>
                <a:cubicBezTo>
                  <a:pt x="1439577" y="1005182"/>
                  <a:pt x="1348447" y="996347"/>
                  <a:pt x="1156612" y="985180"/>
                </a:cubicBezTo>
                <a:cubicBezTo>
                  <a:pt x="931270" y="974559"/>
                  <a:pt x="839233" y="915831"/>
                  <a:pt x="709745" y="985180"/>
                </a:cubicBezTo>
                <a:cubicBezTo>
                  <a:pt x="620944" y="1027456"/>
                  <a:pt x="331352" y="952243"/>
                  <a:pt x="125381" y="985180"/>
                </a:cubicBezTo>
                <a:cubicBezTo>
                  <a:pt x="38740" y="975097"/>
                  <a:pt x="19206" y="923208"/>
                  <a:pt x="0" y="820980"/>
                </a:cubicBezTo>
                <a:cubicBezTo>
                  <a:pt x="-29711" y="684182"/>
                  <a:pt x="4816" y="564116"/>
                  <a:pt x="0" y="486021"/>
                </a:cubicBezTo>
                <a:cubicBezTo>
                  <a:pt x="-24299" y="397025"/>
                  <a:pt x="-8696" y="245052"/>
                  <a:pt x="0" y="16419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 name="connsiteX0" fmla="*/ 0 w 6743700"/>
                      <a:gd name="connsiteY0" fmla="*/ 164199 h 985180"/>
                      <a:gd name="connsiteX1" fmla="*/ 125381 w 6743700"/>
                      <a:gd name="connsiteY1" fmla="*/ 0 h 985180"/>
                      <a:gd name="connsiteX2" fmla="*/ 572248 w 6743700"/>
                      <a:gd name="connsiteY2" fmla="*/ 0 h 985180"/>
                      <a:gd name="connsiteX3" fmla="*/ 1019114 w 6743700"/>
                      <a:gd name="connsiteY3" fmla="*/ 0 h 985180"/>
                      <a:gd name="connsiteX4" fmla="*/ 1465981 w 6743700"/>
                      <a:gd name="connsiteY4" fmla="*/ 0 h 985180"/>
                      <a:gd name="connsiteX5" fmla="*/ 1977777 w 6743700"/>
                      <a:gd name="connsiteY5" fmla="*/ 0 h 985180"/>
                      <a:gd name="connsiteX6" fmla="*/ 2229856 w 6743700"/>
                      <a:gd name="connsiteY6" fmla="*/ 0 h 985180"/>
                      <a:gd name="connsiteX7" fmla="*/ 2611794 w 6743700"/>
                      <a:gd name="connsiteY7" fmla="*/ 0 h 985180"/>
                      <a:gd name="connsiteX8" fmla="*/ 2928802 w 6743700"/>
                      <a:gd name="connsiteY8" fmla="*/ 0 h 985180"/>
                      <a:gd name="connsiteX9" fmla="*/ 3180881 w 6743700"/>
                      <a:gd name="connsiteY9" fmla="*/ 0 h 985180"/>
                      <a:gd name="connsiteX10" fmla="*/ 3627748 w 6743700"/>
                      <a:gd name="connsiteY10" fmla="*/ 0 h 985180"/>
                      <a:gd name="connsiteX11" fmla="*/ 3814897 w 6743700"/>
                      <a:gd name="connsiteY11" fmla="*/ 0 h 985180"/>
                      <a:gd name="connsiteX12" fmla="*/ 4002046 w 6743700"/>
                      <a:gd name="connsiteY12" fmla="*/ 0 h 985180"/>
                      <a:gd name="connsiteX13" fmla="*/ 4448913 w 6743700"/>
                      <a:gd name="connsiteY13" fmla="*/ 0 h 985180"/>
                      <a:gd name="connsiteX14" fmla="*/ 4700992 w 6743700"/>
                      <a:gd name="connsiteY14" fmla="*/ 0 h 985180"/>
                      <a:gd name="connsiteX15" fmla="*/ 4953071 w 6743700"/>
                      <a:gd name="connsiteY15" fmla="*/ 0 h 985180"/>
                      <a:gd name="connsiteX16" fmla="*/ 5464867 w 6743700"/>
                      <a:gd name="connsiteY16" fmla="*/ 0 h 985180"/>
                      <a:gd name="connsiteX17" fmla="*/ 5976663 w 6743700"/>
                      <a:gd name="connsiteY17" fmla="*/ 0 h 985180"/>
                      <a:gd name="connsiteX18" fmla="*/ 6618318 w 6743700"/>
                      <a:gd name="connsiteY18" fmla="*/ 0 h 985180"/>
                      <a:gd name="connsiteX19" fmla="*/ 6743700 w 6743700"/>
                      <a:gd name="connsiteY19" fmla="*/ 164199 h 985180"/>
                      <a:gd name="connsiteX20" fmla="*/ 6743700 w 6743700"/>
                      <a:gd name="connsiteY20" fmla="*/ 499158 h 985180"/>
                      <a:gd name="connsiteX21" fmla="*/ 6743700 w 6743700"/>
                      <a:gd name="connsiteY21" fmla="*/ 820980 h 985180"/>
                      <a:gd name="connsiteX22" fmla="*/ 6618318 w 6743700"/>
                      <a:gd name="connsiteY22" fmla="*/ 985180 h 985180"/>
                      <a:gd name="connsiteX23" fmla="*/ 6171451 w 6743700"/>
                      <a:gd name="connsiteY23" fmla="*/ 985180 h 985180"/>
                      <a:gd name="connsiteX24" fmla="*/ 5984302 w 6743700"/>
                      <a:gd name="connsiteY24" fmla="*/ 985180 h 985180"/>
                      <a:gd name="connsiteX25" fmla="*/ 5732223 w 6743700"/>
                      <a:gd name="connsiteY25" fmla="*/ 985180 h 985180"/>
                      <a:gd name="connsiteX26" fmla="*/ 5545074 w 6743700"/>
                      <a:gd name="connsiteY26" fmla="*/ 985180 h 985180"/>
                      <a:gd name="connsiteX27" fmla="*/ 5292995 w 6743700"/>
                      <a:gd name="connsiteY27" fmla="*/ 985180 h 985180"/>
                      <a:gd name="connsiteX28" fmla="*/ 4846128 w 6743700"/>
                      <a:gd name="connsiteY28" fmla="*/ 985180 h 985180"/>
                      <a:gd name="connsiteX29" fmla="*/ 4594049 w 6743700"/>
                      <a:gd name="connsiteY29" fmla="*/ 985180 h 985180"/>
                      <a:gd name="connsiteX30" fmla="*/ 4212112 w 6743700"/>
                      <a:gd name="connsiteY30" fmla="*/ 985180 h 985180"/>
                      <a:gd name="connsiteX31" fmla="*/ 3895104 w 6743700"/>
                      <a:gd name="connsiteY31" fmla="*/ 985180 h 985180"/>
                      <a:gd name="connsiteX32" fmla="*/ 3643025 w 6743700"/>
                      <a:gd name="connsiteY32" fmla="*/ 985180 h 985180"/>
                      <a:gd name="connsiteX33" fmla="*/ 3131229 w 6743700"/>
                      <a:gd name="connsiteY33" fmla="*/ 985180 h 985180"/>
                      <a:gd name="connsiteX34" fmla="*/ 2879150 w 6743700"/>
                      <a:gd name="connsiteY34" fmla="*/ 985180 h 985180"/>
                      <a:gd name="connsiteX35" fmla="*/ 2432283 w 6743700"/>
                      <a:gd name="connsiteY35" fmla="*/ 985180 h 985180"/>
                      <a:gd name="connsiteX36" fmla="*/ 2180204 w 6743700"/>
                      <a:gd name="connsiteY36" fmla="*/ 985180 h 985180"/>
                      <a:gd name="connsiteX37" fmla="*/ 1928126 w 6743700"/>
                      <a:gd name="connsiteY37" fmla="*/ 985180 h 985180"/>
                      <a:gd name="connsiteX38" fmla="*/ 1416330 w 6743700"/>
                      <a:gd name="connsiteY38" fmla="*/ 985180 h 985180"/>
                      <a:gd name="connsiteX39" fmla="*/ 969463 w 6743700"/>
                      <a:gd name="connsiteY39" fmla="*/ 985180 h 985180"/>
                      <a:gd name="connsiteX40" fmla="*/ 782313 w 6743700"/>
                      <a:gd name="connsiteY40" fmla="*/ 985180 h 985180"/>
                      <a:gd name="connsiteX41" fmla="*/ 465305 w 6743700"/>
                      <a:gd name="connsiteY41" fmla="*/ 985180 h 985180"/>
                      <a:gd name="connsiteX42" fmla="*/ 125381 w 6743700"/>
                      <a:gd name="connsiteY42" fmla="*/ 985180 h 985180"/>
                      <a:gd name="connsiteX43" fmla="*/ 0 w 6743700"/>
                      <a:gd name="connsiteY43" fmla="*/ 820980 h 985180"/>
                      <a:gd name="connsiteX44" fmla="*/ 0 w 6743700"/>
                      <a:gd name="connsiteY44" fmla="*/ 505725 h 985180"/>
                      <a:gd name="connsiteX45" fmla="*/ 0 w 6743700"/>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743700" h="985180" fill="none" extrusionOk="0">
                        <a:moveTo>
                          <a:pt x="0" y="164199"/>
                        </a:moveTo>
                        <a:cubicBezTo>
                          <a:pt x="18744" y="56893"/>
                          <a:pt x="49777" y="14295"/>
                          <a:pt x="125381" y="0"/>
                        </a:cubicBezTo>
                        <a:cubicBezTo>
                          <a:pt x="198423" y="-14678"/>
                          <a:pt x="248925" y="9808"/>
                          <a:pt x="312530" y="0"/>
                        </a:cubicBezTo>
                        <a:cubicBezTo>
                          <a:pt x="371303" y="21109"/>
                          <a:pt x="512346" y="34792"/>
                          <a:pt x="629538" y="0"/>
                        </a:cubicBezTo>
                        <a:cubicBezTo>
                          <a:pt x="744949" y="-25549"/>
                          <a:pt x="819448" y="-13508"/>
                          <a:pt x="881617" y="0"/>
                        </a:cubicBezTo>
                        <a:cubicBezTo>
                          <a:pt x="952727" y="-2765"/>
                          <a:pt x="1080598" y="10538"/>
                          <a:pt x="1198625" y="0"/>
                        </a:cubicBezTo>
                        <a:cubicBezTo>
                          <a:pt x="1338211" y="-11353"/>
                          <a:pt x="1370385" y="14686"/>
                          <a:pt x="1450704" y="0"/>
                        </a:cubicBezTo>
                        <a:cubicBezTo>
                          <a:pt x="1505646" y="-395"/>
                          <a:pt x="1650390" y="55238"/>
                          <a:pt x="1832641" y="0"/>
                        </a:cubicBezTo>
                        <a:cubicBezTo>
                          <a:pt x="2019576" y="-36946"/>
                          <a:pt x="1970758" y="28779"/>
                          <a:pt x="2084720" y="0"/>
                        </a:cubicBezTo>
                        <a:cubicBezTo>
                          <a:pt x="2198417" y="-47536"/>
                          <a:pt x="2268592" y="4687"/>
                          <a:pt x="2401728" y="0"/>
                        </a:cubicBezTo>
                        <a:cubicBezTo>
                          <a:pt x="2512129" y="11272"/>
                          <a:pt x="2592625" y="53189"/>
                          <a:pt x="2783666" y="0"/>
                        </a:cubicBezTo>
                        <a:cubicBezTo>
                          <a:pt x="2952651" y="-61347"/>
                          <a:pt x="2989747" y="27184"/>
                          <a:pt x="3165603" y="0"/>
                        </a:cubicBezTo>
                        <a:cubicBezTo>
                          <a:pt x="3357395" y="-25360"/>
                          <a:pt x="3515010" y="65872"/>
                          <a:pt x="3677400" y="0"/>
                        </a:cubicBezTo>
                        <a:cubicBezTo>
                          <a:pt x="3861732" y="-75625"/>
                          <a:pt x="3899361" y="-7083"/>
                          <a:pt x="4124267" y="0"/>
                        </a:cubicBezTo>
                        <a:cubicBezTo>
                          <a:pt x="4347563" y="4306"/>
                          <a:pt x="4222600" y="30025"/>
                          <a:pt x="4311416" y="0"/>
                        </a:cubicBezTo>
                        <a:cubicBezTo>
                          <a:pt x="4423715" y="-18795"/>
                          <a:pt x="4596994" y="24223"/>
                          <a:pt x="4823212" y="0"/>
                        </a:cubicBezTo>
                        <a:cubicBezTo>
                          <a:pt x="5001194" y="-70082"/>
                          <a:pt x="5106954" y="45903"/>
                          <a:pt x="5335009" y="0"/>
                        </a:cubicBezTo>
                        <a:cubicBezTo>
                          <a:pt x="5547835" y="-29686"/>
                          <a:pt x="5530792" y="36214"/>
                          <a:pt x="5587087" y="0"/>
                        </a:cubicBezTo>
                        <a:cubicBezTo>
                          <a:pt x="5657573" y="-49280"/>
                          <a:pt x="5936511" y="-29994"/>
                          <a:pt x="6098883" y="0"/>
                        </a:cubicBezTo>
                        <a:cubicBezTo>
                          <a:pt x="6314939" y="2447"/>
                          <a:pt x="6405195" y="7866"/>
                          <a:pt x="6618318" y="0"/>
                        </a:cubicBezTo>
                        <a:cubicBezTo>
                          <a:pt x="6676475" y="-14262"/>
                          <a:pt x="6733446" y="74588"/>
                          <a:pt x="6743700" y="164199"/>
                        </a:cubicBezTo>
                        <a:cubicBezTo>
                          <a:pt x="6769715" y="304031"/>
                          <a:pt x="6746676" y="347699"/>
                          <a:pt x="6743700" y="479454"/>
                        </a:cubicBezTo>
                        <a:cubicBezTo>
                          <a:pt x="6741149" y="617688"/>
                          <a:pt x="6724331" y="750037"/>
                          <a:pt x="6743700" y="820980"/>
                        </a:cubicBezTo>
                        <a:cubicBezTo>
                          <a:pt x="6752832" y="890355"/>
                          <a:pt x="6681149" y="991411"/>
                          <a:pt x="6618318" y="985180"/>
                        </a:cubicBezTo>
                        <a:cubicBezTo>
                          <a:pt x="6414695" y="1058620"/>
                          <a:pt x="6303509" y="959004"/>
                          <a:pt x="6171451" y="985180"/>
                        </a:cubicBezTo>
                        <a:cubicBezTo>
                          <a:pt x="6047580" y="989939"/>
                          <a:pt x="5937662" y="979533"/>
                          <a:pt x="5854443" y="985180"/>
                        </a:cubicBezTo>
                        <a:cubicBezTo>
                          <a:pt x="5776566" y="1005637"/>
                          <a:pt x="5758948" y="973323"/>
                          <a:pt x="5667294" y="985180"/>
                        </a:cubicBezTo>
                        <a:cubicBezTo>
                          <a:pt x="5584915" y="991229"/>
                          <a:pt x="5548506" y="961101"/>
                          <a:pt x="5480145" y="985180"/>
                        </a:cubicBezTo>
                        <a:cubicBezTo>
                          <a:pt x="5403085" y="1021116"/>
                          <a:pt x="5359705" y="976979"/>
                          <a:pt x="5228066" y="985180"/>
                        </a:cubicBezTo>
                        <a:cubicBezTo>
                          <a:pt x="5113798" y="991885"/>
                          <a:pt x="5069537" y="976662"/>
                          <a:pt x="4975987" y="985180"/>
                        </a:cubicBezTo>
                        <a:cubicBezTo>
                          <a:pt x="4880622" y="1010215"/>
                          <a:pt x="4781873" y="971031"/>
                          <a:pt x="4723908" y="985180"/>
                        </a:cubicBezTo>
                        <a:cubicBezTo>
                          <a:pt x="4665787" y="995277"/>
                          <a:pt x="4478369" y="957147"/>
                          <a:pt x="4212112" y="985180"/>
                        </a:cubicBezTo>
                        <a:cubicBezTo>
                          <a:pt x="3957768" y="1033372"/>
                          <a:pt x="3931431" y="958259"/>
                          <a:pt x="3765245" y="985180"/>
                        </a:cubicBezTo>
                        <a:cubicBezTo>
                          <a:pt x="3597870" y="986741"/>
                          <a:pt x="3549754" y="967553"/>
                          <a:pt x="3448237" y="985180"/>
                        </a:cubicBezTo>
                        <a:cubicBezTo>
                          <a:pt x="3338937" y="1012831"/>
                          <a:pt x="3206801" y="980709"/>
                          <a:pt x="3131229" y="985180"/>
                        </a:cubicBezTo>
                        <a:cubicBezTo>
                          <a:pt x="3058887" y="1013252"/>
                          <a:pt x="3007748" y="985459"/>
                          <a:pt x="2944080" y="985180"/>
                        </a:cubicBezTo>
                        <a:cubicBezTo>
                          <a:pt x="2878597" y="1015905"/>
                          <a:pt x="2593664" y="988068"/>
                          <a:pt x="2497213" y="985180"/>
                        </a:cubicBezTo>
                        <a:cubicBezTo>
                          <a:pt x="2379756" y="1003241"/>
                          <a:pt x="2137738" y="917564"/>
                          <a:pt x="2050345" y="985180"/>
                        </a:cubicBezTo>
                        <a:cubicBezTo>
                          <a:pt x="2007012" y="1047570"/>
                          <a:pt x="1788171" y="954865"/>
                          <a:pt x="1603479" y="985180"/>
                        </a:cubicBezTo>
                        <a:cubicBezTo>
                          <a:pt x="1427854" y="1018981"/>
                          <a:pt x="1356476" y="998477"/>
                          <a:pt x="1156612" y="985180"/>
                        </a:cubicBezTo>
                        <a:cubicBezTo>
                          <a:pt x="942481" y="967853"/>
                          <a:pt x="829910" y="914491"/>
                          <a:pt x="709745" y="985180"/>
                        </a:cubicBezTo>
                        <a:cubicBezTo>
                          <a:pt x="600415" y="1021809"/>
                          <a:pt x="319356" y="932445"/>
                          <a:pt x="125381" y="985180"/>
                        </a:cubicBezTo>
                        <a:cubicBezTo>
                          <a:pt x="37414" y="974868"/>
                          <a:pt x="21876" y="919491"/>
                          <a:pt x="0" y="820980"/>
                        </a:cubicBezTo>
                        <a:cubicBezTo>
                          <a:pt x="-18232" y="703425"/>
                          <a:pt x="4139" y="566783"/>
                          <a:pt x="0" y="486021"/>
                        </a:cubicBezTo>
                        <a:cubicBezTo>
                          <a:pt x="-7677" y="401029"/>
                          <a:pt x="9454" y="257099"/>
                          <a:pt x="0" y="164199"/>
                        </a:cubicBezTo>
                        <a:close/>
                      </a:path>
                      <a:path w="6743700" h="985180" stroke="0" extrusionOk="0">
                        <a:moveTo>
                          <a:pt x="0" y="164199"/>
                        </a:moveTo>
                        <a:cubicBezTo>
                          <a:pt x="-18779" y="59416"/>
                          <a:pt x="61726" y="11878"/>
                          <a:pt x="125381" y="0"/>
                        </a:cubicBezTo>
                        <a:cubicBezTo>
                          <a:pt x="209259" y="-85680"/>
                          <a:pt x="431394" y="-8361"/>
                          <a:pt x="572248" y="0"/>
                        </a:cubicBezTo>
                        <a:cubicBezTo>
                          <a:pt x="726672" y="-14722"/>
                          <a:pt x="869420" y="26694"/>
                          <a:pt x="1019114" y="0"/>
                        </a:cubicBezTo>
                        <a:cubicBezTo>
                          <a:pt x="1181942" y="-14988"/>
                          <a:pt x="1255541" y="24213"/>
                          <a:pt x="1465981" y="0"/>
                        </a:cubicBezTo>
                        <a:cubicBezTo>
                          <a:pt x="1672870" y="-28430"/>
                          <a:pt x="1768387" y="5502"/>
                          <a:pt x="1977777" y="0"/>
                        </a:cubicBezTo>
                        <a:cubicBezTo>
                          <a:pt x="2180033" y="-13171"/>
                          <a:pt x="2102255" y="35329"/>
                          <a:pt x="2229856" y="0"/>
                        </a:cubicBezTo>
                        <a:cubicBezTo>
                          <a:pt x="2363262" y="-17355"/>
                          <a:pt x="2496192" y="-17243"/>
                          <a:pt x="2611794" y="0"/>
                        </a:cubicBezTo>
                        <a:cubicBezTo>
                          <a:pt x="2721505" y="-1443"/>
                          <a:pt x="2855241" y="34136"/>
                          <a:pt x="2928802" y="0"/>
                        </a:cubicBezTo>
                        <a:cubicBezTo>
                          <a:pt x="3003432" y="-31444"/>
                          <a:pt x="3091685" y="46682"/>
                          <a:pt x="3180881" y="0"/>
                        </a:cubicBezTo>
                        <a:cubicBezTo>
                          <a:pt x="3248746" y="-24131"/>
                          <a:pt x="3403804" y="59409"/>
                          <a:pt x="3627748" y="0"/>
                        </a:cubicBezTo>
                        <a:cubicBezTo>
                          <a:pt x="3840090" y="-55610"/>
                          <a:pt x="3746649" y="13112"/>
                          <a:pt x="3814897" y="0"/>
                        </a:cubicBezTo>
                        <a:cubicBezTo>
                          <a:pt x="3874967" y="-8422"/>
                          <a:pt x="3936557" y="17356"/>
                          <a:pt x="4002046" y="0"/>
                        </a:cubicBezTo>
                        <a:cubicBezTo>
                          <a:pt x="4085842" y="37458"/>
                          <a:pt x="4235311" y="51281"/>
                          <a:pt x="4448913" y="0"/>
                        </a:cubicBezTo>
                        <a:cubicBezTo>
                          <a:pt x="4648554" y="-43531"/>
                          <a:pt x="4616674" y="27315"/>
                          <a:pt x="4700992" y="0"/>
                        </a:cubicBezTo>
                        <a:cubicBezTo>
                          <a:pt x="4769249" y="-13807"/>
                          <a:pt x="4839875" y="2944"/>
                          <a:pt x="4953071" y="0"/>
                        </a:cubicBezTo>
                        <a:cubicBezTo>
                          <a:pt x="5034065" y="-28427"/>
                          <a:pt x="5239846" y="31631"/>
                          <a:pt x="5464867" y="0"/>
                        </a:cubicBezTo>
                        <a:cubicBezTo>
                          <a:pt x="5677942" y="-2078"/>
                          <a:pt x="5860149" y="14586"/>
                          <a:pt x="5976663" y="0"/>
                        </a:cubicBezTo>
                        <a:cubicBezTo>
                          <a:pt x="6078603" y="-15989"/>
                          <a:pt x="6363285" y="46205"/>
                          <a:pt x="6618318" y="0"/>
                        </a:cubicBezTo>
                        <a:cubicBezTo>
                          <a:pt x="6699660" y="-27936"/>
                          <a:pt x="6756507" y="112764"/>
                          <a:pt x="6743700" y="164199"/>
                        </a:cubicBezTo>
                        <a:cubicBezTo>
                          <a:pt x="6748292" y="243042"/>
                          <a:pt x="6718575" y="446667"/>
                          <a:pt x="6743700" y="499158"/>
                        </a:cubicBezTo>
                        <a:cubicBezTo>
                          <a:pt x="6778624" y="580697"/>
                          <a:pt x="6719735" y="750557"/>
                          <a:pt x="6743700" y="820980"/>
                        </a:cubicBezTo>
                        <a:cubicBezTo>
                          <a:pt x="6751612" y="942696"/>
                          <a:pt x="6687899" y="1005402"/>
                          <a:pt x="6618318" y="985180"/>
                        </a:cubicBezTo>
                        <a:cubicBezTo>
                          <a:pt x="6511202" y="1000260"/>
                          <a:pt x="6300188" y="956831"/>
                          <a:pt x="6171451" y="985180"/>
                        </a:cubicBezTo>
                        <a:cubicBezTo>
                          <a:pt x="6032987" y="983114"/>
                          <a:pt x="6042164" y="960754"/>
                          <a:pt x="5984302" y="985180"/>
                        </a:cubicBezTo>
                        <a:cubicBezTo>
                          <a:pt x="5918150" y="1026060"/>
                          <a:pt x="5841309" y="984457"/>
                          <a:pt x="5732223" y="985180"/>
                        </a:cubicBezTo>
                        <a:cubicBezTo>
                          <a:pt x="5625537" y="1004101"/>
                          <a:pt x="5607887" y="991019"/>
                          <a:pt x="5545074" y="985180"/>
                        </a:cubicBezTo>
                        <a:cubicBezTo>
                          <a:pt x="5485752" y="999988"/>
                          <a:pt x="5400279" y="955672"/>
                          <a:pt x="5292995" y="985180"/>
                        </a:cubicBezTo>
                        <a:cubicBezTo>
                          <a:pt x="5162621" y="1007797"/>
                          <a:pt x="5089198" y="877138"/>
                          <a:pt x="4846128" y="985180"/>
                        </a:cubicBezTo>
                        <a:cubicBezTo>
                          <a:pt x="4648752" y="1038131"/>
                          <a:pt x="4673159" y="950736"/>
                          <a:pt x="4594049" y="985180"/>
                        </a:cubicBezTo>
                        <a:cubicBezTo>
                          <a:pt x="4517614" y="1030288"/>
                          <a:pt x="4340730" y="973317"/>
                          <a:pt x="4212112" y="985180"/>
                        </a:cubicBezTo>
                        <a:cubicBezTo>
                          <a:pt x="4084789" y="999200"/>
                          <a:pt x="4006551" y="955828"/>
                          <a:pt x="3895104" y="985180"/>
                        </a:cubicBezTo>
                        <a:cubicBezTo>
                          <a:pt x="3787202" y="1015206"/>
                          <a:pt x="3773193" y="978993"/>
                          <a:pt x="3643025" y="985180"/>
                        </a:cubicBezTo>
                        <a:cubicBezTo>
                          <a:pt x="3523409" y="979963"/>
                          <a:pt x="3395054" y="964259"/>
                          <a:pt x="3131229" y="985180"/>
                        </a:cubicBezTo>
                        <a:cubicBezTo>
                          <a:pt x="2898099" y="1004623"/>
                          <a:pt x="2934583" y="963368"/>
                          <a:pt x="2879150" y="985180"/>
                        </a:cubicBezTo>
                        <a:cubicBezTo>
                          <a:pt x="2803280" y="1006739"/>
                          <a:pt x="2560667" y="962434"/>
                          <a:pt x="2432283" y="985180"/>
                        </a:cubicBezTo>
                        <a:cubicBezTo>
                          <a:pt x="2298873" y="1027399"/>
                          <a:pt x="2273539" y="980766"/>
                          <a:pt x="2180204" y="985180"/>
                        </a:cubicBezTo>
                        <a:cubicBezTo>
                          <a:pt x="2103924" y="1012981"/>
                          <a:pt x="2001619" y="945128"/>
                          <a:pt x="1928126" y="985180"/>
                        </a:cubicBezTo>
                        <a:cubicBezTo>
                          <a:pt x="1823792" y="1052222"/>
                          <a:pt x="1579016" y="887276"/>
                          <a:pt x="1416330" y="985180"/>
                        </a:cubicBezTo>
                        <a:cubicBezTo>
                          <a:pt x="1239888" y="1047363"/>
                          <a:pt x="1131565" y="954169"/>
                          <a:pt x="969463" y="985180"/>
                        </a:cubicBezTo>
                        <a:cubicBezTo>
                          <a:pt x="813049" y="1029306"/>
                          <a:pt x="849320" y="985597"/>
                          <a:pt x="782313" y="985180"/>
                        </a:cubicBezTo>
                        <a:cubicBezTo>
                          <a:pt x="725827" y="984524"/>
                          <a:pt x="610795" y="947876"/>
                          <a:pt x="465305" y="985180"/>
                        </a:cubicBezTo>
                        <a:cubicBezTo>
                          <a:pt x="321648" y="990588"/>
                          <a:pt x="274238" y="975226"/>
                          <a:pt x="125381" y="985180"/>
                        </a:cubicBezTo>
                        <a:cubicBezTo>
                          <a:pt x="43203" y="964731"/>
                          <a:pt x="3701" y="925251"/>
                          <a:pt x="0" y="820980"/>
                        </a:cubicBezTo>
                        <a:cubicBezTo>
                          <a:pt x="-16164" y="669512"/>
                          <a:pt x="7181" y="602116"/>
                          <a:pt x="0" y="505725"/>
                        </a:cubicBezTo>
                        <a:cubicBezTo>
                          <a:pt x="-12785" y="415093"/>
                          <a:pt x="3646" y="322653"/>
                          <a:pt x="0" y="164199"/>
                        </a:cubicBezTo>
                        <a:close/>
                      </a:path>
                      <a:path w="6743700" h="985180" fill="none" stroke="0" extrusionOk="0">
                        <a:moveTo>
                          <a:pt x="0" y="164199"/>
                        </a:moveTo>
                        <a:cubicBezTo>
                          <a:pt x="-1275" y="57586"/>
                          <a:pt x="60421" y="8998"/>
                          <a:pt x="125381" y="0"/>
                        </a:cubicBezTo>
                        <a:cubicBezTo>
                          <a:pt x="205378" y="-13751"/>
                          <a:pt x="264154" y="10449"/>
                          <a:pt x="312530" y="0"/>
                        </a:cubicBezTo>
                        <a:cubicBezTo>
                          <a:pt x="344167" y="10907"/>
                          <a:pt x="526196" y="50201"/>
                          <a:pt x="629538" y="0"/>
                        </a:cubicBezTo>
                        <a:cubicBezTo>
                          <a:pt x="740969" y="-30480"/>
                          <a:pt x="801720" y="2414"/>
                          <a:pt x="881617" y="0"/>
                        </a:cubicBezTo>
                        <a:cubicBezTo>
                          <a:pt x="944644" y="-9324"/>
                          <a:pt x="1050088" y="4624"/>
                          <a:pt x="1198625" y="0"/>
                        </a:cubicBezTo>
                        <a:cubicBezTo>
                          <a:pt x="1323431" y="-12215"/>
                          <a:pt x="1385756" y="-4416"/>
                          <a:pt x="1450704" y="0"/>
                        </a:cubicBezTo>
                        <a:cubicBezTo>
                          <a:pt x="1559606" y="-868"/>
                          <a:pt x="1638800" y="50387"/>
                          <a:pt x="1832641" y="0"/>
                        </a:cubicBezTo>
                        <a:cubicBezTo>
                          <a:pt x="2014145" y="-67912"/>
                          <a:pt x="1981876" y="19822"/>
                          <a:pt x="2084720" y="0"/>
                        </a:cubicBezTo>
                        <a:cubicBezTo>
                          <a:pt x="2180635" y="-18120"/>
                          <a:pt x="2287774" y="-25352"/>
                          <a:pt x="2401728" y="0"/>
                        </a:cubicBezTo>
                        <a:cubicBezTo>
                          <a:pt x="2518983" y="7561"/>
                          <a:pt x="2594617" y="57391"/>
                          <a:pt x="2783666" y="0"/>
                        </a:cubicBezTo>
                        <a:cubicBezTo>
                          <a:pt x="2975216" y="-60003"/>
                          <a:pt x="2982056" y="19807"/>
                          <a:pt x="3165603" y="0"/>
                        </a:cubicBezTo>
                        <a:cubicBezTo>
                          <a:pt x="3385375" y="-17978"/>
                          <a:pt x="3496965" y="72209"/>
                          <a:pt x="3677400" y="0"/>
                        </a:cubicBezTo>
                        <a:cubicBezTo>
                          <a:pt x="3856675" y="-58449"/>
                          <a:pt x="3919723" y="270"/>
                          <a:pt x="4124267" y="0"/>
                        </a:cubicBezTo>
                        <a:cubicBezTo>
                          <a:pt x="4343759" y="-7345"/>
                          <a:pt x="4228496" y="23171"/>
                          <a:pt x="4311416" y="0"/>
                        </a:cubicBezTo>
                        <a:cubicBezTo>
                          <a:pt x="4349412" y="-50248"/>
                          <a:pt x="4646954" y="23232"/>
                          <a:pt x="4823212" y="0"/>
                        </a:cubicBezTo>
                        <a:cubicBezTo>
                          <a:pt x="5044734" y="-72385"/>
                          <a:pt x="5108888" y="12454"/>
                          <a:pt x="5335009" y="0"/>
                        </a:cubicBezTo>
                        <a:cubicBezTo>
                          <a:pt x="5561527" y="-24587"/>
                          <a:pt x="5536732" y="21708"/>
                          <a:pt x="5587087" y="0"/>
                        </a:cubicBezTo>
                        <a:cubicBezTo>
                          <a:pt x="5616089" y="-45098"/>
                          <a:pt x="5891551" y="-2427"/>
                          <a:pt x="6098883" y="0"/>
                        </a:cubicBezTo>
                        <a:cubicBezTo>
                          <a:pt x="6295593" y="11225"/>
                          <a:pt x="6388928" y="7330"/>
                          <a:pt x="6618318" y="0"/>
                        </a:cubicBezTo>
                        <a:cubicBezTo>
                          <a:pt x="6686266" y="9644"/>
                          <a:pt x="6710966" y="75782"/>
                          <a:pt x="6743700" y="164199"/>
                        </a:cubicBezTo>
                        <a:cubicBezTo>
                          <a:pt x="6778858" y="292884"/>
                          <a:pt x="6746325" y="336984"/>
                          <a:pt x="6743700" y="479454"/>
                        </a:cubicBezTo>
                        <a:cubicBezTo>
                          <a:pt x="6736569" y="626188"/>
                          <a:pt x="6739175" y="741930"/>
                          <a:pt x="6743700" y="820980"/>
                        </a:cubicBezTo>
                        <a:cubicBezTo>
                          <a:pt x="6735771" y="905010"/>
                          <a:pt x="6671533" y="992060"/>
                          <a:pt x="6618318" y="985180"/>
                        </a:cubicBezTo>
                        <a:cubicBezTo>
                          <a:pt x="6406897" y="1020848"/>
                          <a:pt x="6303691" y="963180"/>
                          <a:pt x="6171451" y="985180"/>
                        </a:cubicBezTo>
                        <a:cubicBezTo>
                          <a:pt x="6045363" y="992429"/>
                          <a:pt x="5932622" y="970866"/>
                          <a:pt x="5854443" y="985180"/>
                        </a:cubicBezTo>
                        <a:cubicBezTo>
                          <a:pt x="5780931" y="992384"/>
                          <a:pt x="5767751" y="971081"/>
                          <a:pt x="5667294" y="985180"/>
                        </a:cubicBezTo>
                        <a:cubicBezTo>
                          <a:pt x="5573557" y="1000823"/>
                          <a:pt x="5557878" y="963642"/>
                          <a:pt x="5480145" y="985180"/>
                        </a:cubicBezTo>
                        <a:cubicBezTo>
                          <a:pt x="5403612" y="996355"/>
                          <a:pt x="5351880" y="984344"/>
                          <a:pt x="5228066" y="985180"/>
                        </a:cubicBezTo>
                        <a:cubicBezTo>
                          <a:pt x="5101728" y="1000328"/>
                          <a:pt x="5072926" y="977953"/>
                          <a:pt x="4975987" y="985180"/>
                        </a:cubicBezTo>
                        <a:cubicBezTo>
                          <a:pt x="4892691" y="995408"/>
                          <a:pt x="4793193" y="973957"/>
                          <a:pt x="4723908" y="985180"/>
                        </a:cubicBezTo>
                        <a:cubicBezTo>
                          <a:pt x="4640241" y="1010692"/>
                          <a:pt x="4464770" y="985820"/>
                          <a:pt x="4212112" y="985180"/>
                        </a:cubicBezTo>
                        <a:cubicBezTo>
                          <a:pt x="3965533" y="1025360"/>
                          <a:pt x="3931355" y="972750"/>
                          <a:pt x="3765245" y="985180"/>
                        </a:cubicBezTo>
                        <a:cubicBezTo>
                          <a:pt x="3597934" y="991511"/>
                          <a:pt x="3556694" y="952632"/>
                          <a:pt x="3448237" y="985180"/>
                        </a:cubicBezTo>
                        <a:cubicBezTo>
                          <a:pt x="3344957" y="1016308"/>
                          <a:pt x="3207032" y="983195"/>
                          <a:pt x="3131229" y="985180"/>
                        </a:cubicBezTo>
                        <a:cubicBezTo>
                          <a:pt x="3068454" y="997473"/>
                          <a:pt x="3017635" y="980788"/>
                          <a:pt x="2944080" y="985180"/>
                        </a:cubicBezTo>
                        <a:cubicBezTo>
                          <a:pt x="2882291" y="972233"/>
                          <a:pt x="2593532" y="985501"/>
                          <a:pt x="2497213" y="985180"/>
                        </a:cubicBezTo>
                        <a:cubicBezTo>
                          <a:pt x="2356927" y="993932"/>
                          <a:pt x="2133092" y="934624"/>
                          <a:pt x="2050345" y="985180"/>
                        </a:cubicBezTo>
                        <a:cubicBezTo>
                          <a:pt x="1962191" y="1041515"/>
                          <a:pt x="1740442" y="925730"/>
                          <a:pt x="1603479" y="985180"/>
                        </a:cubicBezTo>
                        <a:cubicBezTo>
                          <a:pt x="1430970" y="1012702"/>
                          <a:pt x="1344886" y="979612"/>
                          <a:pt x="1156612" y="985180"/>
                        </a:cubicBezTo>
                        <a:cubicBezTo>
                          <a:pt x="946434" y="993321"/>
                          <a:pt x="865516" y="941584"/>
                          <a:pt x="709745" y="985180"/>
                        </a:cubicBezTo>
                        <a:cubicBezTo>
                          <a:pt x="611967" y="1041358"/>
                          <a:pt x="318928" y="954083"/>
                          <a:pt x="125381" y="985180"/>
                        </a:cubicBezTo>
                        <a:cubicBezTo>
                          <a:pt x="52423" y="972563"/>
                          <a:pt x="2071" y="940704"/>
                          <a:pt x="0" y="820980"/>
                        </a:cubicBezTo>
                        <a:cubicBezTo>
                          <a:pt x="-41048" y="668512"/>
                          <a:pt x="17355" y="566500"/>
                          <a:pt x="0" y="486021"/>
                        </a:cubicBezTo>
                        <a:cubicBezTo>
                          <a:pt x="-19089" y="399191"/>
                          <a:pt x="-6516" y="237559"/>
                          <a:pt x="0" y="164199"/>
                        </a:cubicBezTo>
                        <a:close/>
                      </a:path>
                    </a:pathLst>
                  </a:custGeom>
                  <ask:type>
                    <ask:lineSketchScribble/>
                  </ask:type>
                </ask:lineSketchStyleProps>
              </a:ext>
            </a:extLst>
          </a:ln>
          <a:effectLst/>
        </p:spPr>
        <p:txBody>
          <a:bodyPr rtlCol="0" anchor="ctr"/>
          <a:lstStyle/>
          <a:p>
            <a:pPr lvl="0" algn="just">
              <a:defRPr/>
            </a:pPr>
            <a:r>
              <a:rPr lang="en-US" sz="2400" b="1" kern="0" dirty="0" err="1">
                <a:solidFill>
                  <a:srgbClr val="FF0000"/>
                </a:solidFill>
                <a:latin typeface="Cambria" panose="02040503050406030204" pitchFamily="18" charset="0"/>
                <a:ea typeface="Cambria" panose="02040503050406030204" pitchFamily="18" charset="0"/>
              </a:rPr>
              <a:t>Bão</a:t>
            </a:r>
            <a:r>
              <a:rPr lang="en-US" sz="2400" b="1" kern="0" dirty="0">
                <a:solidFill>
                  <a:srgbClr val="FF0000"/>
                </a:solidFill>
                <a:latin typeface="Cambria" panose="02040503050406030204" pitchFamily="18" charset="0"/>
                <a:ea typeface="Cambria" panose="02040503050406030204" pitchFamily="18" charset="0"/>
              </a:rPr>
              <a:t> </a:t>
            </a:r>
            <a:r>
              <a:rPr lang="vi-VN" sz="2400" b="1" kern="0" dirty="0">
                <a:solidFill>
                  <a:srgbClr val="FF0000"/>
                </a:solidFill>
                <a:latin typeface="Cambria" panose="02040503050406030204" pitchFamily="18" charset="0"/>
                <a:ea typeface="Cambria" panose="02040503050406030204" pitchFamily="18" charset="0"/>
              </a:rPr>
              <a:t>tạt rát mặt làm gia đình cò run rẩy, ướt sũng. Nhà cò trông càng gầy nhom, xơ xác.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035C7DC1-3D34-6924-407B-FA70B057EE40}"/>
              </a:ext>
            </a:extLst>
          </p:cNvPr>
          <p:cNvCxnSpPr>
            <a:cxnSpLocks/>
            <a:endCxn id="16" idx="43"/>
          </p:cNvCxnSpPr>
          <p:nvPr/>
        </p:nvCxnSpPr>
        <p:spPr>
          <a:xfrm flipV="1">
            <a:off x="4057650" y="4129992"/>
            <a:ext cx="657226" cy="1086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Rounded Corners 43">
            <a:extLst>
              <a:ext uri="{FF2B5EF4-FFF2-40B4-BE49-F238E27FC236}">
                <a16:creationId xmlns:a16="http://schemas.microsoft.com/office/drawing/2014/main" id="{71331E41-700B-0477-C0A8-2854D332A528}"/>
              </a:ext>
            </a:extLst>
          </p:cNvPr>
          <p:cNvSpPr/>
          <p:nvPr/>
        </p:nvSpPr>
        <p:spPr>
          <a:xfrm>
            <a:off x="4714876" y="3643970"/>
            <a:ext cx="6667499" cy="985180"/>
          </a:xfrm>
          <a:custGeom>
            <a:avLst/>
            <a:gdLst>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 name="connsiteX0" fmla="*/ 0 w 6667499"/>
              <a:gd name="connsiteY0" fmla="*/ 164199 h 985180"/>
              <a:gd name="connsiteX1" fmla="*/ 123964 w 6667499"/>
              <a:gd name="connsiteY1" fmla="*/ 0 h 985180"/>
              <a:gd name="connsiteX2" fmla="*/ 565782 w 6667499"/>
              <a:gd name="connsiteY2" fmla="*/ 0 h 985180"/>
              <a:gd name="connsiteX3" fmla="*/ 1007599 w 6667499"/>
              <a:gd name="connsiteY3" fmla="*/ 0 h 985180"/>
              <a:gd name="connsiteX4" fmla="*/ 1449416 w 6667499"/>
              <a:gd name="connsiteY4" fmla="*/ 0 h 985180"/>
              <a:gd name="connsiteX5" fmla="*/ 1955429 w 6667499"/>
              <a:gd name="connsiteY5" fmla="*/ 0 h 985180"/>
              <a:gd name="connsiteX6" fmla="*/ 2204660 w 6667499"/>
              <a:gd name="connsiteY6" fmla="*/ 0 h 985180"/>
              <a:gd name="connsiteX7" fmla="*/ 2582282 w 6667499"/>
              <a:gd name="connsiteY7" fmla="*/ 0 h 985180"/>
              <a:gd name="connsiteX8" fmla="*/ 2895708 w 6667499"/>
              <a:gd name="connsiteY8" fmla="*/ 0 h 985180"/>
              <a:gd name="connsiteX9" fmla="*/ 3144938 w 6667499"/>
              <a:gd name="connsiteY9" fmla="*/ 0 h 985180"/>
              <a:gd name="connsiteX10" fmla="*/ 3586756 w 6667499"/>
              <a:gd name="connsiteY10" fmla="*/ 0 h 985180"/>
              <a:gd name="connsiteX11" fmla="*/ 3771790 w 6667499"/>
              <a:gd name="connsiteY11" fmla="*/ 0 h 985180"/>
              <a:gd name="connsiteX12" fmla="*/ 3956825 w 6667499"/>
              <a:gd name="connsiteY12" fmla="*/ 0 h 985180"/>
              <a:gd name="connsiteX13" fmla="*/ 4398643 w 6667499"/>
              <a:gd name="connsiteY13" fmla="*/ 0 h 985180"/>
              <a:gd name="connsiteX14" fmla="*/ 4647873 w 6667499"/>
              <a:gd name="connsiteY14" fmla="*/ 0 h 985180"/>
              <a:gd name="connsiteX15" fmla="*/ 4897103 w 6667499"/>
              <a:gd name="connsiteY15" fmla="*/ 0 h 985180"/>
              <a:gd name="connsiteX16" fmla="*/ 5403116 w 6667499"/>
              <a:gd name="connsiteY16" fmla="*/ 0 h 985180"/>
              <a:gd name="connsiteX17" fmla="*/ 5909130 w 6667499"/>
              <a:gd name="connsiteY17" fmla="*/ 0 h 985180"/>
              <a:gd name="connsiteX18" fmla="*/ 6543534 w 6667499"/>
              <a:gd name="connsiteY18" fmla="*/ 0 h 985180"/>
              <a:gd name="connsiteX19" fmla="*/ 6667499 w 6667499"/>
              <a:gd name="connsiteY19" fmla="*/ 164199 h 985180"/>
              <a:gd name="connsiteX20" fmla="*/ 6667499 w 6667499"/>
              <a:gd name="connsiteY20" fmla="*/ 499158 h 985180"/>
              <a:gd name="connsiteX21" fmla="*/ 6667499 w 6667499"/>
              <a:gd name="connsiteY21" fmla="*/ 820980 h 985180"/>
              <a:gd name="connsiteX22" fmla="*/ 6543534 w 6667499"/>
              <a:gd name="connsiteY22" fmla="*/ 985180 h 985180"/>
              <a:gd name="connsiteX23" fmla="*/ 6101716 w 6667499"/>
              <a:gd name="connsiteY23" fmla="*/ 985180 h 985180"/>
              <a:gd name="connsiteX24" fmla="*/ 5916682 w 6667499"/>
              <a:gd name="connsiteY24" fmla="*/ 985180 h 985180"/>
              <a:gd name="connsiteX25" fmla="*/ 5667451 w 6667499"/>
              <a:gd name="connsiteY25" fmla="*/ 985180 h 985180"/>
              <a:gd name="connsiteX26" fmla="*/ 5482417 w 6667499"/>
              <a:gd name="connsiteY26" fmla="*/ 985180 h 985180"/>
              <a:gd name="connsiteX27" fmla="*/ 5233187 w 6667499"/>
              <a:gd name="connsiteY27" fmla="*/ 985180 h 985180"/>
              <a:gd name="connsiteX28" fmla="*/ 4791369 w 6667499"/>
              <a:gd name="connsiteY28" fmla="*/ 985180 h 985180"/>
              <a:gd name="connsiteX29" fmla="*/ 4542139 w 6667499"/>
              <a:gd name="connsiteY29" fmla="*/ 985180 h 985180"/>
              <a:gd name="connsiteX30" fmla="*/ 4164517 w 6667499"/>
              <a:gd name="connsiteY30" fmla="*/ 985180 h 985180"/>
              <a:gd name="connsiteX31" fmla="*/ 3851091 w 6667499"/>
              <a:gd name="connsiteY31" fmla="*/ 985180 h 985180"/>
              <a:gd name="connsiteX32" fmla="*/ 3601860 w 6667499"/>
              <a:gd name="connsiteY32" fmla="*/ 985180 h 985180"/>
              <a:gd name="connsiteX33" fmla="*/ 3095847 w 6667499"/>
              <a:gd name="connsiteY33" fmla="*/ 985180 h 985180"/>
              <a:gd name="connsiteX34" fmla="*/ 2846617 w 6667499"/>
              <a:gd name="connsiteY34" fmla="*/ 985180 h 985180"/>
              <a:gd name="connsiteX35" fmla="*/ 2404799 w 6667499"/>
              <a:gd name="connsiteY35" fmla="*/ 985180 h 985180"/>
              <a:gd name="connsiteX36" fmla="*/ 2155569 w 6667499"/>
              <a:gd name="connsiteY36" fmla="*/ 985180 h 985180"/>
              <a:gd name="connsiteX37" fmla="*/ 1906339 w 6667499"/>
              <a:gd name="connsiteY37" fmla="*/ 985180 h 985180"/>
              <a:gd name="connsiteX38" fmla="*/ 1400326 w 6667499"/>
              <a:gd name="connsiteY38" fmla="*/ 985180 h 985180"/>
              <a:gd name="connsiteX39" fmla="*/ 958508 w 6667499"/>
              <a:gd name="connsiteY39" fmla="*/ 985180 h 985180"/>
              <a:gd name="connsiteX40" fmla="*/ 773473 w 6667499"/>
              <a:gd name="connsiteY40" fmla="*/ 985180 h 985180"/>
              <a:gd name="connsiteX41" fmla="*/ 460047 w 6667499"/>
              <a:gd name="connsiteY41" fmla="*/ 985180 h 985180"/>
              <a:gd name="connsiteX42" fmla="*/ 123964 w 6667499"/>
              <a:gd name="connsiteY42" fmla="*/ 985180 h 985180"/>
              <a:gd name="connsiteX43" fmla="*/ 0 w 6667499"/>
              <a:gd name="connsiteY43" fmla="*/ 820980 h 985180"/>
              <a:gd name="connsiteX44" fmla="*/ 0 w 6667499"/>
              <a:gd name="connsiteY44" fmla="*/ 505725 h 985180"/>
              <a:gd name="connsiteX45" fmla="*/ 0 w 6667499"/>
              <a:gd name="connsiteY45" fmla="*/ 164199 h 985180"/>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667499" h="985180" fill="none" extrusionOk="0">
                <a:moveTo>
                  <a:pt x="0" y="164199"/>
                </a:moveTo>
                <a:cubicBezTo>
                  <a:pt x="22609" y="43135"/>
                  <a:pt x="45739" y="17977"/>
                  <a:pt x="123964" y="0"/>
                </a:cubicBezTo>
                <a:cubicBezTo>
                  <a:pt x="199995" y="-18274"/>
                  <a:pt x="235999" y="8797"/>
                  <a:pt x="308998" y="0"/>
                </a:cubicBezTo>
                <a:cubicBezTo>
                  <a:pt x="368072" y="25196"/>
                  <a:pt x="491161" y="32605"/>
                  <a:pt x="622425" y="0"/>
                </a:cubicBezTo>
                <a:cubicBezTo>
                  <a:pt x="743962" y="-17097"/>
                  <a:pt x="812302" y="-19733"/>
                  <a:pt x="871655" y="0"/>
                </a:cubicBezTo>
                <a:cubicBezTo>
                  <a:pt x="946511" y="2688"/>
                  <a:pt x="1100706" y="3307"/>
                  <a:pt x="1185081" y="0"/>
                </a:cubicBezTo>
                <a:cubicBezTo>
                  <a:pt x="1323700" y="-11357"/>
                  <a:pt x="1348870" y="18004"/>
                  <a:pt x="1434311" y="0"/>
                </a:cubicBezTo>
                <a:cubicBezTo>
                  <a:pt x="1432837" y="31014"/>
                  <a:pt x="1618574" y="46487"/>
                  <a:pt x="1811933" y="0"/>
                </a:cubicBezTo>
                <a:cubicBezTo>
                  <a:pt x="2006058" y="-16793"/>
                  <a:pt x="1936985" y="36330"/>
                  <a:pt x="2061164" y="0"/>
                </a:cubicBezTo>
                <a:cubicBezTo>
                  <a:pt x="2181217" y="-66538"/>
                  <a:pt x="2230828" y="6709"/>
                  <a:pt x="2374590" y="0"/>
                </a:cubicBezTo>
                <a:cubicBezTo>
                  <a:pt x="2483956" y="10296"/>
                  <a:pt x="2540753" y="34545"/>
                  <a:pt x="2752212" y="0"/>
                </a:cubicBezTo>
                <a:cubicBezTo>
                  <a:pt x="2917677" y="-61782"/>
                  <a:pt x="2967384" y="29690"/>
                  <a:pt x="3129833" y="0"/>
                </a:cubicBezTo>
                <a:cubicBezTo>
                  <a:pt x="3364422" y="-33887"/>
                  <a:pt x="3532785" y="63188"/>
                  <a:pt x="3635846" y="0"/>
                </a:cubicBezTo>
                <a:cubicBezTo>
                  <a:pt x="3826861" y="-82945"/>
                  <a:pt x="3852800" y="-9703"/>
                  <a:pt x="4077664" y="0"/>
                </a:cubicBezTo>
                <a:cubicBezTo>
                  <a:pt x="4299439" y="5185"/>
                  <a:pt x="4172207" y="41248"/>
                  <a:pt x="4262699" y="0"/>
                </a:cubicBezTo>
                <a:cubicBezTo>
                  <a:pt x="4429902" y="-22058"/>
                  <a:pt x="4525876" y="-1246"/>
                  <a:pt x="4768712" y="0"/>
                </a:cubicBezTo>
                <a:cubicBezTo>
                  <a:pt x="4917335" y="-81883"/>
                  <a:pt x="5045326" y="70202"/>
                  <a:pt x="5274725" y="0"/>
                </a:cubicBezTo>
                <a:cubicBezTo>
                  <a:pt x="5478982" y="-30575"/>
                  <a:pt x="5458060" y="51731"/>
                  <a:pt x="5523955" y="0"/>
                </a:cubicBezTo>
                <a:cubicBezTo>
                  <a:pt x="5620556" y="-77322"/>
                  <a:pt x="5878206" y="-37097"/>
                  <a:pt x="6029968" y="0"/>
                </a:cubicBezTo>
                <a:cubicBezTo>
                  <a:pt x="6260624" y="15630"/>
                  <a:pt x="6345064" y="7672"/>
                  <a:pt x="6543534" y="0"/>
                </a:cubicBezTo>
                <a:cubicBezTo>
                  <a:pt x="6603984" y="-7983"/>
                  <a:pt x="6676558" y="103019"/>
                  <a:pt x="6667499" y="164199"/>
                </a:cubicBezTo>
                <a:cubicBezTo>
                  <a:pt x="6693401" y="326388"/>
                  <a:pt x="6667892" y="346127"/>
                  <a:pt x="6667499" y="479454"/>
                </a:cubicBezTo>
                <a:cubicBezTo>
                  <a:pt x="6648048" y="617251"/>
                  <a:pt x="6627159" y="749752"/>
                  <a:pt x="6667499" y="820980"/>
                </a:cubicBezTo>
                <a:cubicBezTo>
                  <a:pt x="6676892" y="885074"/>
                  <a:pt x="6604754" y="1011436"/>
                  <a:pt x="6543534" y="985180"/>
                </a:cubicBezTo>
                <a:cubicBezTo>
                  <a:pt x="6370202" y="1094131"/>
                  <a:pt x="6225755" y="949096"/>
                  <a:pt x="6101716" y="985180"/>
                </a:cubicBezTo>
                <a:cubicBezTo>
                  <a:pt x="5984213" y="986220"/>
                  <a:pt x="5883203" y="988423"/>
                  <a:pt x="5788290" y="985180"/>
                </a:cubicBezTo>
                <a:cubicBezTo>
                  <a:pt x="5710268" y="1008175"/>
                  <a:pt x="5697375" y="979256"/>
                  <a:pt x="5603256" y="985180"/>
                </a:cubicBezTo>
                <a:cubicBezTo>
                  <a:pt x="5525593" y="988311"/>
                  <a:pt x="5473272" y="947677"/>
                  <a:pt x="5418221" y="985180"/>
                </a:cubicBezTo>
                <a:cubicBezTo>
                  <a:pt x="5338568" y="1030039"/>
                  <a:pt x="5288991" y="978269"/>
                  <a:pt x="5168991" y="985180"/>
                </a:cubicBezTo>
                <a:cubicBezTo>
                  <a:pt x="5077025" y="1003950"/>
                  <a:pt x="5012644" y="976887"/>
                  <a:pt x="4919761" y="985180"/>
                </a:cubicBezTo>
                <a:cubicBezTo>
                  <a:pt x="4823436" y="1014374"/>
                  <a:pt x="4721740" y="974319"/>
                  <a:pt x="4670530" y="985180"/>
                </a:cubicBezTo>
                <a:cubicBezTo>
                  <a:pt x="4669594" y="950251"/>
                  <a:pt x="4445414" y="973188"/>
                  <a:pt x="4164517" y="985180"/>
                </a:cubicBezTo>
                <a:cubicBezTo>
                  <a:pt x="3910861" y="1056997"/>
                  <a:pt x="3886138" y="952041"/>
                  <a:pt x="3722700" y="985180"/>
                </a:cubicBezTo>
                <a:cubicBezTo>
                  <a:pt x="3557265" y="986401"/>
                  <a:pt x="3497959" y="979217"/>
                  <a:pt x="3409273" y="985180"/>
                </a:cubicBezTo>
                <a:cubicBezTo>
                  <a:pt x="3286152" y="1037180"/>
                  <a:pt x="3170661" y="981012"/>
                  <a:pt x="3095847" y="985180"/>
                </a:cubicBezTo>
                <a:cubicBezTo>
                  <a:pt x="3023360" y="1041564"/>
                  <a:pt x="2973426" y="982584"/>
                  <a:pt x="2910813" y="985180"/>
                </a:cubicBezTo>
                <a:cubicBezTo>
                  <a:pt x="2840505" y="1040357"/>
                  <a:pt x="2553139" y="998502"/>
                  <a:pt x="2468995" y="985180"/>
                </a:cubicBezTo>
                <a:cubicBezTo>
                  <a:pt x="2329056" y="1028784"/>
                  <a:pt x="2077699" y="909114"/>
                  <a:pt x="2027177" y="985180"/>
                </a:cubicBezTo>
                <a:cubicBezTo>
                  <a:pt x="2005705" y="1046220"/>
                  <a:pt x="1774685" y="991025"/>
                  <a:pt x="1585360" y="985180"/>
                </a:cubicBezTo>
                <a:cubicBezTo>
                  <a:pt x="1436199" y="998977"/>
                  <a:pt x="1340700" y="1009870"/>
                  <a:pt x="1143543" y="985180"/>
                </a:cubicBezTo>
                <a:cubicBezTo>
                  <a:pt x="914761" y="943514"/>
                  <a:pt x="818095" y="909026"/>
                  <a:pt x="701725" y="985180"/>
                </a:cubicBezTo>
                <a:cubicBezTo>
                  <a:pt x="646742" y="994715"/>
                  <a:pt x="370616" y="937665"/>
                  <a:pt x="123964" y="985180"/>
                </a:cubicBezTo>
                <a:cubicBezTo>
                  <a:pt x="21164" y="988969"/>
                  <a:pt x="20362" y="920670"/>
                  <a:pt x="0" y="820980"/>
                </a:cubicBezTo>
                <a:cubicBezTo>
                  <a:pt x="-4607" y="721720"/>
                  <a:pt x="-12101" y="559555"/>
                  <a:pt x="0" y="486021"/>
                </a:cubicBezTo>
                <a:cubicBezTo>
                  <a:pt x="6305" y="402833"/>
                  <a:pt x="-20535" y="284479"/>
                  <a:pt x="0" y="164199"/>
                </a:cubicBezTo>
                <a:close/>
              </a:path>
              <a:path w="6667499" h="985180" stroke="0" extrusionOk="0">
                <a:moveTo>
                  <a:pt x="0" y="164199"/>
                </a:moveTo>
                <a:cubicBezTo>
                  <a:pt x="-25789" y="50787"/>
                  <a:pt x="50962" y="28021"/>
                  <a:pt x="123964" y="0"/>
                </a:cubicBezTo>
                <a:cubicBezTo>
                  <a:pt x="198733" y="-89103"/>
                  <a:pt x="426563" y="-8139"/>
                  <a:pt x="565782" y="0"/>
                </a:cubicBezTo>
                <a:cubicBezTo>
                  <a:pt x="731950" y="29435"/>
                  <a:pt x="874113" y="35305"/>
                  <a:pt x="1007599" y="0"/>
                </a:cubicBezTo>
                <a:cubicBezTo>
                  <a:pt x="1152135" y="-15523"/>
                  <a:pt x="1241563" y="25551"/>
                  <a:pt x="1449416" y="0"/>
                </a:cubicBezTo>
                <a:cubicBezTo>
                  <a:pt x="1650153" y="-42114"/>
                  <a:pt x="1711909" y="-6944"/>
                  <a:pt x="1955429" y="0"/>
                </a:cubicBezTo>
                <a:cubicBezTo>
                  <a:pt x="2159442" y="-33985"/>
                  <a:pt x="2072639" y="45733"/>
                  <a:pt x="2204660" y="0"/>
                </a:cubicBezTo>
                <a:cubicBezTo>
                  <a:pt x="2343191" y="-12316"/>
                  <a:pt x="2467904" y="-18211"/>
                  <a:pt x="2582282" y="0"/>
                </a:cubicBezTo>
                <a:cubicBezTo>
                  <a:pt x="2687960" y="6502"/>
                  <a:pt x="2800702" y="17819"/>
                  <a:pt x="2895708" y="0"/>
                </a:cubicBezTo>
                <a:cubicBezTo>
                  <a:pt x="2987798" y="-6390"/>
                  <a:pt x="3065214" y="42438"/>
                  <a:pt x="3144938" y="0"/>
                </a:cubicBezTo>
                <a:cubicBezTo>
                  <a:pt x="3209170" y="35112"/>
                  <a:pt x="3354144" y="53249"/>
                  <a:pt x="3586756" y="0"/>
                </a:cubicBezTo>
                <a:cubicBezTo>
                  <a:pt x="3794274" y="-32494"/>
                  <a:pt x="3694994" y="41097"/>
                  <a:pt x="3771790" y="0"/>
                </a:cubicBezTo>
                <a:cubicBezTo>
                  <a:pt x="3829451" y="-7834"/>
                  <a:pt x="3875705" y="30403"/>
                  <a:pt x="3956825" y="0"/>
                </a:cubicBezTo>
                <a:cubicBezTo>
                  <a:pt x="4045667" y="52899"/>
                  <a:pt x="4176894" y="14750"/>
                  <a:pt x="4398643" y="0"/>
                </a:cubicBezTo>
                <a:cubicBezTo>
                  <a:pt x="4590896" y="-32643"/>
                  <a:pt x="4556406" y="602"/>
                  <a:pt x="4647873" y="0"/>
                </a:cubicBezTo>
                <a:cubicBezTo>
                  <a:pt x="4714929" y="-13363"/>
                  <a:pt x="4791739" y="15496"/>
                  <a:pt x="4897103" y="0"/>
                </a:cubicBezTo>
                <a:cubicBezTo>
                  <a:pt x="4959668" y="-32115"/>
                  <a:pt x="5135238" y="31214"/>
                  <a:pt x="5403116" y="0"/>
                </a:cubicBezTo>
                <a:cubicBezTo>
                  <a:pt x="5612314" y="10575"/>
                  <a:pt x="5819532" y="14621"/>
                  <a:pt x="5909130" y="0"/>
                </a:cubicBezTo>
                <a:cubicBezTo>
                  <a:pt x="5939945" y="-19232"/>
                  <a:pt x="6339361" y="83293"/>
                  <a:pt x="6543534" y="0"/>
                </a:cubicBezTo>
                <a:cubicBezTo>
                  <a:pt x="6636921" y="-44216"/>
                  <a:pt x="6680320" y="113041"/>
                  <a:pt x="6667499" y="164199"/>
                </a:cubicBezTo>
                <a:cubicBezTo>
                  <a:pt x="6678058" y="262163"/>
                  <a:pt x="6642624" y="440251"/>
                  <a:pt x="6667499" y="499158"/>
                </a:cubicBezTo>
                <a:cubicBezTo>
                  <a:pt x="6706751" y="585618"/>
                  <a:pt x="6643120" y="751663"/>
                  <a:pt x="6667499" y="820980"/>
                </a:cubicBezTo>
                <a:cubicBezTo>
                  <a:pt x="6689136" y="948938"/>
                  <a:pt x="6602821" y="1010769"/>
                  <a:pt x="6543534" y="985180"/>
                </a:cubicBezTo>
                <a:cubicBezTo>
                  <a:pt x="6423959" y="1001165"/>
                  <a:pt x="6226221" y="944968"/>
                  <a:pt x="6101716" y="985180"/>
                </a:cubicBezTo>
                <a:cubicBezTo>
                  <a:pt x="5957415" y="978098"/>
                  <a:pt x="5980888" y="962766"/>
                  <a:pt x="5916682" y="985180"/>
                </a:cubicBezTo>
                <a:cubicBezTo>
                  <a:pt x="5839273" y="1043773"/>
                  <a:pt x="5776267" y="988318"/>
                  <a:pt x="5667451" y="985180"/>
                </a:cubicBezTo>
                <a:cubicBezTo>
                  <a:pt x="5557947" y="998338"/>
                  <a:pt x="5546196" y="993854"/>
                  <a:pt x="5482417" y="985180"/>
                </a:cubicBezTo>
                <a:cubicBezTo>
                  <a:pt x="5421364" y="1027833"/>
                  <a:pt x="5355825" y="956762"/>
                  <a:pt x="5233187" y="985180"/>
                </a:cubicBezTo>
                <a:cubicBezTo>
                  <a:pt x="5070893" y="1000546"/>
                  <a:pt x="5030780" y="879107"/>
                  <a:pt x="4791369" y="985180"/>
                </a:cubicBezTo>
                <a:cubicBezTo>
                  <a:pt x="4595679" y="1038729"/>
                  <a:pt x="4601855" y="937617"/>
                  <a:pt x="4542139" y="985180"/>
                </a:cubicBezTo>
                <a:cubicBezTo>
                  <a:pt x="4467098" y="1030680"/>
                  <a:pt x="4336354" y="969837"/>
                  <a:pt x="4164517" y="985180"/>
                </a:cubicBezTo>
                <a:cubicBezTo>
                  <a:pt x="4035529" y="1000252"/>
                  <a:pt x="3991084" y="955889"/>
                  <a:pt x="3851091" y="985180"/>
                </a:cubicBezTo>
                <a:cubicBezTo>
                  <a:pt x="3740274" y="1015431"/>
                  <a:pt x="3732129" y="980653"/>
                  <a:pt x="3601860" y="985180"/>
                </a:cubicBezTo>
                <a:cubicBezTo>
                  <a:pt x="3484534" y="977192"/>
                  <a:pt x="3360263" y="963603"/>
                  <a:pt x="3095847" y="985180"/>
                </a:cubicBezTo>
                <a:cubicBezTo>
                  <a:pt x="2859802" y="1009179"/>
                  <a:pt x="2899910" y="963358"/>
                  <a:pt x="2846617" y="985180"/>
                </a:cubicBezTo>
                <a:cubicBezTo>
                  <a:pt x="2729315" y="1005820"/>
                  <a:pt x="2523848" y="990793"/>
                  <a:pt x="2404799" y="985180"/>
                </a:cubicBezTo>
                <a:cubicBezTo>
                  <a:pt x="2271031" y="1034991"/>
                  <a:pt x="2250509" y="988915"/>
                  <a:pt x="2155569" y="985180"/>
                </a:cubicBezTo>
                <a:cubicBezTo>
                  <a:pt x="2088068" y="1018579"/>
                  <a:pt x="1985936" y="929733"/>
                  <a:pt x="1906339" y="985180"/>
                </a:cubicBezTo>
                <a:cubicBezTo>
                  <a:pt x="1806392" y="1048401"/>
                  <a:pt x="1557223" y="869111"/>
                  <a:pt x="1400326" y="985180"/>
                </a:cubicBezTo>
                <a:cubicBezTo>
                  <a:pt x="1162831" y="1043452"/>
                  <a:pt x="1115091" y="1000247"/>
                  <a:pt x="958508" y="985180"/>
                </a:cubicBezTo>
                <a:cubicBezTo>
                  <a:pt x="806455" y="1028469"/>
                  <a:pt x="843202" y="989203"/>
                  <a:pt x="773473" y="985180"/>
                </a:cubicBezTo>
                <a:cubicBezTo>
                  <a:pt x="722696" y="949319"/>
                  <a:pt x="604419" y="927059"/>
                  <a:pt x="460047" y="985180"/>
                </a:cubicBezTo>
                <a:cubicBezTo>
                  <a:pt x="318074" y="990123"/>
                  <a:pt x="281268" y="988001"/>
                  <a:pt x="123964" y="985180"/>
                </a:cubicBezTo>
                <a:cubicBezTo>
                  <a:pt x="44647" y="969180"/>
                  <a:pt x="6724" y="946420"/>
                  <a:pt x="0" y="820980"/>
                </a:cubicBezTo>
                <a:cubicBezTo>
                  <a:pt x="-9127" y="660626"/>
                  <a:pt x="-14990" y="618194"/>
                  <a:pt x="0" y="505725"/>
                </a:cubicBezTo>
                <a:cubicBezTo>
                  <a:pt x="-44341" y="451524"/>
                  <a:pt x="-11217" y="352389"/>
                  <a:pt x="0" y="164199"/>
                </a:cubicBezTo>
                <a:close/>
              </a:path>
              <a:path w="6667499" h="985180" fill="none" stroke="0" extrusionOk="0">
                <a:moveTo>
                  <a:pt x="0" y="164199"/>
                </a:moveTo>
                <a:cubicBezTo>
                  <a:pt x="4871" y="56934"/>
                  <a:pt x="56501" y="15316"/>
                  <a:pt x="123964" y="0"/>
                </a:cubicBezTo>
                <a:cubicBezTo>
                  <a:pt x="208256" y="-9030"/>
                  <a:pt x="272484" y="7959"/>
                  <a:pt x="308998" y="0"/>
                </a:cubicBezTo>
                <a:cubicBezTo>
                  <a:pt x="317820" y="-7893"/>
                  <a:pt x="534529" y="86688"/>
                  <a:pt x="622425" y="0"/>
                </a:cubicBezTo>
                <a:cubicBezTo>
                  <a:pt x="735177" y="-10557"/>
                  <a:pt x="779780" y="-58"/>
                  <a:pt x="871655" y="0"/>
                </a:cubicBezTo>
                <a:cubicBezTo>
                  <a:pt x="883782" y="-11641"/>
                  <a:pt x="1056436" y="28929"/>
                  <a:pt x="1185081" y="0"/>
                </a:cubicBezTo>
                <a:cubicBezTo>
                  <a:pt x="1312269" y="-13711"/>
                  <a:pt x="1377048" y="-4168"/>
                  <a:pt x="1434311" y="0"/>
                </a:cubicBezTo>
                <a:cubicBezTo>
                  <a:pt x="1517022" y="-1580"/>
                  <a:pt x="1604055" y="74082"/>
                  <a:pt x="1811933" y="0"/>
                </a:cubicBezTo>
                <a:cubicBezTo>
                  <a:pt x="2000317" y="-76224"/>
                  <a:pt x="1960555" y="8763"/>
                  <a:pt x="2061164" y="0"/>
                </a:cubicBezTo>
                <a:cubicBezTo>
                  <a:pt x="2151923" y="5643"/>
                  <a:pt x="2258121" y="-20444"/>
                  <a:pt x="2374590" y="0"/>
                </a:cubicBezTo>
                <a:cubicBezTo>
                  <a:pt x="2496799" y="18110"/>
                  <a:pt x="2588075" y="63065"/>
                  <a:pt x="2752212" y="0"/>
                </a:cubicBezTo>
                <a:cubicBezTo>
                  <a:pt x="2925222" y="-52479"/>
                  <a:pt x="2943922" y="20632"/>
                  <a:pt x="3129833" y="0"/>
                </a:cubicBezTo>
                <a:cubicBezTo>
                  <a:pt x="3333432" y="-17095"/>
                  <a:pt x="3474157" y="107795"/>
                  <a:pt x="3635846" y="0"/>
                </a:cubicBezTo>
                <a:cubicBezTo>
                  <a:pt x="3819805" y="-44062"/>
                  <a:pt x="3863047" y="-14296"/>
                  <a:pt x="4077664" y="0"/>
                </a:cubicBezTo>
                <a:cubicBezTo>
                  <a:pt x="4305064" y="-3166"/>
                  <a:pt x="4179834" y="23069"/>
                  <a:pt x="4262699" y="0"/>
                </a:cubicBezTo>
                <a:cubicBezTo>
                  <a:pt x="4337496" y="-42894"/>
                  <a:pt x="4594812" y="8175"/>
                  <a:pt x="4768712" y="0"/>
                </a:cubicBezTo>
                <a:cubicBezTo>
                  <a:pt x="4981909" y="-53585"/>
                  <a:pt x="5038427" y="23531"/>
                  <a:pt x="5274725" y="0"/>
                </a:cubicBezTo>
                <a:cubicBezTo>
                  <a:pt x="5499317" y="-19553"/>
                  <a:pt x="5467266" y="15625"/>
                  <a:pt x="5523955" y="0"/>
                </a:cubicBezTo>
                <a:cubicBezTo>
                  <a:pt x="5550720" y="-48752"/>
                  <a:pt x="5835538" y="-66690"/>
                  <a:pt x="6029968" y="0"/>
                </a:cubicBezTo>
                <a:cubicBezTo>
                  <a:pt x="6214001" y="23665"/>
                  <a:pt x="6301835" y="4257"/>
                  <a:pt x="6543534" y="0"/>
                </a:cubicBezTo>
                <a:cubicBezTo>
                  <a:pt x="6617221" y="10522"/>
                  <a:pt x="6632316" y="60481"/>
                  <a:pt x="6667499" y="164199"/>
                </a:cubicBezTo>
                <a:cubicBezTo>
                  <a:pt x="6707448" y="291652"/>
                  <a:pt x="6665315" y="353848"/>
                  <a:pt x="6667499" y="479454"/>
                </a:cubicBezTo>
                <a:cubicBezTo>
                  <a:pt x="6693871" y="620592"/>
                  <a:pt x="6660677" y="748559"/>
                  <a:pt x="6667499" y="820980"/>
                </a:cubicBezTo>
                <a:cubicBezTo>
                  <a:pt x="6667085" y="890280"/>
                  <a:pt x="6594090" y="985114"/>
                  <a:pt x="6543534" y="985180"/>
                </a:cubicBezTo>
                <a:cubicBezTo>
                  <a:pt x="6309260" y="1051348"/>
                  <a:pt x="6227459" y="939739"/>
                  <a:pt x="6101716" y="985180"/>
                </a:cubicBezTo>
                <a:cubicBezTo>
                  <a:pt x="5968235" y="990202"/>
                  <a:pt x="5844859" y="977354"/>
                  <a:pt x="5788290" y="985180"/>
                </a:cubicBezTo>
                <a:cubicBezTo>
                  <a:pt x="5719022" y="986599"/>
                  <a:pt x="5692777" y="975278"/>
                  <a:pt x="5603256" y="985180"/>
                </a:cubicBezTo>
                <a:cubicBezTo>
                  <a:pt x="5516732" y="994903"/>
                  <a:pt x="5491978" y="966821"/>
                  <a:pt x="5418221" y="985180"/>
                </a:cubicBezTo>
                <a:cubicBezTo>
                  <a:pt x="5340236" y="988013"/>
                  <a:pt x="5298559" y="992087"/>
                  <a:pt x="5168991" y="985180"/>
                </a:cubicBezTo>
                <a:cubicBezTo>
                  <a:pt x="5052492" y="998671"/>
                  <a:pt x="5007829" y="970998"/>
                  <a:pt x="4919761" y="985180"/>
                </a:cubicBezTo>
                <a:cubicBezTo>
                  <a:pt x="4837122" y="986424"/>
                  <a:pt x="4740873" y="952728"/>
                  <a:pt x="4670530" y="985180"/>
                </a:cubicBezTo>
                <a:cubicBezTo>
                  <a:pt x="4550285" y="995548"/>
                  <a:pt x="4451977" y="959233"/>
                  <a:pt x="4164517" y="985180"/>
                </a:cubicBezTo>
                <a:cubicBezTo>
                  <a:pt x="3937007" y="1020434"/>
                  <a:pt x="3902845" y="971575"/>
                  <a:pt x="3722700" y="985180"/>
                </a:cubicBezTo>
                <a:cubicBezTo>
                  <a:pt x="3554427" y="986423"/>
                  <a:pt x="3514443" y="958707"/>
                  <a:pt x="3409273" y="985180"/>
                </a:cubicBezTo>
                <a:cubicBezTo>
                  <a:pt x="3317960" y="999274"/>
                  <a:pt x="3168357" y="983448"/>
                  <a:pt x="3095847" y="985180"/>
                </a:cubicBezTo>
                <a:cubicBezTo>
                  <a:pt x="3036448" y="1001391"/>
                  <a:pt x="2968105" y="973707"/>
                  <a:pt x="2910813" y="985180"/>
                </a:cubicBezTo>
                <a:cubicBezTo>
                  <a:pt x="2842217" y="1011269"/>
                  <a:pt x="2580693" y="965629"/>
                  <a:pt x="2468995" y="985180"/>
                </a:cubicBezTo>
                <a:cubicBezTo>
                  <a:pt x="2341210" y="998957"/>
                  <a:pt x="2117860" y="922422"/>
                  <a:pt x="2027177" y="985180"/>
                </a:cubicBezTo>
                <a:cubicBezTo>
                  <a:pt x="1937334" y="1037320"/>
                  <a:pt x="1767860" y="932219"/>
                  <a:pt x="1585360" y="985180"/>
                </a:cubicBezTo>
                <a:cubicBezTo>
                  <a:pt x="1413192" y="1014271"/>
                  <a:pt x="1338291" y="971599"/>
                  <a:pt x="1143543" y="985180"/>
                </a:cubicBezTo>
                <a:cubicBezTo>
                  <a:pt x="916345" y="1003317"/>
                  <a:pt x="851937" y="938203"/>
                  <a:pt x="701725" y="985180"/>
                </a:cubicBezTo>
                <a:cubicBezTo>
                  <a:pt x="615706" y="1045644"/>
                  <a:pt x="307487" y="976424"/>
                  <a:pt x="123964" y="985180"/>
                </a:cubicBezTo>
                <a:cubicBezTo>
                  <a:pt x="55457" y="970553"/>
                  <a:pt x="-2519" y="933937"/>
                  <a:pt x="0" y="820980"/>
                </a:cubicBezTo>
                <a:cubicBezTo>
                  <a:pt x="-46675" y="683532"/>
                  <a:pt x="17366" y="544163"/>
                  <a:pt x="0" y="486021"/>
                </a:cubicBezTo>
                <a:cubicBezTo>
                  <a:pt x="-24582" y="398067"/>
                  <a:pt x="-3862" y="248387"/>
                  <a:pt x="0" y="164199"/>
                </a:cubicBezTo>
                <a:close/>
              </a:path>
              <a:path w="6667499" h="985180" fill="none" stroke="0" extrusionOk="0">
                <a:moveTo>
                  <a:pt x="0" y="164199"/>
                </a:moveTo>
                <a:cubicBezTo>
                  <a:pt x="17603" y="43079"/>
                  <a:pt x="56580" y="18935"/>
                  <a:pt x="123964" y="0"/>
                </a:cubicBezTo>
                <a:cubicBezTo>
                  <a:pt x="201151" y="-15999"/>
                  <a:pt x="262354" y="7199"/>
                  <a:pt x="308998" y="0"/>
                </a:cubicBezTo>
                <a:cubicBezTo>
                  <a:pt x="350021" y="32080"/>
                  <a:pt x="506728" y="67723"/>
                  <a:pt x="622425" y="0"/>
                </a:cubicBezTo>
                <a:cubicBezTo>
                  <a:pt x="743371" y="-18455"/>
                  <a:pt x="789074" y="-7795"/>
                  <a:pt x="871655" y="0"/>
                </a:cubicBezTo>
                <a:cubicBezTo>
                  <a:pt x="926037" y="-11649"/>
                  <a:pt x="1052104" y="3688"/>
                  <a:pt x="1185081" y="0"/>
                </a:cubicBezTo>
                <a:cubicBezTo>
                  <a:pt x="1331979" y="-14177"/>
                  <a:pt x="1357627" y="6927"/>
                  <a:pt x="1434311" y="0"/>
                </a:cubicBezTo>
                <a:cubicBezTo>
                  <a:pt x="1475507" y="14023"/>
                  <a:pt x="1609466" y="43228"/>
                  <a:pt x="1811933" y="0"/>
                </a:cubicBezTo>
                <a:cubicBezTo>
                  <a:pt x="2001389" y="-48557"/>
                  <a:pt x="1955728" y="8654"/>
                  <a:pt x="2061164" y="0"/>
                </a:cubicBezTo>
                <a:cubicBezTo>
                  <a:pt x="2162340" y="-42086"/>
                  <a:pt x="2240443" y="307"/>
                  <a:pt x="2374590" y="0"/>
                </a:cubicBezTo>
                <a:cubicBezTo>
                  <a:pt x="2486429" y="12768"/>
                  <a:pt x="2546512" y="50416"/>
                  <a:pt x="2752212" y="0"/>
                </a:cubicBezTo>
                <a:cubicBezTo>
                  <a:pt x="2949339" y="-77841"/>
                  <a:pt x="2963186" y="22052"/>
                  <a:pt x="3129833" y="0"/>
                </a:cubicBezTo>
                <a:cubicBezTo>
                  <a:pt x="3355352" y="-30530"/>
                  <a:pt x="3484453" y="79500"/>
                  <a:pt x="3635846" y="0"/>
                </a:cubicBezTo>
                <a:cubicBezTo>
                  <a:pt x="3832929" y="-65225"/>
                  <a:pt x="3876742" y="-8191"/>
                  <a:pt x="4077664" y="0"/>
                </a:cubicBezTo>
                <a:cubicBezTo>
                  <a:pt x="4304258" y="-9106"/>
                  <a:pt x="4181329" y="53458"/>
                  <a:pt x="4262699" y="0"/>
                </a:cubicBezTo>
                <a:cubicBezTo>
                  <a:pt x="4334453" y="-47275"/>
                  <a:pt x="4575239" y="29"/>
                  <a:pt x="4768712" y="0"/>
                </a:cubicBezTo>
                <a:cubicBezTo>
                  <a:pt x="4961290" y="-77104"/>
                  <a:pt x="5048058" y="16754"/>
                  <a:pt x="5274725" y="0"/>
                </a:cubicBezTo>
                <a:cubicBezTo>
                  <a:pt x="5497784" y="-15878"/>
                  <a:pt x="5469663" y="30949"/>
                  <a:pt x="5523955" y="0"/>
                </a:cubicBezTo>
                <a:cubicBezTo>
                  <a:pt x="5579844" y="-59620"/>
                  <a:pt x="5861526" y="-62983"/>
                  <a:pt x="6029968" y="0"/>
                </a:cubicBezTo>
                <a:cubicBezTo>
                  <a:pt x="6235203" y="20029"/>
                  <a:pt x="6313287" y="-747"/>
                  <a:pt x="6543534" y="0"/>
                </a:cubicBezTo>
                <a:cubicBezTo>
                  <a:pt x="6607172" y="9263"/>
                  <a:pt x="6647510" y="90412"/>
                  <a:pt x="6667499" y="164199"/>
                </a:cubicBezTo>
                <a:cubicBezTo>
                  <a:pt x="6700222" y="309522"/>
                  <a:pt x="6672764" y="339761"/>
                  <a:pt x="6667499" y="479454"/>
                </a:cubicBezTo>
                <a:cubicBezTo>
                  <a:pt x="6651824" y="621213"/>
                  <a:pt x="6651018" y="741078"/>
                  <a:pt x="6667499" y="820980"/>
                </a:cubicBezTo>
                <a:cubicBezTo>
                  <a:pt x="6665428" y="891697"/>
                  <a:pt x="6601696" y="999784"/>
                  <a:pt x="6543534" y="985180"/>
                </a:cubicBezTo>
                <a:cubicBezTo>
                  <a:pt x="6348401" y="1043550"/>
                  <a:pt x="6212562" y="940526"/>
                  <a:pt x="6101716" y="985180"/>
                </a:cubicBezTo>
                <a:cubicBezTo>
                  <a:pt x="5984307" y="986641"/>
                  <a:pt x="5873200" y="971990"/>
                  <a:pt x="5788290" y="985180"/>
                </a:cubicBezTo>
                <a:cubicBezTo>
                  <a:pt x="5713834" y="996727"/>
                  <a:pt x="5703641" y="976684"/>
                  <a:pt x="5603256" y="985180"/>
                </a:cubicBezTo>
                <a:cubicBezTo>
                  <a:pt x="5516937" y="995342"/>
                  <a:pt x="5485805" y="954991"/>
                  <a:pt x="5418221" y="985180"/>
                </a:cubicBezTo>
                <a:cubicBezTo>
                  <a:pt x="5336924" y="1012049"/>
                  <a:pt x="5296304" y="985871"/>
                  <a:pt x="5168991" y="985180"/>
                </a:cubicBezTo>
                <a:cubicBezTo>
                  <a:pt x="5059922" y="998996"/>
                  <a:pt x="5021099" y="981063"/>
                  <a:pt x="4919761" y="985180"/>
                </a:cubicBezTo>
                <a:cubicBezTo>
                  <a:pt x="4838386" y="1009386"/>
                  <a:pt x="4727663" y="984450"/>
                  <a:pt x="4670530" y="985180"/>
                </a:cubicBezTo>
                <a:cubicBezTo>
                  <a:pt x="4582577" y="989093"/>
                  <a:pt x="4438309" y="991373"/>
                  <a:pt x="4164517" y="985180"/>
                </a:cubicBezTo>
                <a:cubicBezTo>
                  <a:pt x="3915128" y="1035432"/>
                  <a:pt x="3882831" y="961413"/>
                  <a:pt x="3722700" y="985180"/>
                </a:cubicBezTo>
                <a:cubicBezTo>
                  <a:pt x="3560215" y="976601"/>
                  <a:pt x="3504367" y="971381"/>
                  <a:pt x="3409273" y="985180"/>
                </a:cubicBezTo>
                <a:cubicBezTo>
                  <a:pt x="3294620" y="1025748"/>
                  <a:pt x="3172925" y="994198"/>
                  <a:pt x="3095847" y="985180"/>
                </a:cubicBezTo>
                <a:cubicBezTo>
                  <a:pt x="3036428" y="1010264"/>
                  <a:pt x="2984599" y="984809"/>
                  <a:pt x="2910813" y="985180"/>
                </a:cubicBezTo>
                <a:cubicBezTo>
                  <a:pt x="2844124" y="1001134"/>
                  <a:pt x="2542599" y="1004395"/>
                  <a:pt x="2468995" y="985180"/>
                </a:cubicBezTo>
                <a:cubicBezTo>
                  <a:pt x="2315189" y="1012038"/>
                  <a:pt x="2086533" y="937652"/>
                  <a:pt x="2027177" y="985180"/>
                </a:cubicBezTo>
                <a:cubicBezTo>
                  <a:pt x="1964375" y="1031802"/>
                  <a:pt x="1754573" y="959025"/>
                  <a:pt x="1585360" y="985180"/>
                </a:cubicBezTo>
                <a:cubicBezTo>
                  <a:pt x="1426655" y="1003933"/>
                  <a:pt x="1339499" y="984892"/>
                  <a:pt x="1143543" y="985180"/>
                </a:cubicBezTo>
                <a:cubicBezTo>
                  <a:pt x="904093" y="976680"/>
                  <a:pt x="843195" y="921913"/>
                  <a:pt x="701725" y="985180"/>
                </a:cubicBezTo>
                <a:cubicBezTo>
                  <a:pt x="629580" y="1016388"/>
                  <a:pt x="331246" y="949723"/>
                  <a:pt x="123964" y="985180"/>
                </a:cubicBezTo>
                <a:cubicBezTo>
                  <a:pt x="38195" y="981734"/>
                  <a:pt x="10149" y="930029"/>
                  <a:pt x="0" y="820980"/>
                </a:cubicBezTo>
                <a:cubicBezTo>
                  <a:pt x="-20165" y="699789"/>
                  <a:pt x="4006" y="547986"/>
                  <a:pt x="0" y="486021"/>
                </a:cubicBezTo>
                <a:cubicBezTo>
                  <a:pt x="-11538" y="399934"/>
                  <a:pt x="-1203" y="263378"/>
                  <a:pt x="0" y="16419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 name="connsiteX0" fmla="*/ 0 w 6667499"/>
                      <a:gd name="connsiteY0" fmla="*/ 164199 h 985180"/>
                      <a:gd name="connsiteX1" fmla="*/ 123964 w 6667499"/>
                      <a:gd name="connsiteY1" fmla="*/ 0 h 985180"/>
                      <a:gd name="connsiteX2" fmla="*/ 565782 w 6667499"/>
                      <a:gd name="connsiteY2" fmla="*/ 0 h 985180"/>
                      <a:gd name="connsiteX3" fmla="*/ 1007599 w 6667499"/>
                      <a:gd name="connsiteY3" fmla="*/ 0 h 985180"/>
                      <a:gd name="connsiteX4" fmla="*/ 1449416 w 6667499"/>
                      <a:gd name="connsiteY4" fmla="*/ 0 h 985180"/>
                      <a:gd name="connsiteX5" fmla="*/ 1955429 w 6667499"/>
                      <a:gd name="connsiteY5" fmla="*/ 0 h 985180"/>
                      <a:gd name="connsiteX6" fmla="*/ 2204660 w 6667499"/>
                      <a:gd name="connsiteY6" fmla="*/ 0 h 985180"/>
                      <a:gd name="connsiteX7" fmla="*/ 2582282 w 6667499"/>
                      <a:gd name="connsiteY7" fmla="*/ 0 h 985180"/>
                      <a:gd name="connsiteX8" fmla="*/ 2895708 w 6667499"/>
                      <a:gd name="connsiteY8" fmla="*/ 0 h 985180"/>
                      <a:gd name="connsiteX9" fmla="*/ 3144938 w 6667499"/>
                      <a:gd name="connsiteY9" fmla="*/ 0 h 985180"/>
                      <a:gd name="connsiteX10" fmla="*/ 3586756 w 6667499"/>
                      <a:gd name="connsiteY10" fmla="*/ 0 h 985180"/>
                      <a:gd name="connsiteX11" fmla="*/ 3771790 w 6667499"/>
                      <a:gd name="connsiteY11" fmla="*/ 0 h 985180"/>
                      <a:gd name="connsiteX12" fmla="*/ 3956825 w 6667499"/>
                      <a:gd name="connsiteY12" fmla="*/ 0 h 985180"/>
                      <a:gd name="connsiteX13" fmla="*/ 4398643 w 6667499"/>
                      <a:gd name="connsiteY13" fmla="*/ 0 h 985180"/>
                      <a:gd name="connsiteX14" fmla="*/ 4647873 w 6667499"/>
                      <a:gd name="connsiteY14" fmla="*/ 0 h 985180"/>
                      <a:gd name="connsiteX15" fmla="*/ 4897103 w 6667499"/>
                      <a:gd name="connsiteY15" fmla="*/ 0 h 985180"/>
                      <a:gd name="connsiteX16" fmla="*/ 5403116 w 6667499"/>
                      <a:gd name="connsiteY16" fmla="*/ 0 h 985180"/>
                      <a:gd name="connsiteX17" fmla="*/ 5909130 w 6667499"/>
                      <a:gd name="connsiteY17" fmla="*/ 0 h 985180"/>
                      <a:gd name="connsiteX18" fmla="*/ 6543534 w 6667499"/>
                      <a:gd name="connsiteY18" fmla="*/ 0 h 985180"/>
                      <a:gd name="connsiteX19" fmla="*/ 6667499 w 6667499"/>
                      <a:gd name="connsiteY19" fmla="*/ 164199 h 985180"/>
                      <a:gd name="connsiteX20" fmla="*/ 6667499 w 6667499"/>
                      <a:gd name="connsiteY20" fmla="*/ 499158 h 985180"/>
                      <a:gd name="connsiteX21" fmla="*/ 6667499 w 6667499"/>
                      <a:gd name="connsiteY21" fmla="*/ 820980 h 985180"/>
                      <a:gd name="connsiteX22" fmla="*/ 6543534 w 6667499"/>
                      <a:gd name="connsiteY22" fmla="*/ 985180 h 985180"/>
                      <a:gd name="connsiteX23" fmla="*/ 6101716 w 6667499"/>
                      <a:gd name="connsiteY23" fmla="*/ 985180 h 985180"/>
                      <a:gd name="connsiteX24" fmla="*/ 5916682 w 6667499"/>
                      <a:gd name="connsiteY24" fmla="*/ 985180 h 985180"/>
                      <a:gd name="connsiteX25" fmla="*/ 5667451 w 6667499"/>
                      <a:gd name="connsiteY25" fmla="*/ 985180 h 985180"/>
                      <a:gd name="connsiteX26" fmla="*/ 5482417 w 6667499"/>
                      <a:gd name="connsiteY26" fmla="*/ 985180 h 985180"/>
                      <a:gd name="connsiteX27" fmla="*/ 5233187 w 6667499"/>
                      <a:gd name="connsiteY27" fmla="*/ 985180 h 985180"/>
                      <a:gd name="connsiteX28" fmla="*/ 4791369 w 6667499"/>
                      <a:gd name="connsiteY28" fmla="*/ 985180 h 985180"/>
                      <a:gd name="connsiteX29" fmla="*/ 4542139 w 6667499"/>
                      <a:gd name="connsiteY29" fmla="*/ 985180 h 985180"/>
                      <a:gd name="connsiteX30" fmla="*/ 4164517 w 6667499"/>
                      <a:gd name="connsiteY30" fmla="*/ 985180 h 985180"/>
                      <a:gd name="connsiteX31" fmla="*/ 3851091 w 6667499"/>
                      <a:gd name="connsiteY31" fmla="*/ 985180 h 985180"/>
                      <a:gd name="connsiteX32" fmla="*/ 3601860 w 6667499"/>
                      <a:gd name="connsiteY32" fmla="*/ 985180 h 985180"/>
                      <a:gd name="connsiteX33" fmla="*/ 3095847 w 6667499"/>
                      <a:gd name="connsiteY33" fmla="*/ 985180 h 985180"/>
                      <a:gd name="connsiteX34" fmla="*/ 2846617 w 6667499"/>
                      <a:gd name="connsiteY34" fmla="*/ 985180 h 985180"/>
                      <a:gd name="connsiteX35" fmla="*/ 2404799 w 6667499"/>
                      <a:gd name="connsiteY35" fmla="*/ 985180 h 985180"/>
                      <a:gd name="connsiteX36" fmla="*/ 2155569 w 6667499"/>
                      <a:gd name="connsiteY36" fmla="*/ 985180 h 985180"/>
                      <a:gd name="connsiteX37" fmla="*/ 1906339 w 6667499"/>
                      <a:gd name="connsiteY37" fmla="*/ 985180 h 985180"/>
                      <a:gd name="connsiteX38" fmla="*/ 1400326 w 6667499"/>
                      <a:gd name="connsiteY38" fmla="*/ 985180 h 985180"/>
                      <a:gd name="connsiteX39" fmla="*/ 958508 w 6667499"/>
                      <a:gd name="connsiteY39" fmla="*/ 985180 h 985180"/>
                      <a:gd name="connsiteX40" fmla="*/ 773473 w 6667499"/>
                      <a:gd name="connsiteY40" fmla="*/ 985180 h 985180"/>
                      <a:gd name="connsiteX41" fmla="*/ 460047 w 6667499"/>
                      <a:gd name="connsiteY41" fmla="*/ 985180 h 985180"/>
                      <a:gd name="connsiteX42" fmla="*/ 123964 w 6667499"/>
                      <a:gd name="connsiteY42" fmla="*/ 985180 h 985180"/>
                      <a:gd name="connsiteX43" fmla="*/ 0 w 6667499"/>
                      <a:gd name="connsiteY43" fmla="*/ 820980 h 985180"/>
                      <a:gd name="connsiteX44" fmla="*/ 0 w 6667499"/>
                      <a:gd name="connsiteY44" fmla="*/ 505725 h 985180"/>
                      <a:gd name="connsiteX45" fmla="*/ 0 w 6667499"/>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985180" fill="none" extrusionOk="0">
                        <a:moveTo>
                          <a:pt x="0" y="164199"/>
                        </a:moveTo>
                        <a:cubicBezTo>
                          <a:pt x="22223" y="44444"/>
                          <a:pt x="49690" y="13690"/>
                          <a:pt x="123964" y="0"/>
                        </a:cubicBezTo>
                        <a:cubicBezTo>
                          <a:pt x="196780" y="-15218"/>
                          <a:pt x="246113" y="9822"/>
                          <a:pt x="308998" y="0"/>
                        </a:cubicBezTo>
                        <a:cubicBezTo>
                          <a:pt x="365838" y="14898"/>
                          <a:pt x="500188" y="33898"/>
                          <a:pt x="622425" y="0"/>
                        </a:cubicBezTo>
                        <a:cubicBezTo>
                          <a:pt x="732544" y="-30271"/>
                          <a:pt x="806631" y="-2449"/>
                          <a:pt x="871655" y="0"/>
                        </a:cubicBezTo>
                        <a:cubicBezTo>
                          <a:pt x="943909" y="-450"/>
                          <a:pt x="1074877" y="9092"/>
                          <a:pt x="1185081" y="0"/>
                        </a:cubicBezTo>
                        <a:cubicBezTo>
                          <a:pt x="1321222" y="-11334"/>
                          <a:pt x="1354720" y="14721"/>
                          <a:pt x="1434311" y="0"/>
                        </a:cubicBezTo>
                        <a:cubicBezTo>
                          <a:pt x="1466269" y="12137"/>
                          <a:pt x="1625944" y="51407"/>
                          <a:pt x="1811933" y="0"/>
                        </a:cubicBezTo>
                        <a:cubicBezTo>
                          <a:pt x="1996291" y="-38210"/>
                          <a:pt x="1949129" y="28277"/>
                          <a:pt x="2061164" y="0"/>
                        </a:cubicBezTo>
                        <a:cubicBezTo>
                          <a:pt x="2173754" y="-47694"/>
                          <a:pt x="2240499" y="5067"/>
                          <a:pt x="2374590" y="0"/>
                        </a:cubicBezTo>
                        <a:cubicBezTo>
                          <a:pt x="2484528" y="8065"/>
                          <a:pt x="2548368" y="40841"/>
                          <a:pt x="2752212" y="0"/>
                        </a:cubicBezTo>
                        <a:cubicBezTo>
                          <a:pt x="2936062" y="-56018"/>
                          <a:pt x="2958354" y="27685"/>
                          <a:pt x="3129833" y="0"/>
                        </a:cubicBezTo>
                        <a:cubicBezTo>
                          <a:pt x="3351210" y="-31379"/>
                          <a:pt x="3502372" y="64611"/>
                          <a:pt x="3635846" y="0"/>
                        </a:cubicBezTo>
                        <a:cubicBezTo>
                          <a:pt x="3822565" y="-79306"/>
                          <a:pt x="3858011" y="-4007"/>
                          <a:pt x="4077664" y="0"/>
                        </a:cubicBezTo>
                        <a:cubicBezTo>
                          <a:pt x="4295706" y="1614"/>
                          <a:pt x="4173244" y="36850"/>
                          <a:pt x="4262699" y="0"/>
                        </a:cubicBezTo>
                        <a:cubicBezTo>
                          <a:pt x="4375581" y="-18885"/>
                          <a:pt x="4553484" y="36021"/>
                          <a:pt x="4768712" y="0"/>
                        </a:cubicBezTo>
                        <a:cubicBezTo>
                          <a:pt x="4946104" y="-69359"/>
                          <a:pt x="5049680" y="42997"/>
                          <a:pt x="5274725" y="0"/>
                        </a:cubicBezTo>
                        <a:cubicBezTo>
                          <a:pt x="5492551" y="-28574"/>
                          <a:pt x="5468489" y="35853"/>
                          <a:pt x="5523955" y="0"/>
                        </a:cubicBezTo>
                        <a:cubicBezTo>
                          <a:pt x="5594736" y="-50211"/>
                          <a:pt x="5870854" y="-30802"/>
                          <a:pt x="6029968" y="0"/>
                        </a:cubicBezTo>
                        <a:cubicBezTo>
                          <a:pt x="6243410" y="2214"/>
                          <a:pt x="6332682" y="7871"/>
                          <a:pt x="6543534" y="0"/>
                        </a:cubicBezTo>
                        <a:cubicBezTo>
                          <a:pt x="6606534" y="-2747"/>
                          <a:pt x="6662931" y="82778"/>
                          <a:pt x="6667499" y="164199"/>
                        </a:cubicBezTo>
                        <a:cubicBezTo>
                          <a:pt x="6693301" y="313987"/>
                          <a:pt x="6662951" y="343226"/>
                          <a:pt x="6667499" y="479454"/>
                        </a:cubicBezTo>
                        <a:cubicBezTo>
                          <a:pt x="6658854" y="617532"/>
                          <a:pt x="6644654" y="749988"/>
                          <a:pt x="6667499" y="820980"/>
                        </a:cubicBezTo>
                        <a:cubicBezTo>
                          <a:pt x="6676717" y="887667"/>
                          <a:pt x="6605345" y="998275"/>
                          <a:pt x="6543534" y="985180"/>
                        </a:cubicBezTo>
                        <a:cubicBezTo>
                          <a:pt x="6346019" y="1063317"/>
                          <a:pt x="6231592" y="958058"/>
                          <a:pt x="6101716" y="985180"/>
                        </a:cubicBezTo>
                        <a:cubicBezTo>
                          <a:pt x="5976308" y="992343"/>
                          <a:pt x="5866486" y="976569"/>
                          <a:pt x="5788290" y="985180"/>
                        </a:cubicBezTo>
                        <a:cubicBezTo>
                          <a:pt x="5712705" y="1001907"/>
                          <a:pt x="5696402" y="977604"/>
                          <a:pt x="5603256" y="985180"/>
                        </a:cubicBezTo>
                        <a:cubicBezTo>
                          <a:pt x="5517745" y="994521"/>
                          <a:pt x="5480575" y="955517"/>
                          <a:pt x="5418221" y="985180"/>
                        </a:cubicBezTo>
                        <a:cubicBezTo>
                          <a:pt x="5341889" y="1021322"/>
                          <a:pt x="5284864" y="978784"/>
                          <a:pt x="5168991" y="985180"/>
                        </a:cubicBezTo>
                        <a:cubicBezTo>
                          <a:pt x="5063441" y="996146"/>
                          <a:pt x="5009249" y="974641"/>
                          <a:pt x="4919761" y="985180"/>
                        </a:cubicBezTo>
                        <a:cubicBezTo>
                          <a:pt x="4824262" y="1012626"/>
                          <a:pt x="4736269" y="966228"/>
                          <a:pt x="4670530" y="985180"/>
                        </a:cubicBezTo>
                        <a:cubicBezTo>
                          <a:pt x="4634549" y="978260"/>
                          <a:pt x="4438850" y="967173"/>
                          <a:pt x="4164517" y="985180"/>
                        </a:cubicBezTo>
                        <a:cubicBezTo>
                          <a:pt x="3912863" y="1035266"/>
                          <a:pt x="3887952" y="965405"/>
                          <a:pt x="3722700" y="985180"/>
                        </a:cubicBezTo>
                        <a:cubicBezTo>
                          <a:pt x="3556868" y="989944"/>
                          <a:pt x="3503879" y="973283"/>
                          <a:pt x="3409273" y="985180"/>
                        </a:cubicBezTo>
                        <a:cubicBezTo>
                          <a:pt x="3294198" y="1024134"/>
                          <a:pt x="3169431" y="974503"/>
                          <a:pt x="3095847" y="985180"/>
                        </a:cubicBezTo>
                        <a:cubicBezTo>
                          <a:pt x="3023959" y="1023890"/>
                          <a:pt x="2972389" y="974246"/>
                          <a:pt x="2910813" y="985180"/>
                        </a:cubicBezTo>
                        <a:cubicBezTo>
                          <a:pt x="2844093" y="1024475"/>
                          <a:pt x="2561374" y="990745"/>
                          <a:pt x="2468995" y="985180"/>
                        </a:cubicBezTo>
                        <a:cubicBezTo>
                          <a:pt x="2344575" y="1012068"/>
                          <a:pt x="2104753" y="915500"/>
                          <a:pt x="2027177" y="985180"/>
                        </a:cubicBezTo>
                        <a:cubicBezTo>
                          <a:pt x="1950834" y="1049782"/>
                          <a:pt x="1769977" y="965610"/>
                          <a:pt x="1585360" y="985180"/>
                        </a:cubicBezTo>
                        <a:cubicBezTo>
                          <a:pt x="1418623" y="1013388"/>
                          <a:pt x="1341644" y="985461"/>
                          <a:pt x="1143543" y="985180"/>
                        </a:cubicBezTo>
                        <a:cubicBezTo>
                          <a:pt x="927910" y="962434"/>
                          <a:pt x="822299" y="918909"/>
                          <a:pt x="701725" y="985180"/>
                        </a:cubicBezTo>
                        <a:cubicBezTo>
                          <a:pt x="613225" y="1011889"/>
                          <a:pt x="321076" y="932938"/>
                          <a:pt x="123964" y="985180"/>
                        </a:cubicBezTo>
                        <a:cubicBezTo>
                          <a:pt x="30703" y="980442"/>
                          <a:pt x="11505" y="928141"/>
                          <a:pt x="0" y="820980"/>
                        </a:cubicBezTo>
                        <a:cubicBezTo>
                          <a:pt x="-18439" y="702683"/>
                          <a:pt x="-280" y="564875"/>
                          <a:pt x="0" y="486021"/>
                        </a:cubicBezTo>
                        <a:cubicBezTo>
                          <a:pt x="-6388" y="401174"/>
                          <a:pt x="915" y="264784"/>
                          <a:pt x="0" y="164199"/>
                        </a:cubicBezTo>
                        <a:close/>
                      </a:path>
                      <a:path w="6667499" h="985180" stroke="0" extrusionOk="0">
                        <a:moveTo>
                          <a:pt x="0" y="164199"/>
                        </a:moveTo>
                        <a:cubicBezTo>
                          <a:pt x="-16529" y="61998"/>
                          <a:pt x="60120" y="13295"/>
                          <a:pt x="123964" y="0"/>
                        </a:cubicBezTo>
                        <a:cubicBezTo>
                          <a:pt x="221040" y="-79243"/>
                          <a:pt x="425222" y="-4701"/>
                          <a:pt x="565782" y="0"/>
                        </a:cubicBezTo>
                        <a:cubicBezTo>
                          <a:pt x="722676" y="-976"/>
                          <a:pt x="870577" y="33175"/>
                          <a:pt x="1007599" y="0"/>
                        </a:cubicBezTo>
                        <a:cubicBezTo>
                          <a:pt x="1156789" y="-15371"/>
                          <a:pt x="1241292" y="23569"/>
                          <a:pt x="1449416" y="0"/>
                        </a:cubicBezTo>
                        <a:cubicBezTo>
                          <a:pt x="1655865" y="-21251"/>
                          <a:pt x="1734737" y="860"/>
                          <a:pt x="1955429" y="0"/>
                        </a:cubicBezTo>
                        <a:cubicBezTo>
                          <a:pt x="2155562" y="-13957"/>
                          <a:pt x="2077077" y="37774"/>
                          <a:pt x="2204660" y="0"/>
                        </a:cubicBezTo>
                        <a:cubicBezTo>
                          <a:pt x="2331705" y="-21209"/>
                          <a:pt x="2468884" y="-2517"/>
                          <a:pt x="2582282" y="0"/>
                        </a:cubicBezTo>
                        <a:cubicBezTo>
                          <a:pt x="2693410" y="-9258"/>
                          <a:pt x="2813969" y="27546"/>
                          <a:pt x="2895708" y="0"/>
                        </a:cubicBezTo>
                        <a:cubicBezTo>
                          <a:pt x="2976781" y="-21498"/>
                          <a:pt x="3068615" y="40778"/>
                          <a:pt x="3144938" y="0"/>
                        </a:cubicBezTo>
                        <a:cubicBezTo>
                          <a:pt x="3209952" y="18909"/>
                          <a:pt x="3361872" y="57546"/>
                          <a:pt x="3586756" y="0"/>
                        </a:cubicBezTo>
                        <a:cubicBezTo>
                          <a:pt x="3796528" y="-54091"/>
                          <a:pt x="3700146" y="25615"/>
                          <a:pt x="3771790" y="0"/>
                        </a:cubicBezTo>
                        <a:cubicBezTo>
                          <a:pt x="3836837" y="-10472"/>
                          <a:pt x="3882684" y="24834"/>
                          <a:pt x="3956825" y="0"/>
                        </a:cubicBezTo>
                        <a:cubicBezTo>
                          <a:pt x="4032780" y="18399"/>
                          <a:pt x="4189175" y="57413"/>
                          <a:pt x="4398643" y="0"/>
                        </a:cubicBezTo>
                        <a:cubicBezTo>
                          <a:pt x="4601419" y="-55478"/>
                          <a:pt x="4562223" y="19848"/>
                          <a:pt x="4647873" y="0"/>
                        </a:cubicBezTo>
                        <a:cubicBezTo>
                          <a:pt x="4716670" y="-16153"/>
                          <a:pt x="4793517" y="18838"/>
                          <a:pt x="4897103" y="0"/>
                        </a:cubicBezTo>
                        <a:cubicBezTo>
                          <a:pt x="4965050" y="-30966"/>
                          <a:pt x="5141196" y="31269"/>
                          <a:pt x="5403116" y="0"/>
                        </a:cubicBezTo>
                        <a:cubicBezTo>
                          <a:pt x="5613519" y="-67"/>
                          <a:pt x="5809357" y="14607"/>
                          <a:pt x="5909130" y="0"/>
                        </a:cubicBezTo>
                        <a:cubicBezTo>
                          <a:pt x="6015751" y="-15701"/>
                          <a:pt x="6290935" y="45444"/>
                          <a:pt x="6543534" y="0"/>
                        </a:cubicBezTo>
                        <a:cubicBezTo>
                          <a:pt x="6624746" y="-28784"/>
                          <a:pt x="6675162" y="97450"/>
                          <a:pt x="6667499" y="164199"/>
                        </a:cubicBezTo>
                        <a:cubicBezTo>
                          <a:pt x="6674386" y="250421"/>
                          <a:pt x="6642569" y="430013"/>
                          <a:pt x="6667499" y="499158"/>
                        </a:cubicBezTo>
                        <a:cubicBezTo>
                          <a:pt x="6701384" y="579893"/>
                          <a:pt x="6645462" y="747109"/>
                          <a:pt x="6667499" y="820980"/>
                        </a:cubicBezTo>
                        <a:cubicBezTo>
                          <a:pt x="6673495" y="941761"/>
                          <a:pt x="6606042" y="1008931"/>
                          <a:pt x="6543534" y="985180"/>
                        </a:cubicBezTo>
                        <a:cubicBezTo>
                          <a:pt x="6406992" y="1002257"/>
                          <a:pt x="6233453" y="976686"/>
                          <a:pt x="6101716" y="985180"/>
                        </a:cubicBezTo>
                        <a:cubicBezTo>
                          <a:pt x="5962184" y="981346"/>
                          <a:pt x="5974133" y="960817"/>
                          <a:pt x="5916682" y="985180"/>
                        </a:cubicBezTo>
                        <a:cubicBezTo>
                          <a:pt x="5850559" y="1026952"/>
                          <a:pt x="5773024" y="974455"/>
                          <a:pt x="5667451" y="985180"/>
                        </a:cubicBezTo>
                        <a:cubicBezTo>
                          <a:pt x="5561772" y="1003860"/>
                          <a:pt x="5542629" y="987627"/>
                          <a:pt x="5482417" y="985180"/>
                        </a:cubicBezTo>
                        <a:cubicBezTo>
                          <a:pt x="5422730" y="1011913"/>
                          <a:pt x="5333780" y="955300"/>
                          <a:pt x="5233187" y="985180"/>
                        </a:cubicBezTo>
                        <a:cubicBezTo>
                          <a:pt x="5097122" y="1006310"/>
                          <a:pt x="5016666" y="902949"/>
                          <a:pt x="4791369" y="985180"/>
                        </a:cubicBezTo>
                        <a:cubicBezTo>
                          <a:pt x="4592987" y="1040722"/>
                          <a:pt x="4616118" y="947828"/>
                          <a:pt x="4542139" y="985180"/>
                        </a:cubicBezTo>
                        <a:cubicBezTo>
                          <a:pt x="4453896" y="1014842"/>
                          <a:pt x="4307926" y="972057"/>
                          <a:pt x="4164517" y="985180"/>
                        </a:cubicBezTo>
                        <a:cubicBezTo>
                          <a:pt x="4043053" y="997622"/>
                          <a:pt x="3972885" y="955852"/>
                          <a:pt x="3851091" y="985180"/>
                        </a:cubicBezTo>
                        <a:cubicBezTo>
                          <a:pt x="3745281" y="1015149"/>
                          <a:pt x="3727895" y="976012"/>
                          <a:pt x="3601860" y="985180"/>
                        </a:cubicBezTo>
                        <a:cubicBezTo>
                          <a:pt x="3481762" y="985948"/>
                          <a:pt x="3347742" y="966224"/>
                          <a:pt x="3095847" y="985180"/>
                        </a:cubicBezTo>
                        <a:cubicBezTo>
                          <a:pt x="2867433" y="1002811"/>
                          <a:pt x="2910030" y="963431"/>
                          <a:pt x="2846617" y="985180"/>
                        </a:cubicBezTo>
                        <a:cubicBezTo>
                          <a:pt x="2747313" y="1006212"/>
                          <a:pt x="2525232" y="985797"/>
                          <a:pt x="2404799" y="985180"/>
                        </a:cubicBezTo>
                        <a:cubicBezTo>
                          <a:pt x="2273487" y="1024842"/>
                          <a:pt x="2247976" y="981000"/>
                          <a:pt x="2155569" y="985180"/>
                        </a:cubicBezTo>
                        <a:cubicBezTo>
                          <a:pt x="2076966" y="1010588"/>
                          <a:pt x="1980997" y="940783"/>
                          <a:pt x="1906339" y="985180"/>
                        </a:cubicBezTo>
                        <a:cubicBezTo>
                          <a:pt x="1831890" y="1021415"/>
                          <a:pt x="1565353" y="907319"/>
                          <a:pt x="1400326" y="985180"/>
                        </a:cubicBezTo>
                        <a:cubicBezTo>
                          <a:pt x="1186516" y="1044923"/>
                          <a:pt x="1117444" y="970730"/>
                          <a:pt x="958508" y="985180"/>
                        </a:cubicBezTo>
                        <a:cubicBezTo>
                          <a:pt x="800650" y="1030401"/>
                          <a:pt x="839917" y="985694"/>
                          <a:pt x="773473" y="985180"/>
                        </a:cubicBezTo>
                        <a:cubicBezTo>
                          <a:pt x="720982" y="961258"/>
                          <a:pt x="604018" y="943080"/>
                          <a:pt x="460047" y="985180"/>
                        </a:cubicBezTo>
                        <a:cubicBezTo>
                          <a:pt x="316955" y="1001494"/>
                          <a:pt x="276025" y="981339"/>
                          <a:pt x="123964" y="985180"/>
                        </a:cubicBezTo>
                        <a:cubicBezTo>
                          <a:pt x="45254" y="970533"/>
                          <a:pt x="4390" y="930247"/>
                          <a:pt x="0" y="820980"/>
                        </a:cubicBezTo>
                        <a:cubicBezTo>
                          <a:pt x="-10273" y="662115"/>
                          <a:pt x="-4050" y="610225"/>
                          <a:pt x="0" y="505725"/>
                        </a:cubicBezTo>
                        <a:cubicBezTo>
                          <a:pt x="-27190" y="431785"/>
                          <a:pt x="1181" y="327460"/>
                          <a:pt x="0" y="164199"/>
                        </a:cubicBezTo>
                        <a:close/>
                      </a:path>
                      <a:path w="6667499" h="985180" fill="none" stroke="0" extrusionOk="0">
                        <a:moveTo>
                          <a:pt x="0" y="164199"/>
                        </a:moveTo>
                        <a:cubicBezTo>
                          <a:pt x="7383" y="60201"/>
                          <a:pt x="60489" y="9540"/>
                          <a:pt x="123964" y="0"/>
                        </a:cubicBezTo>
                        <a:cubicBezTo>
                          <a:pt x="204977" y="-14075"/>
                          <a:pt x="270869" y="8889"/>
                          <a:pt x="308998" y="0"/>
                        </a:cubicBezTo>
                        <a:cubicBezTo>
                          <a:pt x="345773" y="4689"/>
                          <a:pt x="523209" y="65341"/>
                          <a:pt x="622425" y="0"/>
                        </a:cubicBezTo>
                        <a:cubicBezTo>
                          <a:pt x="740037" y="-22425"/>
                          <a:pt x="788233" y="1105"/>
                          <a:pt x="871655" y="0"/>
                        </a:cubicBezTo>
                        <a:cubicBezTo>
                          <a:pt x="909933" y="-24346"/>
                          <a:pt x="1036618" y="4317"/>
                          <a:pt x="1185081" y="0"/>
                        </a:cubicBezTo>
                        <a:cubicBezTo>
                          <a:pt x="1315132" y="-13962"/>
                          <a:pt x="1366812" y="4547"/>
                          <a:pt x="1434311" y="0"/>
                        </a:cubicBezTo>
                        <a:cubicBezTo>
                          <a:pt x="1528535" y="-3704"/>
                          <a:pt x="1624721" y="52684"/>
                          <a:pt x="1811933" y="0"/>
                        </a:cubicBezTo>
                        <a:cubicBezTo>
                          <a:pt x="1991257" y="-67548"/>
                          <a:pt x="1961453" y="13986"/>
                          <a:pt x="2061164" y="0"/>
                        </a:cubicBezTo>
                        <a:cubicBezTo>
                          <a:pt x="2156729" y="-18523"/>
                          <a:pt x="2262183" y="-2928"/>
                          <a:pt x="2374590" y="0"/>
                        </a:cubicBezTo>
                        <a:cubicBezTo>
                          <a:pt x="2492221" y="11670"/>
                          <a:pt x="2563556" y="66357"/>
                          <a:pt x="2752212" y="0"/>
                        </a:cubicBezTo>
                        <a:cubicBezTo>
                          <a:pt x="2946186" y="-67492"/>
                          <a:pt x="2946619" y="21890"/>
                          <a:pt x="3129833" y="0"/>
                        </a:cubicBezTo>
                        <a:cubicBezTo>
                          <a:pt x="3335736" y="-20388"/>
                          <a:pt x="3440459" y="86262"/>
                          <a:pt x="3635846" y="0"/>
                        </a:cubicBezTo>
                        <a:cubicBezTo>
                          <a:pt x="3823056" y="-45007"/>
                          <a:pt x="3877779" y="-226"/>
                          <a:pt x="4077664" y="0"/>
                        </a:cubicBezTo>
                        <a:cubicBezTo>
                          <a:pt x="4306217" y="-21760"/>
                          <a:pt x="4181968" y="25674"/>
                          <a:pt x="4262699" y="0"/>
                        </a:cubicBezTo>
                        <a:cubicBezTo>
                          <a:pt x="4330306" y="-29138"/>
                          <a:pt x="4585413" y="38603"/>
                          <a:pt x="4768712" y="0"/>
                        </a:cubicBezTo>
                        <a:cubicBezTo>
                          <a:pt x="4972595" y="-64537"/>
                          <a:pt x="5050538" y="2557"/>
                          <a:pt x="5274725" y="0"/>
                        </a:cubicBezTo>
                        <a:cubicBezTo>
                          <a:pt x="5501283" y="-18322"/>
                          <a:pt x="5474995" y="18350"/>
                          <a:pt x="5523955" y="0"/>
                        </a:cubicBezTo>
                        <a:cubicBezTo>
                          <a:pt x="5555688" y="-42998"/>
                          <a:pt x="5821105" y="-15689"/>
                          <a:pt x="6029968" y="0"/>
                        </a:cubicBezTo>
                        <a:cubicBezTo>
                          <a:pt x="6223137" y="13888"/>
                          <a:pt x="6296251" y="-1763"/>
                          <a:pt x="6543534" y="0"/>
                        </a:cubicBezTo>
                        <a:cubicBezTo>
                          <a:pt x="6610662" y="8626"/>
                          <a:pt x="6645808" y="70400"/>
                          <a:pt x="6667499" y="164199"/>
                        </a:cubicBezTo>
                        <a:cubicBezTo>
                          <a:pt x="6698672" y="295266"/>
                          <a:pt x="6666490" y="338301"/>
                          <a:pt x="6667499" y="479454"/>
                        </a:cubicBezTo>
                        <a:cubicBezTo>
                          <a:pt x="6673849" y="619079"/>
                          <a:pt x="6659882" y="746422"/>
                          <a:pt x="6667499" y="820980"/>
                        </a:cubicBezTo>
                        <a:cubicBezTo>
                          <a:pt x="6664591" y="903184"/>
                          <a:pt x="6601655" y="989737"/>
                          <a:pt x="6543534" y="985180"/>
                        </a:cubicBezTo>
                        <a:cubicBezTo>
                          <a:pt x="6332861" y="1034736"/>
                          <a:pt x="6217108" y="949100"/>
                          <a:pt x="6101716" y="985180"/>
                        </a:cubicBezTo>
                        <a:cubicBezTo>
                          <a:pt x="5974915" y="994053"/>
                          <a:pt x="5864885" y="971372"/>
                          <a:pt x="5788290" y="985180"/>
                        </a:cubicBezTo>
                        <a:cubicBezTo>
                          <a:pt x="5715854" y="991312"/>
                          <a:pt x="5698283" y="971640"/>
                          <a:pt x="5603256" y="985180"/>
                        </a:cubicBezTo>
                        <a:cubicBezTo>
                          <a:pt x="5508319" y="1003089"/>
                          <a:pt x="5496305" y="963525"/>
                          <a:pt x="5418221" y="985180"/>
                        </a:cubicBezTo>
                        <a:cubicBezTo>
                          <a:pt x="5338719" y="989303"/>
                          <a:pt x="5297829" y="988263"/>
                          <a:pt x="5168991" y="985180"/>
                        </a:cubicBezTo>
                        <a:cubicBezTo>
                          <a:pt x="5052043" y="993778"/>
                          <a:pt x="5009712" y="974711"/>
                          <a:pt x="4919761" y="985180"/>
                        </a:cubicBezTo>
                        <a:cubicBezTo>
                          <a:pt x="4846510" y="993335"/>
                          <a:pt x="4739889" y="972003"/>
                          <a:pt x="4670530" y="985180"/>
                        </a:cubicBezTo>
                        <a:cubicBezTo>
                          <a:pt x="4549665" y="1018623"/>
                          <a:pt x="4414730" y="967050"/>
                          <a:pt x="4164517" y="985180"/>
                        </a:cubicBezTo>
                        <a:cubicBezTo>
                          <a:pt x="3920275" y="1025322"/>
                          <a:pt x="3886536" y="972461"/>
                          <a:pt x="3722700" y="985180"/>
                        </a:cubicBezTo>
                        <a:cubicBezTo>
                          <a:pt x="3559426" y="983001"/>
                          <a:pt x="3515649" y="956091"/>
                          <a:pt x="3409273" y="985180"/>
                        </a:cubicBezTo>
                        <a:cubicBezTo>
                          <a:pt x="3306623" y="1014144"/>
                          <a:pt x="3169302" y="974553"/>
                          <a:pt x="3095847" y="985180"/>
                        </a:cubicBezTo>
                        <a:cubicBezTo>
                          <a:pt x="3034707" y="996577"/>
                          <a:pt x="2980263" y="977841"/>
                          <a:pt x="2910813" y="985180"/>
                        </a:cubicBezTo>
                        <a:cubicBezTo>
                          <a:pt x="2849694" y="993671"/>
                          <a:pt x="2567752" y="982834"/>
                          <a:pt x="2468995" y="985180"/>
                        </a:cubicBezTo>
                        <a:cubicBezTo>
                          <a:pt x="2343624" y="993946"/>
                          <a:pt x="2115548" y="926476"/>
                          <a:pt x="2027177" y="985180"/>
                        </a:cubicBezTo>
                        <a:cubicBezTo>
                          <a:pt x="1949225" y="1029398"/>
                          <a:pt x="1760611" y="942981"/>
                          <a:pt x="1585360" y="985180"/>
                        </a:cubicBezTo>
                        <a:cubicBezTo>
                          <a:pt x="1405937" y="1023274"/>
                          <a:pt x="1324458" y="978261"/>
                          <a:pt x="1143543" y="985180"/>
                        </a:cubicBezTo>
                        <a:cubicBezTo>
                          <a:pt x="919871" y="1002747"/>
                          <a:pt x="858003" y="941869"/>
                          <a:pt x="701725" y="985180"/>
                        </a:cubicBezTo>
                        <a:cubicBezTo>
                          <a:pt x="608674" y="1042254"/>
                          <a:pt x="315692" y="954430"/>
                          <a:pt x="123964" y="985180"/>
                        </a:cubicBezTo>
                        <a:cubicBezTo>
                          <a:pt x="54071" y="972930"/>
                          <a:pt x="7262" y="933315"/>
                          <a:pt x="0" y="820980"/>
                        </a:cubicBezTo>
                        <a:cubicBezTo>
                          <a:pt x="-31056" y="684706"/>
                          <a:pt x="20749" y="552416"/>
                          <a:pt x="0" y="486021"/>
                        </a:cubicBezTo>
                        <a:cubicBezTo>
                          <a:pt x="-21097" y="398664"/>
                          <a:pt x="-3914" y="239399"/>
                          <a:pt x="0" y="164199"/>
                        </a:cubicBezTo>
                        <a:close/>
                      </a:path>
                    </a:pathLst>
                  </a:custGeom>
                  <ask:type>
                    <ask:lineSketchScribble/>
                  </ask:type>
                </ask:lineSketchStyleProps>
              </a:ext>
            </a:extLst>
          </a:ln>
          <a:effectLst/>
        </p:spPr>
        <p:txBody>
          <a:bodyPr rtlCol="0" anchor="ctr"/>
          <a:lstStyle/>
          <a:p>
            <a:pPr lvl="0" algn="just">
              <a:defRPr/>
            </a:pPr>
            <a:r>
              <a:rPr lang="en-US" sz="2400" b="1" kern="0">
                <a:solidFill>
                  <a:srgbClr val="FF0000"/>
                </a:solidFill>
                <a:latin typeface="Cambria" panose="02040503050406030204" pitchFamily="18" charset="0"/>
                <a:ea typeface="Cambria" panose="02040503050406030204" pitchFamily="18" charset="0"/>
              </a:rPr>
              <a:t>Khi gió mạnh ào đến, mấy chú cò con bị hất lên và ngã nhào.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9" name="Straight Connector 18">
            <a:extLst>
              <a:ext uri="{FF2B5EF4-FFF2-40B4-BE49-F238E27FC236}">
                <a16:creationId xmlns:a16="http://schemas.microsoft.com/office/drawing/2014/main" id="{D1BAEEA7-DE12-2F96-A023-D14C2706F197}"/>
              </a:ext>
            </a:extLst>
          </p:cNvPr>
          <p:cNvCxnSpPr>
            <a:cxnSpLocks/>
            <a:endCxn id="20" idx="43"/>
          </p:cNvCxnSpPr>
          <p:nvPr/>
        </p:nvCxnSpPr>
        <p:spPr>
          <a:xfrm>
            <a:off x="4143375" y="4467225"/>
            <a:ext cx="723901" cy="10617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Rounded Corners 43">
            <a:extLst>
              <a:ext uri="{FF2B5EF4-FFF2-40B4-BE49-F238E27FC236}">
                <a16:creationId xmlns:a16="http://schemas.microsoft.com/office/drawing/2014/main" id="{71018B73-75D8-EBEE-DBAC-C4572B11F3F0}"/>
              </a:ext>
            </a:extLst>
          </p:cNvPr>
          <p:cNvSpPr/>
          <p:nvPr/>
        </p:nvSpPr>
        <p:spPr>
          <a:xfrm>
            <a:off x="4867276" y="4958420"/>
            <a:ext cx="6667499" cy="1156630"/>
          </a:xfrm>
          <a:custGeom>
            <a:avLst/>
            <a:gdLst>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 name="connsiteX0" fmla="*/ 0 w 6667499"/>
              <a:gd name="connsiteY0" fmla="*/ 192775 h 1156630"/>
              <a:gd name="connsiteX1" fmla="*/ 123964 w 6667499"/>
              <a:gd name="connsiteY1" fmla="*/ 0 h 1156630"/>
              <a:gd name="connsiteX2" fmla="*/ 565782 w 6667499"/>
              <a:gd name="connsiteY2" fmla="*/ 0 h 1156630"/>
              <a:gd name="connsiteX3" fmla="*/ 1007599 w 6667499"/>
              <a:gd name="connsiteY3" fmla="*/ 0 h 1156630"/>
              <a:gd name="connsiteX4" fmla="*/ 1449416 w 6667499"/>
              <a:gd name="connsiteY4" fmla="*/ 0 h 1156630"/>
              <a:gd name="connsiteX5" fmla="*/ 1955429 w 6667499"/>
              <a:gd name="connsiteY5" fmla="*/ 0 h 1156630"/>
              <a:gd name="connsiteX6" fmla="*/ 2204660 w 6667499"/>
              <a:gd name="connsiteY6" fmla="*/ 0 h 1156630"/>
              <a:gd name="connsiteX7" fmla="*/ 2582282 w 6667499"/>
              <a:gd name="connsiteY7" fmla="*/ 0 h 1156630"/>
              <a:gd name="connsiteX8" fmla="*/ 2895708 w 6667499"/>
              <a:gd name="connsiteY8" fmla="*/ 0 h 1156630"/>
              <a:gd name="connsiteX9" fmla="*/ 3144938 w 6667499"/>
              <a:gd name="connsiteY9" fmla="*/ 0 h 1156630"/>
              <a:gd name="connsiteX10" fmla="*/ 3586756 w 6667499"/>
              <a:gd name="connsiteY10" fmla="*/ 0 h 1156630"/>
              <a:gd name="connsiteX11" fmla="*/ 3771790 w 6667499"/>
              <a:gd name="connsiteY11" fmla="*/ 0 h 1156630"/>
              <a:gd name="connsiteX12" fmla="*/ 3956825 w 6667499"/>
              <a:gd name="connsiteY12" fmla="*/ 0 h 1156630"/>
              <a:gd name="connsiteX13" fmla="*/ 4398643 w 6667499"/>
              <a:gd name="connsiteY13" fmla="*/ 0 h 1156630"/>
              <a:gd name="connsiteX14" fmla="*/ 4647873 w 6667499"/>
              <a:gd name="connsiteY14" fmla="*/ 0 h 1156630"/>
              <a:gd name="connsiteX15" fmla="*/ 4897103 w 6667499"/>
              <a:gd name="connsiteY15" fmla="*/ 0 h 1156630"/>
              <a:gd name="connsiteX16" fmla="*/ 5403116 w 6667499"/>
              <a:gd name="connsiteY16" fmla="*/ 0 h 1156630"/>
              <a:gd name="connsiteX17" fmla="*/ 5909130 w 6667499"/>
              <a:gd name="connsiteY17" fmla="*/ 0 h 1156630"/>
              <a:gd name="connsiteX18" fmla="*/ 6543534 w 6667499"/>
              <a:gd name="connsiteY18" fmla="*/ 0 h 1156630"/>
              <a:gd name="connsiteX19" fmla="*/ 6667499 w 6667499"/>
              <a:gd name="connsiteY19" fmla="*/ 192775 h 1156630"/>
              <a:gd name="connsiteX20" fmla="*/ 6667499 w 6667499"/>
              <a:gd name="connsiteY20" fmla="*/ 586026 h 1156630"/>
              <a:gd name="connsiteX21" fmla="*/ 6667499 w 6667499"/>
              <a:gd name="connsiteY21" fmla="*/ 963854 h 1156630"/>
              <a:gd name="connsiteX22" fmla="*/ 6543534 w 6667499"/>
              <a:gd name="connsiteY22" fmla="*/ 1156630 h 1156630"/>
              <a:gd name="connsiteX23" fmla="*/ 6101716 w 6667499"/>
              <a:gd name="connsiteY23" fmla="*/ 1156630 h 1156630"/>
              <a:gd name="connsiteX24" fmla="*/ 5916682 w 6667499"/>
              <a:gd name="connsiteY24" fmla="*/ 1156630 h 1156630"/>
              <a:gd name="connsiteX25" fmla="*/ 5667451 w 6667499"/>
              <a:gd name="connsiteY25" fmla="*/ 1156630 h 1156630"/>
              <a:gd name="connsiteX26" fmla="*/ 5482417 w 6667499"/>
              <a:gd name="connsiteY26" fmla="*/ 1156630 h 1156630"/>
              <a:gd name="connsiteX27" fmla="*/ 5233187 w 6667499"/>
              <a:gd name="connsiteY27" fmla="*/ 1156630 h 1156630"/>
              <a:gd name="connsiteX28" fmla="*/ 4791369 w 6667499"/>
              <a:gd name="connsiteY28" fmla="*/ 1156630 h 1156630"/>
              <a:gd name="connsiteX29" fmla="*/ 4542139 w 6667499"/>
              <a:gd name="connsiteY29" fmla="*/ 1156630 h 1156630"/>
              <a:gd name="connsiteX30" fmla="*/ 4164517 w 6667499"/>
              <a:gd name="connsiteY30" fmla="*/ 1156630 h 1156630"/>
              <a:gd name="connsiteX31" fmla="*/ 3851091 w 6667499"/>
              <a:gd name="connsiteY31" fmla="*/ 1156630 h 1156630"/>
              <a:gd name="connsiteX32" fmla="*/ 3601860 w 6667499"/>
              <a:gd name="connsiteY32" fmla="*/ 1156630 h 1156630"/>
              <a:gd name="connsiteX33" fmla="*/ 3095847 w 6667499"/>
              <a:gd name="connsiteY33" fmla="*/ 1156630 h 1156630"/>
              <a:gd name="connsiteX34" fmla="*/ 2846617 w 6667499"/>
              <a:gd name="connsiteY34" fmla="*/ 1156630 h 1156630"/>
              <a:gd name="connsiteX35" fmla="*/ 2404799 w 6667499"/>
              <a:gd name="connsiteY35" fmla="*/ 1156630 h 1156630"/>
              <a:gd name="connsiteX36" fmla="*/ 2155569 w 6667499"/>
              <a:gd name="connsiteY36" fmla="*/ 1156630 h 1156630"/>
              <a:gd name="connsiteX37" fmla="*/ 1906339 w 6667499"/>
              <a:gd name="connsiteY37" fmla="*/ 1156630 h 1156630"/>
              <a:gd name="connsiteX38" fmla="*/ 1400326 w 6667499"/>
              <a:gd name="connsiteY38" fmla="*/ 1156630 h 1156630"/>
              <a:gd name="connsiteX39" fmla="*/ 958508 w 6667499"/>
              <a:gd name="connsiteY39" fmla="*/ 1156630 h 1156630"/>
              <a:gd name="connsiteX40" fmla="*/ 773473 w 6667499"/>
              <a:gd name="connsiteY40" fmla="*/ 1156630 h 1156630"/>
              <a:gd name="connsiteX41" fmla="*/ 460047 w 6667499"/>
              <a:gd name="connsiteY41" fmla="*/ 1156630 h 1156630"/>
              <a:gd name="connsiteX42" fmla="*/ 123964 w 6667499"/>
              <a:gd name="connsiteY42" fmla="*/ 1156630 h 1156630"/>
              <a:gd name="connsiteX43" fmla="*/ 0 w 6667499"/>
              <a:gd name="connsiteY43" fmla="*/ 963854 h 1156630"/>
              <a:gd name="connsiteX44" fmla="*/ 0 w 6667499"/>
              <a:gd name="connsiteY44" fmla="*/ 593736 h 1156630"/>
              <a:gd name="connsiteX45" fmla="*/ 0 w 6667499"/>
              <a:gd name="connsiteY45" fmla="*/ 192775 h 1156630"/>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667499" h="1156630" fill="none" extrusionOk="0">
                <a:moveTo>
                  <a:pt x="0" y="192775"/>
                </a:moveTo>
                <a:cubicBezTo>
                  <a:pt x="22352" y="54963"/>
                  <a:pt x="39391" y="25983"/>
                  <a:pt x="123964" y="0"/>
                </a:cubicBezTo>
                <a:cubicBezTo>
                  <a:pt x="208388" y="-28341"/>
                  <a:pt x="243864" y="11507"/>
                  <a:pt x="308998" y="0"/>
                </a:cubicBezTo>
                <a:cubicBezTo>
                  <a:pt x="365191" y="9999"/>
                  <a:pt x="474890" y="36606"/>
                  <a:pt x="622425" y="0"/>
                </a:cubicBezTo>
                <a:cubicBezTo>
                  <a:pt x="748990" y="-17628"/>
                  <a:pt x="809400" y="-9864"/>
                  <a:pt x="871655" y="0"/>
                </a:cubicBezTo>
                <a:cubicBezTo>
                  <a:pt x="963811" y="22530"/>
                  <a:pt x="1097056" y="6070"/>
                  <a:pt x="1185081" y="0"/>
                </a:cubicBezTo>
                <a:cubicBezTo>
                  <a:pt x="1331037" y="-13369"/>
                  <a:pt x="1347062" y="20557"/>
                  <a:pt x="1434311" y="0"/>
                </a:cubicBezTo>
                <a:cubicBezTo>
                  <a:pt x="1429167" y="31549"/>
                  <a:pt x="1602753" y="46151"/>
                  <a:pt x="1811933" y="0"/>
                </a:cubicBezTo>
                <a:cubicBezTo>
                  <a:pt x="1991509" y="-58923"/>
                  <a:pt x="1932238" y="43283"/>
                  <a:pt x="2061164" y="0"/>
                </a:cubicBezTo>
                <a:cubicBezTo>
                  <a:pt x="2177278" y="-60397"/>
                  <a:pt x="2252421" y="3281"/>
                  <a:pt x="2374590" y="0"/>
                </a:cubicBezTo>
                <a:cubicBezTo>
                  <a:pt x="2476559" y="38931"/>
                  <a:pt x="2555662" y="56477"/>
                  <a:pt x="2752212" y="0"/>
                </a:cubicBezTo>
                <a:cubicBezTo>
                  <a:pt x="2884924" y="-81655"/>
                  <a:pt x="2969571" y="34451"/>
                  <a:pt x="3129833" y="0"/>
                </a:cubicBezTo>
                <a:cubicBezTo>
                  <a:pt x="3372173" y="-39634"/>
                  <a:pt x="3552912" y="73801"/>
                  <a:pt x="3635846" y="0"/>
                </a:cubicBezTo>
                <a:cubicBezTo>
                  <a:pt x="3844290" y="-109261"/>
                  <a:pt x="3836522" y="-27011"/>
                  <a:pt x="4077664" y="0"/>
                </a:cubicBezTo>
                <a:cubicBezTo>
                  <a:pt x="4310786" y="15550"/>
                  <a:pt x="4169280" y="56669"/>
                  <a:pt x="4262699" y="0"/>
                </a:cubicBezTo>
                <a:cubicBezTo>
                  <a:pt x="4431972" y="-25180"/>
                  <a:pt x="4521086" y="2893"/>
                  <a:pt x="4768712" y="0"/>
                </a:cubicBezTo>
                <a:cubicBezTo>
                  <a:pt x="4900353" y="-99878"/>
                  <a:pt x="5040750" y="103644"/>
                  <a:pt x="5274725" y="0"/>
                </a:cubicBezTo>
                <a:cubicBezTo>
                  <a:pt x="5465235" y="-37450"/>
                  <a:pt x="5460299" y="53596"/>
                  <a:pt x="5523955" y="0"/>
                </a:cubicBezTo>
                <a:cubicBezTo>
                  <a:pt x="5642577" y="-105718"/>
                  <a:pt x="5857425" y="-18204"/>
                  <a:pt x="6029968" y="0"/>
                </a:cubicBezTo>
                <a:cubicBezTo>
                  <a:pt x="6253041" y="8620"/>
                  <a:pt x="6351660" y="8976"/>
                  <a:pt x="6543534" y="0"/>
                </a:cubicBezTo>
                <a:cubicBezTo>
                  <a:pt x="6602855" y="-9362"/>
                  <a:pt x="6662648" y="94041"/>
                  <a:pt x="6667499" y="192775"/>
                </a:cubicBezTo>
                <a:cubicBezTo>
                  <a:pt x="6693326" y="369187"/>
                  <a:pt x="6666073" y="404389"/>
                  <a:pt x="6667499" y="562893"/>
                </a:cubicBezTo>
                <a:cubicBezTo>
                  <a:pt x="6664450" y="725223"/>
                  <a:pt x="6629088" y="880329"/>
                  <a:pt x="6667499" y="963854"/>
                </a:cubicBezTo>
                <a:cubicBezTo>
                  <a:pt x="6677773" y="1028515"/>
                  <a:pt x="6604919" y="1179705"/>
                  <a:pt x="6543534" y="1156630"/>
                </a:cubicBezTo>
                <a:cubicBezTo>
                  <a:pt x="6355719" y="1257533"/>
                  <a:pt x="6221440" y="1111106"/>
                  <a:pt x="6101716" y="1156630"/>
                </a:cubicBezTo>
                <a:cubicBezTo>
                  <a:pt x="5985585" y="1159419"/>
                  <a:pt x="5888664" y="1161690"/>
                  <a:pt x="5788290" y="1156630"/>
                </a:cubicBezTo>
                <a:cubicBezTo>
                  <a:pt x="5709504" y="1183648"/>
                  <a:pt x="5699962" y="1152855"/>
                  <a:pt x="5603256" y="1156630"/>
                </a:cubicBezTo>
                <a:cubicBezTo>
                  <a:pt x="5523495" y="1163667"/>
                  <a:pt x="5481937" y="1124794"/>
                  <a:pt x="5418221" y="1156630"/>
                </a:cubicBezTo>
                <a:cubicBezTo>
                  <a:pt x="5337614" y="1207628"/>
                  <a:pt x="5305353" y="1146605"/>
                  <a:pt x="5168991" y="1156630"/>
                </a:cubicBezTo>
                <a:cubicBezTo>
                  <a:pt x="5067660" y="1171090"/>
                  <a:pt x="5020231" y="1151346"/>
                  <a:pt x="4919761" y="1156630"/>
                </a:cubicBezTo>
                <a:cubicBezTo>
                  <a:pt x="4817632" y="1200121"/>
                  <a:pt x="4721270" y="1141898"/>
                  <a:pt x="4670530" y="1156630"/>
                </a:cubicBezTo>
                <a:cubicBezTo>
                  <a:pt x="4644072" y="1146233"/>
                  <a:pt x="4462479" y="1153373"/>
                  <a:pt x="4164517" y="1156630"/>
                </a:cubicBezTo>
                <a:cubicBezTo>
                  <a:pt x="3912319" y="1219526"/>
                  <a:pt x="3884955" y="1112928"/>
                  <a:pt x="3722700" y="1156630"/>
                </a:cubicBezTo>
                <a:cubicBezTo>
                  <a:pt x="3558955" y="1144640"/>
                  <a:pt x="3501202" y="1143618"/>
                  <a:pt x="3409273" y="1156630"/>
                </a:cubicBezTo>
                <a:cubicBezTo>
                  <a:pt x="3300617" y="1188975"/>
                  <a:pt x="3169892" y="1144470"/>
                  <a:pt x="3095847" y="1156630"/>
                </a:cubicBezTo>
                <a:cubicBezTo>
                  <a:pt x="3023796" y="1204064"/>
                  <a:pt x="2974944" y="1163705"/>
                  <a:pt x="2910813" y="1156630"/>
                </a:cubicBezTo>
                <a:cubicBezTo>
                  <a:pt x="2843200" y="1202409"/>
                  <a:pt x="2540894" y="1179958"/>
                  <a:pt x="2468995" y="1156630"/>
                </a:cubicBezTo>
                <a:cubicBezTo>
                  <a:pt x="2328641" y="1202210"/>
                  <a:pt x="2084470" y="1070718"/>
                  <a:pt x="2027177" y="1156630"/>
                </a:cubicBezTo>
                <a:cubicBezTo>
                  <a:pt x="1998215" y="1229601"/>
                  <a:pt x="1775777" y="1161446"/>
                  <a:pt x="1585360" y="1156630"/>
                </a:cubicBezTo>
                <a:cubicBezTo>
                  <a:pt x="1429105" y="1183170"/>
                  <a:pt x="1340945" y="1174596"/>
                  <a:pt x="1143543" y="1156630"/>
                </a:cubicBezTo>
                <a:cubicBezTo>
                  <a:pt x="931521" y="1139484"/>
                  <a:pt x="813075" y="1060443"/>
                  <a:pt x="701725" y="1156630"/>
                </a:cubicBezTo>
                <a:cubicBezTo>
                  <a:pt x="612551" y="1191913"/>
                  <a:pt x="394526" y="1101981"/>
                  <a:pt x="123964" y="1156630"/>
                </a:cubicBezTo>
                <a:cubicBezTo>
                  <a:pt x="34795" y="1145725"/>
                  <a:pt x="25755" y="1077841"/>
                  <a:pt x="0" y="963854"/>
                </a:cubicBezTo>
                <a:cubicBezTo>
                  <a:pt x="-16320" y="825353"/>
                  <a:pt x="-3995" y="662764"/>
                  <a:pt x="0" y="570603"/>
                </a:cubicBezTo>
                <a:cubicBezTo>
                  <a:pt x="32843" y="475903"/>
                  <a:pt x="-4765" y="313838"/>
                  <a:pt x="0" y="192775"/>
                </a:cubicBezTo>
                <a:close/>
              </a:path>
              <a:path w="6667499" h="1156630" stroke="0" extrusionOk="0">
                <a:moveTo>
                  <a:pt x="0" y="192775"/>
                </a:moveTo>
                <a:cubicBezTo>
                  <a:pt x="-25448" y="63287"/>
                  <a:pt x="51748" y="28149"/>
                  <a:pt x="123964" y="0"/>
                </a:cubicBezTo>
                <a:cubicBezTo>
                  <a:pt x="206571" y="-97715"/>
                  <a:pt x="424574" y="667"/>
                  <a:pt x="565782" y="0"/>
                </a:cubicBezTo>
                <a:cubicBezTo>
                  <a:pt x="733377" y="30410"/>
                  <a:pt x="874991" y="38405"/>
                  <a:pt x="1007599" y="0"/>
                </a:cubicBezTo>
                <a:cubicBezTo>
                  <a:pt x="1143256" y="-18383"/>
                  <a:pt x="1241701" y="27723"/>
                  <a:pt x="1449416" y="0"/>
                </a:cubicBezTo>
                <a:cubicBezTo>
                  <a:pt x="1647365" y="-53464"/>
                  <a:pt x="1720792" y="-2468"/>
                  <a:pt x="1955429" y="0"/>
                </a:cubicBezTo>
                <a:cubicBezTo>
                  <a:pt x="2159679" y="-36641"/>
                  <a:pt x="2072318" y="50820"/>
                  <a:pt x="2204660" y="0"/>
                </a:cubicBezTo>
                <a:cubicBezTo>
                  <a:pt x="2336034" y="-22367"/>
                  <a:pt x="2466477" y="-38812"/>
                  <a:pt x="2582282" y="0"/>
                </a:cubicBezTo>
                <a:cubicBezTo>
                  <a:pt x="2687141" y="6608"/>
                  <a:pt x="2805309" y="27383"/>
                  <a:pt x="2895708" y="0"/>
                </a:cubicBezTo>
                <a:cubicBezTo>
                  <a:pt x="2989351" y="-10445"/>
                  <a:pt x="3057816" y="52412"/>
                  <a:pt x="3144938" y="0"/>
                </a:cubicBezTo>
                <a:cubicBezTo>
                  <a:pt x="3210056" y="10400"/>
                  <a:pt x="3344065" y="59008"/>
                  <a:pt x="3586756" y="0"/>
                </a:cubicBezTo>
                <a:cubicBezTo>
                  <a:pt x="3794309" y="-44197"/>
                  <a:pt x="3692305" y="51107"/>
                  <a:pt x="3771790" y="0"/>
                </a:cubicBezTo>
                <a:cubicBezTo>
                  <a:pt x="3819541" y="-6227"/>
                  <a:pt x="3875802" y="33113"/>
                  <a:pt x="3956825" y="0"/>
                </a:cubicBezTo>
                <a:cubicBezTo>
                  <a:pt x="4047048" y="53807"/>
                  <a:pt x="4173584" y="14595"/>
                  <a:pt x="4398643" y="0"/>
                </a:cubicBezTo>
                <a:cubicBezTo>
                  <a:pt x="4600837" y="-65552"/>
                  <a:pt x="4557993" y="12037"/>
                  <a:pt x="4647873" y="0"/>
                </a:cubicBezTo>
                <a:cubicBezTo>
                  <a:pt x="4713320" y="-16973"/>
                  <a:pt x="4788718" y="13984"/>
                  <a:pt x="4897103" y="0"/>
                </a:cubicBezTo>
                <a:cubicBezTo>
                  <a:pt x="4933356" y="-41899"/>
                  <a:pt x="5131046" y="36694"/>
                  <a:pt x="5403116" y="0"/>
                </a:cubicBezTo>
                <a:cubicBezTo>
                  <a:pt x="5615617" y="-24113"/>
                  <a:pt x="5794104" y="17121"/>
                  <a:pt x="5909130" y="0"/>
                </a:cubicBezTo>
                <a:cubicBezTo>
                  <a:pt x="5952253" y="-21194"/>
                  <a:pt x="6290101" y="46520"/>
                  <a:pt x="6543534" y="0"/>
                </a:cubicBezTo>
                <a:cubicBezTo>
                  <a:pt x="6621237" y="-26879"/>
                  <a:pt x="6681510" y="133144"/>
                  <a:pt x="6667499" y="192775"/>
                </a:cubicBezTo>
                <a:cubicBezTo>
                  <a:pt x="6677359" y="300319"/>
                  <a:pt x="6642668" y="523002"/>
                  <a:pt x="6667499" y="586026"/>
                </a:cubicBezTo>
                <a:cubicBezTo>
                  <a:pt x="6715280" y="693971"/>
                  <a:pt x="6639634" y="885560"/>
                  <a:pt x="6667499" y="963854"/>
                </a:cubicBezTo>
                <a:cubicBezTo>
                  <a:pt x="6680466" y="1107529"/>
                  <a:pt x="6609407" y="1181090"/>
                  <a:pt x="6543534" y="1156630"/>
                </a:cubicBezTo>
                <a:cubicBezTo>
                  <a:pt x="6450509" y="1173922"/>
                  <a:pt x="6226186" y="1116233"/>
                  <a:pt x="6101716" y="1156630"/>
                </a:cubicBezTo>
                <a:cubicBezTo>
                  <a:pt x="5965025" y="1154763"/>
                  <a:pt x="5983949" y="1130732"/>
                  <a:pt x="5916682" y="1156630"/>
                </a:cubicBezTo>
                <a:cubicBezTo>
                  <a:pt x="5837747" y="1221863"/>
                  <a:pt x="5778644" y="1165931"/>
                  <a:pt x="5667451" y="1156630"/>
                </a:cubicBezTo>
                <a:cubicBezTo>
                  <a:pt x="5558778" y="1174986"/>
                  <a:pt x="5547471" y="1167157"/>
                  <a:pt x="5482417" y="1156630"/>
                </a:cubicBezTo>
                <a:cubicBezTo>
                  <a:pt x="5422555" y="1185780"/>
                  <a:pt x="5363914" y="1123477"/>
                  <a:pt x="5233187" y="1156630"/>
                </a:cubicBezTo>
                <a:cubicBezTo>
                  <a:pt x="5103373" y="1184406"/>
                  <a:pt x="5030715" y="1038452"/>
                  <a:pt x="4791369" y="1156630"/>
                </a:cubicBezTo>
                <a:cubicBezTo>
                  <a:pt x="4596959" y="1221447"/>
                  <a:pt x="4615726" y="1114924"/>
                  <a:pt x="4542139" y="1156630"/>
                </a:cubicBezTo>
                <a:cubicBezTo>
                  <a:pt x="4466631" y="1205644"/>
                  <a:pt x="4331465" y="1139734"/>
                  <a:pt x="4164517" y="1156630"/>
                </a:cubicBezTo>
                <a:cubicBezTo>
                  <a:pt x="4026976" y="1176625"/>
                  <a:pt x="3979027" y="1122200"/>
                  <a:pt x="3851091" y="1156630"/>
                </a:cubicBezTo>
                <a:cubicBezTo>
                  <a:pt x="3731350" y="1192498"/>
                  <a:pt x="3740845" y="1159596"/>
                  <a:pt x="3601860" y="1156630"/>
                </a:cubicBezTo>
                <a:cubicBezTo>
                  <a:pt x="3488881" y="1136973"/>
                  <a:pt x="3347982" y="1135390"/>
                  <a:pt x="3095847" y="1156630"/>
                </a:cubicBezTo>
                <a:cubicBezTo>
                  <a:pt x="2861475" y="1181467"/>
                  <a:pt x="2901120" y="1131038"/>
                  <a:pt x="2846617" y="1156630"/>
                </a:cubicBezTo>
                <a:cubicBezTo>
                  <a:pt x="2745811" y="1181407"/>
                  <a:pt x="2524249" y="1155282"/>
                  <a:pt x="2404799" y="1156630"/>
                </a:cubicBezTo>
                <a:cubicBezTo>
                  <a:pt x="2270432" y="1214427"/>
                  <a:pt x="2253048" y="1165022"/>
                  <a:pt x="2155569" y="1156630"/>
                </a:cubicBezTo>
                <a:cubicBezTo>
                  <a:pt x="2083224" y="1189824"/>
                  <a:pt x="1983108" y="1102407"/>
                  <a:pt x="1906339" y="1156630"/>
                </a:cubicBezTo>
                <a:cubicBezTo>
                  <a:pt x="1797723" y="1234131"/>
                  <a:pt x="1557937" y="1033024"/>
                  <a:pt x="1400326" y="1156630"/>
                </a:cubicBezTo>
                <a:cubicBezTo>
                  <a:pt x="1170177" y="1226247"/>
                  <a:pt x="1115648" y="1156625"/>
                  <a:pt x="958508" y="1156630"/>
                </a:cubicBezTo>
                <a:cubicBezTo>
                  <a:pt x="818054" y="1204140"/>
                  <a:pt x="850421" y="1166746"/>
                  <a:pt x="773473" y="1156630"/>
                </a:cubicBezTo>
                <a:cubicBezTo>
                  <a:pt x="723250" y="1118533"/>
                  <a:pt x="604590" y="1088302"/>
                  <a:pt x="460047" y="1156630"/>
                </a:cubicBezTo>
                <a:cubicBezTo>
                  <a:pt x="319184" y="1153694"/>
                  <a:pt x="278265" y="1152433"/>
                  <a:pt x="123964" y="1156630"/>
                </a:cubicBezTo>
                <a:cubicBezTo>
                  <a:pt x="40075" y="1129095"/>
                  <a:pt x="6575" y="1105343"/>
                  <a:pt x="0" y="963854"/>
                </a:cubicBezTo>
                <a:cubicBezTo>
                  <a:pt x="-4642" y="771650"/>
                  <a:pt x="-16842" y="724121"/>
                  <a:pt x="0" y="593736"/>
                </a:cubicBezTo>
                <a:cubicBezTo>
                  <a:pt x="-25962" y="501815"/>
                  <a:pt x="-7622" y="400310"/>
                  <a:pt x="0" y="192775"/>
                </a:cubicBezTo>
                <a:close/>
              </a:path>
              <a:path w="6667499" h="1156630" fill="none" stroke="0" extrusionOk="0">
                <a:moveTo>
                  <a:pt x="0" y="192775"/>
                </a:moveTo>
                <a:cubicBezTo>
                  <a:pt x="-7788" y="59715"/>
                  <a:pt x="48450" y="25040"/>
                  <a:pt x="123964" y="0"/>
                </a:cubicBezTo>
                <a:cubicBezTo>
                  <a:pt x="203228" y="-6008"/>
                  <a:pt x="262812" y="11504"/>
                  <a:pt x="308998" y="0"/>
                </a:cubicBezTo>
                <a:cubicBezTo>
                  <a:pt x="329669" y="-5515"/>
                  <a:pt x="534849" y="87312"/>
                  <a:pt x="622425" y="0"/>
                </a:cubicBezTo>
                <a:cubicBezTo>
                  <a:pt x="733123" y="-23875"/>
                  <a:pt x="777090" y="736"/>
                  <a:pt x="871655" y="0"/>
                </a:cubicBezTo>
                <a:cubicBezTo>
                  <a:pt x="930856" y="-9020"/>
                  <a:pt x="1078958" y="34695"/>
                  <a:pt x="1185081" y="0"/>
                </a:cubicBezTo>
                <a:cubicBezTo>
                  <a:pt x="1312806" y="-16970"/>
                  <a:pt x="1371683" y="-241"/>
                  <a:pt x="1434311" y="0"/>
                </a:cubicBezTo>
                <a:cubicBezTo>
                  <a:pt x="1519817" y="-4393"/>
                  <a:pt x="1596235" y="50834"/>
                  <a:pt x="1811933" y="0"/>
                </a:cubicBezTo>
                <a:cubicBezTo>
                  <a:pt x="2005126" y="-89246"/>
                  <a:pt x="1964173" y="-7182"/>
                  <a:pt x="2061164" y="0"/>
                </a:cubicBezTo>
                <a:cubicBezTo>
                  <a:pt x="2140520" y="1147"/>
                  <a:pt x="2260222" y="-20230"/>
                  <a:pt x="2374590" y="0"/>
                </a:cubicBezTo>
                <a:cubicBezTo>
                  <a:pt x="2497587" y="14400"/>
                  <a:pt x="2584864" y="68608"/>
                  <a:pt x="2752212" y="0"/>
                </a:cubicBezTo>
                <a:cubicBezTo>
                  <a:pt x="2935626" y="-65757"/>
                  <a:pt x="2944872" y="1771"/>
                  <a:pt x="3129833" y="0"/>
                </a:cubicBezTo>
                <a:cubicBezTo>
                  <a:pt x="3336375" y="12576"/>
                  <a:pt x="3456282" y="134258"/>
                  <a:pt x="3635846" y="0"/>
                </a:cubicBezTo>
                <a:cubicBezTo>
                  <a:pt x="3815955" y="-57691"/>
                  <a:pt x="3871197" y="-4691"/>
                  <a:pt x="4077664" y="0"/>
                </a:cubicBezTo>
                <a:cubicBezTo>
                  <a:pt x="4298167" y="-1414"/>
                  <a:pt x="4180080" y="30397"/>
                  <a:pt x="4262699" y="0"/>
                </a:cubicBezTo>
                <a:cubicBezTo>
                  <a:pt x="4311494" y="-62188"/>
                  <a:pt x="4590618" y="18579"/>
                  <a:pt x="4768712" y="0"/>
                </a:cubicBezTo>
                <a:cubicBezTo>
                  <a:pt x="4997300" y="-84203"/>
                  <a:pt x="5037621" y="30498"/>
                  <a:pt x="5274725" y="0"/>
                </a:cubicBezTo>
                <a:cubicBezTo>
                  <a:pt x="5500806" y="-19432"/>
                  <a:pt x="5459738" y="22747"/>
                  <a:pt x="5523955" y="0"/>
                </a:cubicBezTo>
                <a:cubicBezTo>
                  <a:pt x="5516598" y="-89677"/>
                  <a:pt x="5830433" y="-103846"/>
                  <a:pt x="6029968" y="0"/>
                </a:cubicBezTo>
                <a:cubicBezTo>
                  <a:pt x="6207412" y="-30797"/>
                  <a:pt x="6397447" y="48361"/>
                  <a:pt x="6543534" y="0"/>
                </a:cubicBezTo>
                <a:cubicBezTo>
                  <a:pt x="6607842" y="10571"/>
                  <a:pt x="6630718" y="85993"/>
                  <a:pt x="6667499" y="192775"/>
                </a:cubicBezTo>
                <a:cubicBezTo>
                  <a:pt x="6703652" y="327529"/>
                  <a:pt x="6668313" y="406510"/>
                  <a:pt x="6667499" y="562893"/>
                </a:cubicBezTo>
                <a:cubicBezTo>
                  <a:pt x="6662954" y="752714"/>
                  <a:pt x="6660313" y="876975"/>
                  <a:pt x="6667499" y="963854"/>
                </a:cubicBezTo>
                <a:cubicBezTo>
                  <a:pt x="6669268" y="1052761"/>
                  <a:pt x="6590424" y="1168299"/>
                  <a:pt x="6543534" y="1156630"/>
                </a:cubicBezTo>
                <a:cubicBezTo>
                  <a:pt x="6343497" y="1213637"/>
                  <a:pt x="6226820" y="1118167"/>
                  <a:pt x="6101716" y="1156630"/>
                </a:cubicBezTo>
                <a:cubicBezTo>
                  <a:pt x="5968945" y="1159451"/>
                  <a:pt x="5863382" y="1137629"/>
                  <a:pt x="5788290" y="1156630"/>
                </a:cubicBezTo>
                <a:cubicBezTo>
                  <a:pt x="5716350" y="1165966"/>
                  <a:pt x="5691809" y="1143210"/>
                  <a:pt x="5603256" y="1156630"/>
                </a:cubicBezTo>
                <a:cubicBezTo>
                  <a:pt x="5513653" y="1187063"/>
                  <a:pt x="5499091" y="1131726"/>
                  <a:pt x="5418221" y="1156630"/>
                </a:cubicBezTo>
                <a:cubicBezTo>
                  <a:pt x="5352316" y="1183090"/>
                  <a:pt x="5304701" y="1162400"/>
                  <a:pt x="5168991" y="1156630"/>
                </a:cubicBezTo>
                <a:cubicBezTo>
                  <a:pt x="5052508" y="1170793"/>
                  <a:pt x="5014887" y="1143754"/>
                  <a:pt x="4919761" y="1156630"/>
                </a:cubicBezTo>
                <a:cubicBezTo>
                  <a:pt x="4853854" y="1167233"/>
                  <a:pt x="4730901" y="1124347"/>
                  <a:pt x="4670530" y="1156630"/>
                </a:cubicBezTo>
                <a:cubicBezTo>
                  <a:pt x="4554758" y="1174404"/>
                  <a:pt x="4417763" y="1146135"/>
                  <a:pt x="4164517" y="1156630"/>
                </a:cubicBezTo>
                <a:cubicBezTo>
                  <a:pt x="3919102" y="1188421"/>
                  <a:pt x="3863519" y="1149528"/>
                  <a:pt x="3722700" y="1156630"/>
                </a:cubicBezTo>
                <a:cubicBezTo>
                  <a:pt x="3545206" y="1170585"/>
                  <a:pt x="3507697" y="1141724"/>
                  <a:pt x="3409273" y="1156630"/>
                </a:cubicBezTo>
                <a:cubicBezTo>
                  <a:pt x="3299778" y="1195434"/>
                  <a:pt x="3160673" y="1159630"/>
                  <a:pt x="3095847" y="1156630"/>
                </a:cubicBezTo>
                <a:cubicBezTo>
                  <a:pt x="3019185" y="1170905"/>
                  <a:pt x="2974327" y="1141709"/>
                  <a:pt x="2910813" y="1156630"/>
                </a:cubicBezTo>
                <a:cubicBezTo>
                  <a:pt x="2856157" y="1152496"/>
                  <a:pt x="2563847" y="1119870"/>
                  <a:pt x="2468995" y="1156630"/>
                </a:cubicBezTo>
                <a:cubicBezTo>
                  <a:pt x="2313678" y="1162235"/>
                  <a:pt x="2117274" y="1078440"/>
                  <a:pt x="2027177" y="1156630"/>
                </a:cubicBezTo>
                <a:cubicBezTo>
                  <a:pt x="1958588" y="1208036"/>
                  <a:pt x="1708773" y="1063553"/>
                  <a:pt x="1585360" y="1156630"/>
                </a:cubicBezTo>
                <a:cubicBezTo>
                  <a:pt x="1406968" y="1170665"/>
                  <a:pt x="1314773" y="1155572"/>
                  <a:pt x="1143543" y="1156630"/>
                </a:cubicBezTo>
                <a:cubicBezTo>
                  <a:pt x="926519" y="1167498"/>
                  <a:pt x="816102" y="1089078"/>
                  <a:pt x="701725" y="1156630"/>
                </a:cubicBezTo>
                <a:cubicBezTo>
                  <a:pt x="564917" y="1243533"/>
                  <a:pt x="338754" y="1134258"/>
                  <a:pt x="123964" y="1156630"/>
                </a:cubicBezTo>
                <a:cubicBezTo>
                  <a:pt x="61191" y="1156110"/>
                  <a:pt x="12830" y="1116985"/>
                  <a:pt x="0" y="963854"/>
                </a:cubicBezTo>
                <a:cubicBezTo>
                  <a:pt x="-33665" y="795002"/>
                  <a:pt x="12068" y="670003"/>
                  <a:pt x="0" y="570603"/>
                </a:cubicBezTo>
                <a:cubicBezTo>
                  <a:pt x="-34171" y="459196"/>
                  <a:pt x="-15386" y="269958"/>
                  <a:pt x="0" y="192775"/>
                </a:cubicBezTo>
                <a:close/>
              </a:path>
              <a:path w="6667499" h="1156630" fill="none" stroke="0" extrusionOk="0">
                <a:moveTo>
                  <a:pt x="0" y="192775"/>
                </a:moveTo>
                <a:cubicBezTo>
                  <a:pt x="13589" y="59750"/>
                  <a:pt x="46658" y="25611"/>
                  <a:pt x="123964" y="0"/>
                </a:cubicBezTo>
                <a:cubicBezTo>
                  <a:pt x="204397" y="-23475"/>
                  <a:pt x="266902" y="9771"/>
                  <a:pt x="308998" y="0"/>
                </a:cubicBezTo>
                <a:cubicBezTo>
                  <a:pt x="347536" y="20238"/>
                  <a:pt x="489684" y="61864"/>
                  <a:pt x="622425" y="0"/>
                </a:cubicBezTo>
                <a:cubicBezTo>
                  <a:pt x="739167" y="-29121"/>
                  <a:pt x="793592" y="-7086"/>
                  <a:pt x="871655" y="0"/>
                </a:cubicBezTo>
                <a:cubicBezTo>
                  <a:pt x="935055" y="-6907"/>
                  <a:pt x="1051051" y="2748"/>
                  <a:pt x="1185081" y="0"/>
                </a:cubicBezTo>
                <a:cubicBezTo>
                  <a:pt x="1324862" y="-15309"/>
                  <a:pt x="1356931" y="8710"/>
                  <a:pt x="1434311" y="0"/>
                </a:cubicBezTo>
                <a:cubicBezTo>
                  <a:pt x="1494665" y="18292"/>
                  <a:pt x="1601533" y="49081"/>
                  <a:pt x="1811933" y="0"/>
                </a:cubicBezTo>
                <a:cubicBezTo>
                  <a:pt x="2004730" y="-94730"/>
                  <a:pt x="1944169" y="15675"/>
                  <a:pt x="2061164" y="0"/>
                </a:cubicBezTo>
                <a:cubicBezTo>
                  <a:pt x="2144875" y="-22191"/>
                  <a:pt x="2259858" y="-580"/>
                  <a:pt x="2374590" y="0"/>
                </a:cubicBezTo>
                <a:cubicBezTo>
                  <a:pt x="2482505" y="27641"/>
                  <a:pt x="2555655" y="73377"/>
                  <a:pt x="2752212" y="0"/>
                </a:cubicBezTo>
                <a:cubicBezTo>
                  <a:pt x="2926790" y="-90875"/>
                  <a:pt x="2963664" y="13085"/>
                  <a:pt x="3129833" y="0"/>
                </a:cubicBezTo>
                <a:cubicBezTo>
                  <a:pt x="3354865" y="-34899"/>
                  <a:pt x="3504449" y="80724"/>
                  <a:pt x="3635846" y="0"/>
                </a:cubicBezTo>
                <a:cubicBezTo>
                  <a:pt x="3826965" y="-88767"/>
                  <a:pt x="3856892" y="-7886"/>
                  <a:pt x="4077664" y="0"/>
                </a:cubicBezTo>
                <a:cubicBezTo>
                  <a:pt x="4301693" y="-4766"/>
                  <a:pt x="4177409" y="46083"/>
                  <a:pt x="4262699" y="0"/>
                </a:cubicBezTo>
                <a:cubicBezTo>
                  <a:pt x="4365476" y="-39739"/>
                  <a:pt x="4550315" y="11956"/>
                  <a:pt x="4768712" y="0"/>
                </a:cubicBezTo>
                <a:cubicBezTo>
                  <a:pt x="4960910" y="-88165"/>
                  <a:pt x="5045321" y="51970"/>
                  <a:pt x="5274725" y="0"/>
                </a:cubicBezTo>
                <a:cubicBezTo>
                  <a:pt x="5494997" y="-14135"/>
                  <a:pt x="5465444" y="38771"/>
                  <a:pt x="5523955" y="0"/>
                </a:cubicBezTo>
                <a:cubicBezTo>
                  <a:pt x="5582240" y="-91800"/>
                  <a:pt x="5830113" y="-2687"/>
                  <a:pt x="6029968" y="0"/>
                </a:cubicBezTo>
                <a:cubicBezTo>
                  <a:pt x="6229052" y="7831"/>
                  <a:pt x="6337105" y="6890"/>
                  <a:pt x="6543534" y="0"/>
                </a:cubicBezTo>
                <a:cubicBezTo>
                  <a:pt x="6605091" y="8691"/>
                  <a:pt x="6649766" y="91673"/>
                  <a:pt x="6667499" y="192775"/>
                </a:cubicBezTo>
                <a:cubicBezTo>
                  <a:pt x="6699946" y="359751"/>
                  <a:pt x="6668720" y="398821"/>
                  <a:pt x="6667499" y="562893"/>
                </a:cubicBezTo>
                <a:cubicBezTo>
                  <a:pt x="6661484" y="729596"/>
                  <a:pt x="6645859" y="871232"/>
                  <a:pt x="6667499" y="963854"/>
                </a:cubicBezTo>
                <a:cubicBezTo>
                  <a:pt x="6660910" y="1052411"/>
                  <a:pt x="6599568" y="1175412"/>
                  <a:pt x="6543534" y="1156630"/>
                </a:cubicBezTo>
                <a:cubicBezTo>
                  <a:pt x="6336571" y="1211688"/>
                  <a:pt x="6201064" y="1093380"/>
                  <a:pt x="6101716" y="1156630"/>
                </a:cubicBezTo>
                <a:cubicBezTo>
                  <a:pt x="5985407" y="1160696"/>
                  <a:pt x="5878615" y="1142623"/>
                  <a:pt x="5788290" y="1156630"/>
                </a:cubicBezTo>
                <a:cubicBezTo>
                  <a:pt x="5712183" y="1173976"/>
                  <a:pt x="5706971" y="1145915"/>
                  <a:pt x="5603256" y="1156630"/>
                </a:cubicBezTo>
                <a:cubicBezTo>
                  <a:pt x="5513083" y="1173293"/>
                  <a:pt x="5486196" y="1127164"/>
                  <a:pt x="5418221" y="1156630"/>
                </a:cubicBezTo>
                <a:cubicBezTo>
                  <a:pt x="5338682" y="1186187"/>
                  <a:pt x="5306569" y="1154833"/>
                  <a:pt x="5168991" y="1156630"/>
                </a:cubicBezTo>
                <a:cubicBezTo>
                  <a:pt x="5058368" y="1167907"/>
                  <a:pt x="5018656" y="1150079"/>
                  <a:pt x="4919761" y="1156630"/>
                </a:cubicBezTo>
                <a:cubicBezTo>
                  <a:pt x="4837242" y="1181247"/>
                  <a:pt x="4726315" y="1143960"/>
                  <a:pt x="4670530" y="1156630"/>
                </a:cubicBezTo>
                <a:cubicBezTo>
                  <a:pt x="4604104" y="1170667"/>
                  <a:pt x="4422336" y="1170240"/>
                  <a:pt x="4164517" y="1156630"/>
                </a:cubicBezTo>
                <a:cubicBezTo>
                  <a:pt x="3929397" y="1206758"/>
                  <a:pt x="3870731" y="1120948"/>
                  <a:pt x="3722700" y="1156630"/>
                </a:cubicBezTo>
                <a:cubicBezTo>
                  <a:pt x="3560861" y="1145817"/>
                  <a:pt x="3511709" y="1127341"/>
                  <a:pt x="3409273" y="1156630"/>
                </a:cubicBezTo>
                <a:cubicBezTo>
                  <a:pt x="3302433" y="1190488"/>
                  <a:pt x="3169874" y="1144532"/>
                  <a:pt x="3095847" y="1156630"/>
                </a:cubicBezTo>
                <a:cubicBezTo>
                  <a:pt x="3030486" y="1179402"/>
                  <a:pt x="2983598" y="1159314"/>
                  <a:pt x="2910813" y="1156630"/>
                </a:cubicBezTo>
                <a:cubicBezTo>
                  <a:pt x="2847680" y="1156659"/>
                  <a:pt x="2537717" y="1178867"/>
                  <a:pt x="2468995" y="1156630"/>
                </a:cubicBezTo>
                <a:cubicBezTo>
                  <a:pt x="2335429" y="1191174"/>
                  <a:pt x="2079272" y="1096534"/>
                  <a:pt x="2027177" y="1156630"/>
                </a:cubicBezTo>
                <a:cubicBezTo>
                  <a:pt x="2006958" y="1198831"/>
                  <a:pt x="1739886" y="1112007"/>
                  <a:pt x="1585360" y="1156630"/>
                </a:cubicBezTo>
                <a:cubicBezTo>
                  <a:pt x="1422430" y="1187520"/>
                  <a:pt x="1338078" y="1155354"/>
                  <a:pt x="1143543" y="1156630"/>
                </a:cubicBezTo>
                <a:cubicBezTo>
                  <a:pt x="933358" y="1157245"/>
                  <a:pt x="835335" y="1085707"/>
                  <a:pt x="701725" y="1156630"/>
                </a:cubicBezTo>
                <a:cubicBezTo>
                  <a:pt x="659523" y="1214577"/>
                  <a:pt x="364047" y="1130485"/>
                  <a:pt x="123964" y="1156630"/>
                </a:cubicBezTo>
                <a:cubicBezTo>
                  <a:pt x="55220" y="1144459"/>
                  <a:pt x="12336" y="1089584"/>
                  <a:pt x="0" y="963854"/>
                </a:cubicBezTo>
                <a:cubicBezTo>
                  <a:pt x="-41563" y="786402"/>
                  <a:pt x="4590" y="649612"/>
                  <a:pt x="0" y="570603"/>
                </a:cubicBezTo>
                <a:cubicBezTo>
                  <a:pt x="-5461" y="469356"/>
                  <a:pt x="-27208" y="292592"/>
                  <a:pt x="0" y="192775"/>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 name="connsiteX0" fmla="*/ 0 w 6667499"/>
                      <a:gd name="connsiteY0" fmla="*/ 192775 h 1156630"/>
                      <a:gd name="connsiteX1" fmla="*/ 123964 w 6667499"/>
                      <a:gd name="connsiteY1" fmla="*/ 0 h 1156630"/>
                      <a:gd name="connsiteX2" fmla="*/ 565782 w 6667499"/>
                      <a:gd name="connsiteY2" fmla="*/ 0 h 1156630"/>
                      <a:gd name="connsiteX3" fmla="*/ 1007599 w 6667499"/>
                      <a:gd name="connsiteY3" fmla="*/ 0 h 1156630"/>
                      <a:gd name="connsiteX4" fmla="*/ 1449416 w 6667499"/>
                      <a:gd name="connsiteY4" fmla="*/ 0 h 1156630"/>
                      <a:gd name="connsiteX5" fmla="*/ 1955429 w 6667499"/>
                      <a:gd name="connsiteY5" fmla="*/ 0 h 1156630"/>
                      <a:gd name="connsiteX6" fmla="*/ 2204660 w 6667499"/>
                      <a:gd name="connsiteY6" fmla="*/ 0 h 1156630"/>
                      <a:gd name="connsiteX7" fmla="*/ 2582282 w 6667499"/>
                      <a:gd name="connsiteY7" fmla="*/ 0 h 1156630"/>
                      <a:gd name="connsiteX8" fmla="*/ 2895708 w 6667499"/>
                      <a:gd name="connsiteY8" fmla="*/ 0 h 1156630"/>
                      <a:gd name="connsiteX9" fmla="*/ 3144938 w 6667499"/>
                      <a:gd name="connsiteY9" fmla="*/ 0 h 1156630"/>
                      <a:gd name="connsiteX10" fmla="*/ 3586756 w 6667499"/>
                      <a:gd name="connsiteY10" fmla="*/ 0 h 1156630"/>
                      <a:gd name="connsiteX11" fmla="*/ 3771790 w 6667499"/>
                      <a:gd name="connsiteY11" fmla="*/ 0 h 1156630"/>
                      <a:gd name="connsiteX12" fmla="*/ 3956825 w 6667499"/>
                      <a:gd name="connsiteY12" fmla="*/ 0 h 1156630"/>
                      <a:gd name="connsiteX13" fmla="*/ 4398643 w 6667499"/>
                      <a:gd name="connsiteY13" fmla="*/ 0 h 1156630"/>
                      <a:gd name="connsiteX14" fmla="*/ 4647873 w 6667499"/>
                      <a:gd name="connsiteY14" fmla="*/ 0 h 1156630"/>
                      <a:gd name="connsiteX15" fmla="*/ 4897103 w 6667499"/>
                      <a:gd name="connsiteY15" fmla="*/ 0 h 1156630"/>
                      <a:gd name="connsiteX16" fmla="*/ 5403116 w 6667499"/>
                      <a:gd name="connsiteY16" fmla="*/ 0 h 1156630"/>
                      <a:gd name="connsiteX17" fmla="*/ 5909130 w 6667499"/>
                      <a:gd name="connsiteY17" fmla="*/ 0 h 1156630"/>
                      <a:gd name="connsiteX18" fmla="*/ 6543534 w 6667499"/>
                      <a:gd name="connsiteY18" fmla="*/ 0 h 1156630"/>
                      <a:gd name="connsiteX19" fmla="*/ 6667499 w 6667499"/>
                      <a:gd name="connsiteY19" fmla="*/ 192775 h 1156630"/>
                      <a:gd name="connsiteX20" fmla="*/ 6667499 w 6667499"/>
                      <a:gd name="connsiteY20" fmla="*/ 586026 h 1156630"/>
                      <a:gd name="connsiteX21" fmla="*/ 6667499 w 6667499"/>
                      <a:gd name="connsiteY21" fmla="*/ 963854 h 1156630"/>
                      <a:gd name="connsiteX22" fmla="*/ 6543534 w 6667499"/>
                      <a:gd name="connsiteY22" fmla="*/ 1156630 h 1156630"/>
                      <a:gd name="connsiteX23" fmla="*/ 6101716 w 6667499"/>
                      <a:gd name="connsiteY23" fmla="*/ 1156630 h 1156630"/>
                      <a:gd name="connsiteX24" fmla="*/ 5916682 w 6667499"/>
                      <a:gd name="connsiteY24" fmla="*/ 1156630 h 1156630"/>
                      <a:gd name="connsiteX25" fmla="*/ 5667451 w 6667499"/>
                      <a:gd name="connsiteY25" fmla="*/ 1156630 h 1156630"/>
                      <a:gd name="connsiteX26" fmla="*/ 5482417 w 6667499"/>
                      <a:gd name="connsiteY26" fmla="*/ 1156630 h 1156630"/>
                      <a:gd name="connsiteX27" fmla="*/ 5233187 w 6667499"/>
                      <a:gd name="connsiteY27" fmla="*/ 1156630 h 1156630"/>
                      <a:gd name="connsiteX28" fmla="*/ 4791369 w 6667499"/>
                      <a:gd name="connsiteY28" fmla="*/ 1156630 h 1156630"/>
                      <a:gd name="connsiteX29" fmla="*/ 4542139 w 6667499"/>
                      <a:gd name="connsiteY29" fmla="*/ 1156630 h 1156630"/>
                      <a:gd name="connsiteX30" fmla="*/ 4164517 w 6667499"/>
                      <a:gd name="connsiteY30" fmla="*/ 1156630 h 1156630"/>
                      <a:gd name="connsiteX31" fmla="*/ 3851091 w 6667499"/>
                      <a:gd name="connsiteY31" fmla="*/ 1156630 h 1156630"/>
                      <a:gd name="connsiteX32" fmla="*/ 3601860 w 6667499"/>
                      <a:gd name="connsiteY32" fmla="*/ 1156630 h 1156630"/>
                      <a:gd name="connsiteX33" fmla="*/ 3095847 w 6667499"/>
                      <a:gd name="connsiteY33" fmla="*/ 1156630 h 1156630"/>
                      <a:gd name="connsiteX34" fmla="*/ 2846617 w 6667499"/>
                      <a:gd name="connsiteY34" fmla="*/ 1156630 h 1156630"/>
                      <a:gd name="connsiteX35" fmla="*/ 2404799 w 6667499"/>
                      <a:gd name="connsiteY35" fmla="*/ 1156630 h 1156630"/>
                      <a:gd name="connsiteX36" fmla="*/ 2155569 w 6667499"/>
                      <a:gd name="connsiteY36" fmla="*/ 1156630 h 1156630"/>
                      <a:gd name="connsiteX37" fmla="*/ 1906339 w 6667499"/>
                      <a:gd name="connsiteY37" fmla="*/ 1156630 h 1156630"/>
                      <a:gd name="connsiteX38" fmla="*/ 1400326 w 6667499"/>
                      <a:gd name="connsiteY38" fmla="*/ 1156630 h 1156630"/>
                      <a:gd name="connsiteX39" fmla="*/ 958508 w 6667499"/>
                      <a:gd name="connsiteY39" fmla="*/ 1156630 h 1156630"/>
                      <a:gd name="connsiteX40" fmla="*/ 773473 w 6667499"/>
                      <a:gd name="connsiteY40" fmla="*/ 1156630 h 1156630"/>
                      <a:gd name="connsiteX41" fmla="*/ 460047 w 6667499"/>
                      <a:gd name="connsiteY41" fmla="*/ 1156630 h 1156630"/>
                      <a:gd name="connsiteX42" fmla="*/ 123964 w 6667499"/>
                      <a:gd name="connsiteY42" fmla="*/ 1156630 h 1156630"/>
                      <a:gd name="connsiteX43" fmla="*/ 0 w 6667499"/>
                      <a:gd name="connsiteY43" fmla="*/ 963854 h 1156630"/>
                      <a:gd name="connsiteX44" fmla="*/ 0 w 6667499"/>
                      <a:gd name="connsiteY44" fmla="*/ 593736 h 1156630"/>
                      <a:gd name="connsiteX45" fmla="*/ 0 w 6667499"/>
                      <a:gd name="connsiteY45" fmla="*/ 192775 h 11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1156630" fill="none" extrusionOk="0">
                        <a:moveTo>
                          <a:pt x="0" y="192775"/>
                        </a:moveTo>
                        <a:cubicBezTo>
                          <a:pt x="20352" y="61748"/>
                          <a:pt x="42589" y="22513"/>
                          <a:pt x="123964" y="0"/>
                        </a:cubicBezTo>
                        <a:cubicBezTo>
                          <a:pt x="203007" y="-23226"/>
                          <a:pt x="251412" y="12272"/>
                          <a:pt x="308998" y="0"/>
                        </a:cubicBezTo>
                        <a:cubicBezTo>
                          <a:pt x="363622" y="2764"/>
                          <a:pt x="485083" y="38066"/>
                          <a:pt x="622425" y="0"/>
                        </a:cubicBezTo>
                        <a:cubicBezTo>
                          <a:pt x="736626" y="-31894"/>
                          <a:pt x="807135" y="-2962"/>
                          <a:pt x="871655" y="0"/>
                        </a:cubicBezTo>
                        <a:cubicBezTo>
                          <a:pt x="944105" y="-1236"/>
                          <a:pt x="1080591" y="9758"/>
                          <a:pt x="1185081" y="0"/>
                        </a:cubicBezTo>
                        <a:cubicBezTo>
                          <a:pt x="1317041" y="-13242"/>
                          <a:pt x="1353956" y="16688"/>
                          <a:pt x="1434311" y="0"/>
                        </a:cubicBezTo>
                        <a:cubicBezTo>
                          <a:pt x="1463805" y="11991"/>
                          <a:pt x="1623399" y="59934"/>
                          <a:pt x="1811933" y="0"/>
                        </a:cubicBezTo>
                        <a:cubicBezTo>
                          <a:pt x="1989383" y="-63584"/>
                          <a:pt x="1935645" y="41023"/>
                          <a:pt x="2061164" y="0"/>
                        </a:cubicBezTo>
                        <a:cubicBezTo>
                          <a:pt x="2166320" y="-32728"/>
                          <a:pt x="2259888" y="2013"/>
                          <a:pt x="2374590" y="0"/>
                        </a:cubicBezTo>
                        <a:cubicBezTo>
                          <a:pt x="2480636" y="23018"/>
                          <a:pt x="2558480" y="58807"/>
                          <a:pt x="2752212" y="0"/>
                        </a:cubicBezTo>
                        <a:cubicBezTo>
                          <a:pt x="2915373" y="-72109"/>
                          <a:pt x="2949214" y="29931"/>
                          <a:pt x="3129833" y="0"/>
                        </a:cubicBezTo>
                        <a:cubicBezTo>
                          <a:pt x="3351196" y="-35652"/>
                          <a:pt x="3510387" y="75790"/>
                          <a:pt x="3635846" y="0"/>
                        </a:cubicBezTo>
                        <a:cubicBezTo>
                          <a:pt x="3824327" y="-92351"/>
                          <a:pt x="3854505" y="-7353"/>
                          <a:pt x="4077664" y="0"/>
                        </a:cubicBezTo>
                        <a:cubicBezTo>
                          <a:pt x="4296436" y="1824"/>
                          <a:pt x="4173613" y="38286"/>
                          <a:pt x="4262699" y="0"/>
                        </a:cubicBezTo>
                        <a:cubicBezTo>
                          <a:pt x="4390109" y="-22735"/>
                          <a:pt x="4540199" y="28692"/>
                          <a:pt x="4768712" y="0"/>
                        </a:cubicBezTo>
                        <a:cubicBezTo>
                          <a:pt x="4945413" y="-80262"/>
                          <a:pt x="5046352" y="68641"/>
                          <a:pt x="5274725" y="0"/>
                        </a:cubicBezTo>
                        <a:cubicBezTo>
                          <a:pt x="5486691" y="-34286"/>
                          <a:pt x="5462810" y="49774"/>
                          <a:pt x="5523955" y="0"/>
                        </a:cubicBezTo>
                        <a:cubicBezTo>
                          <a:pt x="5611634" y="-73228"/>
                          <a:pt x="5831940" y="3615"/>
                          <a:pt x="6029968" y="0"/>
                        </a:cubicBezTo>
                        <a:cubicBezTo>
                          <a:pt x="6235122" y="-5346"/>
                          <a:pt x="6342144" y="9129"/>
                          <a:pt x="6543534" y="0"/>
                        </a:cubicBezTo>
                        <a:cubicBezTo>
                          <a:pt x="6604288" y="-6421"/>
                          <a:pt x="6658232" y="87482"/>
                          <a:pt x="6667499" y="192775"/>
                        </a:cubicBezTo>
                        <a:cubicBezTo>
                          <a:pt x="6693285" y="364048"/>
                          <a:pt x="6661145" y="401496"/>
                          <a:pt x="6667499" y="562893"/>
                        </a:cubicBezTo>
                        <a:cubicBezTo>
                          <a:pt x="6669580" y="725357"/>
                          <a:pt x="6639263" y="880466"/>
                          <a:pt x="6667499" y="963854"/>
                        </a:cubicBezTo>
                        <a:cubicBezTo>
                          <a:pt x="6676535" y="1046834"/>
                          <a:pt x="6605217" y="1173075"/>
                          <a:pt x="6543534" y="1156630"/>
                        </a:cubicBezTo>
                        <a:cubicBezTo>
                          <a:pt x="6334331" y="1230280"/>
                          <a:pt x="6223143" y="1113721"/>
                          <a:pt x="6101716" y="1156630"/>
                        </a:cubicBezTo>
                        <a:cubicBezTo>
                          <a:pt x="5966975" y="1173834"/>
                          <a:pt x="5870031" y="1148477"/>
                          <a:pt x="5788290" y="1156630"/>
                        </a:cubicBezTo>
                        <a:cubicBezTo>
                          <a:pt x="5710805" y="1180301"/>
                          <a:pt x="5696648" y="1147227"/>
                          <a:pt x="5603256" y="1156630"/>
                        </a:cubicBezTo>
                        <a:cubicBezTo>
                          <a:pt x="5519245" y="1167029"/>
                          <a:pt x="5484321" y="1127353"/>
                          <a:pt x="5418221" y="1156630"/>
                        </a:cubicBezTo>
                        <a:cubicBezTo>
                          <a:pt x="5342831" y="1193936"/>
                          <a:pt x="5295310" y="1147859"/>
                          <a:pt x="5168991" y="1156630"/>
                        </a:cubicBezTo>
                        <a:cubicBezTo>
                          <a:pt x="5059925" y="1166646"/>
                          <a:pt x="5016765" y="1149054"/>
                          <a:pt x="4919761" y="1156630"/>
                        </a:cubicBezTo>
                        <a:cubicBezTo>
                          <a:pt x="4825247" y="1183999"/>
                          <a:pt x="4729438" y="1137349"/>
                          <a:pt x="4670530" y="1156630"/>
                        </a:cubicBezTo>
                        <a:cubicBezTo>
                          <a:pt x="4616816" y="1168017"/>
                          <a:pt x="4423511" y="1117663"/>
                          <a:pt x="4164517" y="1156630"/>
                        </a:cubicBezTo>
                        <a:cubicBezTo>
                          <a:pt x="3913602" y="1205599"/>
                          <a:pt x="3887856" y="1134298"/>
                          <a:pt x="3722700" y="1156630"/>
                        </a:cubicBezTo>
                        <a:cubicBezTo>
                          <a:pt x="3557176" y="1160503"/>
                          <a:pt x="3509727" y="1135073"/>
                          <a:pt x="3409273" y="1156630"/>
                        </a:cubicBezTo>
                        <a:cubicBezTo>
                          <a:pt x="3301615" y="1187356"/>
                          <a:pt x="3169421" y="1141979"/>
                          <a:pt x="3095847" y="1156630"/>
                        </a:cubicBezTo>
                        <a:cubicBezTo>
                          <a:pt x="3024407" y="1186045"/>
                          <a:pt x="2973288" y="1150394"/>
                          <a:pt x="2910813" y="1156630"/>
                        </a:cubicBezTo>
                        <a:cubicBezTo>
                          <a:pt x="2847645" y="1182735"/>
                          <a:pt x="2556714" y="1165056"/>
                          <a:pt x="2468995" y="1156630"/>
                        </a:cubicBezTo>
                        <a:cubicBezTo>
                          <a:pt x="2338884" y="1191177"/>
                          <a:pt x="2097898" y="1073888"/>
                          <a:pt x="2027177" y="1156630"/>
                        </a:cubicBezTo>
                        <a:cubicBezTo>
                          <a:pt x="1983042" y="1230586"/>
                          <a:pt x="1768918" y="1124418"/>
                          <a:pt x="1585360" y="1156630"/>
                        </a:cubicBezTo>
                        <a:cubicBezTo>
                          <a:pt x="1419286" y="1191221"/>
                          <a:pt x="1341652" y="1156302"/>
                          <a:pt x="1143543" y="1156630"/>
                        </a:cubicBezTo>
                        <a:cubicBezTo>
                          <a:pt x="940779" y="1152806"/>
                          <a:pt x="823071" y="1083944"/>
                          <a:pt x="701725" y="1156630"/>
                        </a:cubicBezTo>
                        <a:cubicBezTo>
                          <a:pt x="600179" y="1198253"/>
                          <a:pt x="343846" y="1097145"/>
                          <a:pt x="123964" y="1156630"/>
                        </a:cubicBezTo>
                        <a:cubicBezTo>
                          <a:pt x="39285" y="1141711"/>
                          <a:pt x="13109" y="1088508"/>
                          <a:pt x="0" y="963854"/>
                        </a:cubicBezTo>
                        <a:cubicBezTo>
                          <a:pt x="-27533" y="809921"/>
                          <a:pt x="714" y="664884"/>
                          <a:pt x="0" y="570603"/>
                        </a:cubicBezTo>
                        <a:cubicBezTo>
                          <a:pt x="8530" y="472726"/>
                          <a:pt x="-750" y="310152"/>
                          <a:pt x="0" y="192775"/>
                        </a:cubicBezTo>
                        <a:close/>
                      </a:path>
                      <a:path w="6667499" h="1156630" stroke="0" extrusionOk="0">
                        <a:moveTo>
                          <a:pt x="0" y="192775"/>
                        </a:moveTo>
                        <a:cubicBezTo>
                          <a:pt x="-17047" y="73458"/>
                          <a:pt x="61233" y="12896"/>
                          <a:pt x="123964" y="0"/>
                        </a:cubicBezTo>
                        <a:cubicBezTo>
                          <a:pt x="217305" y="-92970"/>
                          <a:pt x="422690" y="5495"/>
                          <a:pt x="565782" y="0"/>
                        </a:cubicBezTo>
                        <a:cubicBezTo>
                          <a:pt x="725068" y="3165"/>
                          <a:pt x="847864" y="22061"/>
                          <a:pt x="1007599" y="0"/>
                        </a:cubicBezTo>
                        <a:cubicBezTo>
                          <a:pt x="1161041" y="-17802"/>
                          <a:pt x="1240327" y="17683"/>
                          <a:pt x="1449416" y="0"/>
                        </a:cubicBezTo>
                        <a:cubicBezTo>
                          <a:pt x="1652841" y="-33462"/>
                          <a:pt x="1729900" y="646"/>
                          <a:pt x="1955429" y="0"/>
                        </a:cubicBezTo>
                        <a:cubicBezTo>
                          <a:pt x="2155170" y="-13370"/>
                          <a:pt x="2075267" y="45531"/>
                          <a:pt x="2204660" y="0"/>
                        </a:cubicBezTo>
                        <a:cubicBezTo>
                          <a:pt x="2331165" y="-26137"/>
                          <a:pt x="2468558" y="-5481"/>
                          <a:pt x="2582282" y="0"/>
                        </a:cubicBezTo>
                        <a:cubicBezTo>
                          <a:pt x="2688751" y="1952"/>
                          <a:pt x="2813468" y="33365"/>
                          <a:pt x="2895708" y="0"/>
                        </a:cubicBezTo>
                        <a:cubicBezTo>
                          <a:pt x="2979531" y="-23913"/>
                          <a:pt x="3069839" y="46545"/>
                          <a:pt x="3144938" y="0"/>
                        </a:cubicBezTo>
                        <a:cubicBezTo>
                          <a:pt x="3210667" y="-2259"/>
                          <a:pt x="3370339" y="73617"/>
                          <a:pt x="3586756" y="0"/>
                        </a:cubicBezTo>
                        <a:cubicBezTo>
                          <a:pt x="3795993" y="-60332"/>
                          <a:pt x="3699218" y="30334"/>
                          <a:pt x="3771790" y="0"/>
                        </a:cubicBezTo>
                        <a:cubicBezTo>
                          <a:pt x="3834110" y="-11431"/>
                          <a:pt x="3882847" y="27492"/>
                          <a:pt x="3956825" y="0"/>
                        </a:cubicBezTo>
                        <a:cubicBezTo>
                          <a:pt x="4034251" y="19548"/>
                          <a:pt x="4183893" y="50406"/>
                          <a:pt x="4398643" y="0"/>
                        </a:cubicBezTo>
                        <a:cubicBezTo>
                          <a:pt x="4603451" y="-71225"/>
                          <a:pt x="4561901" y="24968"/>
                          <a:pt x="4647873" y="0"/>
                        </a:cubicBezTo>
                        <a:cubicBezTo>
                          <a:pt x="4726304" y="-37777"/>
                          <a:pt x="4794412" y="24686"/>
                          <a:pt x="4897103" y="0"/>
                        </a:cubicBezTo>
                        <a:cubicBezTo>
                          <a:pt x="4981885" y="-31538"/>
                          <a:pt x="5162777" y="36986"/>
                          <a:pt x="5403116" y="0"/>
                        </a:cubicBezTo>
                        <a:cubicBezTo>
                          <a:pt x="5616012" y="-27598"/>
                          <a:pt x="5783792" y="17107"/>
                          <a:pt x="5909130" y="0"/>
                        </a:cubicBezTo>
                        <a:cubicBezTo>
                          <a:pt x="5986515" y="-19598"/>
                          <a:pt x="6260966" y="23748"/>
                          <a:pt x="6543534" y="0"/>
                        </a:cubicBezTo>
                        <a:cubicBezTo>
                          <a:pt x="6618975" y="-24012"/>
                          <a:pt x="6678532" y="124142"/>
                          <a:pt x="6667499" y="192775"/>
                        </a:cubicBezTo>
                        <a:cubicBezTo>
                          <a:pt x="6673138" y="286822"/>
                          <a:pt x="6642588" y="508115"/>
                          <a:pt x="6667499" y="586026"/>
                        </a:cubicBezTo>
                        <a:cubicBezTo>
                          <a:pt x="6705909" y="683976"/>
                          <a:pt x="6646952" y="871329"/>
                          <a:pt x="6667499" y="963854"/>
                        </a:cubicBezTo>
                        <a:cubicBezTo>
                          <a:pt x="6667549" y="1101602"/>
                          <a:pt x="6611519" y="1179885"/>
                          <a:pt x="6543534" y="1156630"/>
                        </a:cubicBezTo>
                        <a:cubicBezTo>
                          <a:pt x="6442882" y="1174413"/>
                          <a:pt x="6233595" y="1148728"/>
                          <a:pt x="6101716" y="1156630"/>
                        </a:cubicBezTo>
                        <a:cubicBezTo>
                          <a:pt x="5967321" y="1156327"/>
                          <a:pt x="5980185" y="1129646"/>
                          <a:pt x="5916682" y="1156630"/>
                        </a:cubicBezTo>
                        <a:cubicBezTo>
                          <a:pt x="5853364" y="1198588"/>
                          <a:pt x="5774189" y="1146887"/>
                          <a:pt x="5667451" y="1156630"/>
                        </a:cubicBezTo>
                        <a:cubicBezTo>
                          <a:pt x="5563006" y="1181089"/>
                          <a:pt x="5544713" y="1162342"/>
                          <a:pt x="5482417" y="1156630"/>
                        </a:cubicBezTo>
                        <a:cubicBezTo>
                          <a:pt x="5423898" y="1170123"/>
                          <a:pt x="5348591" y="1122461"/>
                          <a:pt x="5233187" y="1156630"/>
                        </a:cubicBezTo>
                        <a:cubicBezTo>
                          <a:pt x="5110600" y="1185994"/>
                          <a:pt x="5019246" y="1057826"/>
                          <a:pt x="4791369" y="1156630"/>
                        </a:cubicBezTo>
                        <a:cubicBezTo>
                          <a:pt x="4577303" y="1235999"/>
                          <a:pt x="4623129" y="1120224"/>
                          <a:pt x="4542139" y="1156630"/>
                        </a:cubicBezTo>
                        <a:cubicBezTo>
                          <a:pt x="4452011" y="1188104"/>
                          <a:pt x="4303220" y="1141940"/>
                          <a:pt x="4164517" y="1156630"/>
                        </a:cubicBezTo>
                        <a:cubicBezTo>
                          <a:pt x="4040962" y="1171737"/>
                          <a:pt x="3971464" y="1122185"/>
                          <a:pt x="3851091" y="1156630"/>
                        </a:cubicBezTo>
                        <a:cubicBezTo>
                          <a:pt x="3738769" y="1192080"/>
                          <a:pt x="3734593" y="1152744"/>
                          <a:pt x="3601860" y="1156630"/>
                        </a:cubicBezTo>
                        <a:cubicBezTo>
                          <a:pt x="3483348" y="1154448"/>
                          <a:pt x="3326758" y="1139833"/>
                          <a:pt x="3095847" y="1156630"/>
                        </a:cubicBezTo>
                        <a:cubicBezTo>
                          <a:pt x="2872056" y="1172638"/>
                          <a:pt x="2904749" y="1131064"/>
                          <a:pt x="2846617" y="1156630"/>
                        </a:cubicBezTo>
                        <a:cubicBezTo>
                          <a:pt x="2748498" y="1181466"/>
                          <a:pt x="2527077" y="1145075"/>
                          <a:pt x="2404799" y="1156630"/>
                        </a:cubicBezTo>
                        <a:cubicBezTo>
                          <a:pt x="2271247" y="1211058"/>
                          <a:pt x="2249308" y="1153333"/>
                          <a:pt x="2155569" y="1156630"/>
                        </a:cubicBezTo>
                        <a:cubicBezTo>
                          <a:pt x="2076278" y="1184824"/>
                          <a:pt x="1975638" y="1119119"/>
                          <a:pt x="1906339" y="1156630"/>
                        </a:cubicBezTo>
                        <a:cubicBezTo>
                          <a:pt x="1813351" y="1217590"/>
                          <a:pt x="1560018" y="1042804"/>
                          <a:pt x="1400326" y="1156630"/>
                        </a:cubicBezTo>
                        <a:cubicBezTo>
                          <a:pt x="1207297" y="1228552"/>
                          <a:pt x="1118556" y="1120153"/>
                          <a:pt x="958508" y="1156630"/>
                        </a:cubicBezTo>
                        <a:cubicBezTo>
                          <a:pt x="807422" y="1207678"/>
                          <a:pt x="837909" y="1153382"/>
                          <a:pt x="773473" y="1156630"/>
                        </a:cubicBezTo>
                        <a:cubicBezTo>
                          <a:pt x="720872" y="1135096"/>
                          <a:pt x="604243" y="1102152"/>
                          <a:pt x="460047" y="1156630"/>
                        </a:cubicBezTo>
                        <a:cubicBezTo>
                          <a:pt x="317840" y="1167349"/>
                          <a:pt x="268776" y="1140374"/>
                          <a:pt x="123964" y="1156630"/>
                        </a:cubicBezTo>
                        <a:cubicBezTo>
                          <a:pt x="46594" y="1143618"/>
                          <a:pt x="3927" y="1086988"/>
                          <a:pt x="0" y="963854"/>
                        </a:cubicBezTo>
                        <a:cubicBezTo>
                          <a:pt x="-9321" y="777732"/>
                          <a:pt x="-1071" y="712633"/>
                          <a:pt x="0" y="593736"/>
                        </a:cubicBezTo>
                        <a:cubicBezTo>
                          <a:pt x="-10707" y="484258"/>
                          <a:pt x="-6015" y="397080"/>
                          <a:pt x="0" y="192775"/>
                        </a:cubicBezTo>
                        <a:close/>
                      </a:path>
                      <a:path w="6667499" h="1156630" fill="none" stroke="0" extrusionOk="0">
                        <a:moveTo>
                          <a:pt x="0" y="192775"/>
                        </a:moveTo>
                        <a:cubicBezTo>
                          <a:pt x="-861" y="68724"/>
                          <a:pt x="59107" y="9606"/>
                          <a:pt x="123964" y="0"/>
                        </a:cubicBezTo>
                        <a:cubicBezTo>
                          <a:pt x="197497" y="-14826"/>
                          <a:pt x="261364" y="12338"/>
                          <a:pt x="308998" y="0"/>
                        </a:cubicBezTo>
                        <a:cubicBezTo>
                          <a:pt x="346452" y="2039"/>
                          <a:pt x="521288" y="61739"/>
                          <a:pt x="622425" y="0"/>
                        </a:cubicBezTo>
                        <a:cubicBezTo>
                          <a:pt x="736641" y="-32464"/>
                          <a:pt x="789085" y="2386"/>
                          <a:pt x="871655" y="0"/>
                        </a:cubicBezTo>
                        <a:cubicBezTo>
                          <a:pt x="933767" y="-10434"/>
                          <a:pt x="1060658" y="11968"/>
                          <a:pt x="1185081" y="0"/>
                        </a:cubicBezTo>
                        <a:cubicBezTo>
                          <a:pt x="1322306" y="-17804"/>
                          <a:pt x="1368001" y="2894"/>
                          <a:pt x="1434311" y="0"/>
                        </a:cubicBezTo>
                        <a:cubicBezTo>
                          <a:pt x="1526581" y="-5641"/>
                          <a:pt x="1597582" y="49439"/>
                          <a:pt x="1811933" y="0"/>
                        </a:cubicBezTo>
                        <a:cubicBezTo>
                          <a:pt x="1989570" y="-74349"/>
                          <a:pt x="1966094" y="3988"/>
                          <a:pt x="2061164" y="0"/>
                        </a:cubicBezTo>
                        <a:cubicBezTo>
                          <a:pt x="2143939" y="-16043"/>
                          <a:pt x="2262071" y="-12256"/>
                          <a:pt x="2374590" y="0"/>
                        </a:cubicBezTo>
                        <a:cubicBezTo>
                          <a:pt x="2487930" y="816"/>
                          <a:pt x="2564450" y="71349"/>
                          <a:pt x="2752212" y="0"/>
                        </a:cubicBezTo>
                        <a:cubicBezTo>
                          <a:pt x="2942114" y="-70403"/>
                          <a:pt x="2961067" y="9323"/>
                          <a:pt x="3129833" y="0"/>
                        </a:cubicBezTo>
                        <a:cubicBezTo>
                          <a:pt x="3359078" y="-19876"/>
                          <a:pt x="3422545" y="112700"/>
                          <a:pt x="3635846" y="0"/>
                        </a:cubicBezTo>
                        <a:cubicBezTo>
                          <a:pt x="3821119" y="-59192"/>
                          <a:pt x="3876647" y="514"/>
                          <a:pt x="4077664" y="0"/>
                        </a:cubicBezTo>
                        <a:cubicBezTo>
                          <a:pt x="4298889" y="-13061"/>
                          <a:pt x="4186800" y="38600"/>
                          <a:pt x="4262699" y="0"/>
                        </a:cubicBezTo>
                        <a:cubicBezTo>
                          <a:pt x="4304940" y="-49649"/>
                          <a:pt x="4576709" y="63605"/>
                          <a:pt x="4768712" y="0"/>
                        </a:cubicBezTo>
                        <a:cubicBezTo>
                          <a:pt x="4995203" y="-86669"/>
                          <a:pt x="5050578" y="8057"/>
                          <a:pt x="5274725" y="0"/>
                        </a:cubicBezTo>
                        <a:cubicBezTo>
                          <a:pt x="5503527" y="-17728"/>
                          <a:pt x="5474001" y="27776"/>
                          <a:pt x="5523955" y="0"/>
                        </a:cubicBezTo>
                        <a:cubicBezTo>
                          <a:pt x="5548332" y="-52920"/>
                          <a:pt x="5813044" y="-42400"/>
                          <a:pt x="6029968" y="0"/>
                        </a:cubicBezTo>
                        <a:cubicBezTo>
                          <a:pt x="6229457" y="-932"/>
                          <a:pt x="6302993" y="2643"/>
                          <a:pt x="6543534" y="0"/>
                        </a:cubicBezTo>
                        <a:cubicBezTo>
                          <a:pt x="6610606" y="8509"/>
                          <a:pt x="6630510" y="89657"/>
                          <a:pt x="6667499" y="192775"/>
                        </a:cubicBezTo>
                        <a:cubicBezTo>
                          <a:pt x="6703084" y="344421"/>
                          <a:pt x="6664734" y="398253"/>
                          <a:pt x="6667499" y="562893"/>
                        </a:cubicBezTo>
                        <a:cubicBezTo>
                          <a:pt x="6658139" y="734851"/>
                          <a:pt x="6658569" y="878811"/>
                          <a:pt x="6667499" y="963854"/>
                        </a:cubicBezTo>
                        <a:cubicBezTo>
                          <a:pt x="6661500" y="1060763"/>
                          <a:pt x="6590200" y="1166420"/>
                          <a:pt x="6543534" y="1156630"/>
                        </a:cubicBezTo>
                        <a:cubicBezTo>
                          <a:pt x="6332407" y="1220362"/>
                          <a:pt x="6218734" y="1119236"/>
                          <a:pt x="6101716" y="1156630"/>
                        </a:cubicBezTo>
                        <a:cubicBezTo>
                          <a:pt x="5974642" y="1168510"/>
                          <a:pt x="5871552" y="1136219"/>
                          <a:pt x="5788290" y="1156630"/>
                        </a:cubicBezTo>
                        <a:cubicBezTo>
                          <a:pt x="5715834" y="1164907"/>
                          <a:pt x="5696492" y="1141073"/>
                          <a:pt x="5603256" y="1156630"/>
                        </a:cubicBezTo>
                        <a:cubicBezTo>
                          <a:pt x="5505668" y="1179479"/>
                          <a:pt x="5495773" y="1131393"/>
                          <a:pt x="5418221" y="1156630"/>
                        </a:cubicBezTo>
                        <a:cubicBezTo>
                          <a:pt x="5343217" y="1172789"/>
                          <a:pt x="5293597" y="1156021"/>
                          <a:pt x="5168991" y="1156630"/>
                        </a:cubicBezTo>
                        <a:cubicBezTo>
                          <a:pt x="5046803" y="1170542"/>
                          <a:pt x="5013666" y="1146297"/>
                          <a:pt x="4919761" y="1156630"/>
                        </a:cubicBezTo>
                        <a:cubicBezTo>
                          <a:pt x="4852269" y="1165471"/>
                          <a:pt x="4738117" y="1143071"/>
                          <a:pt x="4670530" y="1156630"/>
                        </a:cubicBezTo>
                        <a:cubicBezTo>
                          <a:pt x="4586127" y="1186605"/>
                          <a:pt x="4415013" y="1118916"/>
                          <a:pt x="4164517" y="1156630"/>
                        </a:cubicBezTo>
                        <a:cubicBezTo>
                          <a:pt x="3922477" y="1203837"/>
                          <a:pt x="3882984" y="1139289"/>
                          <a:pt x="3722700" y="1156630"/>
                        </a:cubicBezTo>
                        <a:cubicBezTo>
                          <a:pt x="3556973" y="1166083"/>
                          <a:pt x="3514100" y="1129785"/>
                          <a:pt x="3409273" y="1156630"/>
                        </a:cubicBezTo>
                        <a:cubicBezTo>
                          <a:pt x="3309015" y="1198548"/>
                          <a:pt x="3168956" y="1140132"/>
                          <a:pt x="3095847" y="1156630"/>
                        </a:cubicBezTo>
                        <a:cubicBezTo>
                          <a:pt x="3037268" y="1169152"/>
                          <a:pt x="2976292" y="1143324"/>
                          <a:pt x="2910813" y="1156630"/>
                        </a:cubicBezTo>
                        <a:cubicBezTo>
                          <a:pt x="2849700" y="1163320"/>
                          <a:pt x="2572477" y="1149319"/>
                          <a:pt x="2468995" y="1156630"/>
                        </a:cubicBezTo>
                        <a:cubicBezTo>
                          <a:pt x="2325656" y="1166907"/>
                          <a:pt x="2110626" y="1092467"/>
                          <a:pt x="2027177" y="1156630"/>
                        </a:cubicBezTo>
                        <a:cubicBezTo>
                          <a:pt x="1945340" y="1217451"/>
                          <a:pt x="1735013" y="1096562"/>
                          <a:pt x="1585360" y="1156630"/>
                        </a:cubicBezTo>
                        <a:cubicBezTo>
                          <a:pt x="1418311" y="1187084"/>
                          <a:pt x="1329298" y="1150588"/>
                          <a:pt x="1143543" y="1156630"/>
                        </a:cubicBezTo>
                        <a:cubicBezTo>
                          <a:pt x="918678" y="1175317"/>
                          <a:pt x="836631" y="1102017"/>
                          <a:pt x="701725" y="1156630"/>
                        </a:cubicBezTo>
                        <a:cubicBezTo>
                          <a:pt x="583403" y="1214982"/>
                          <a:pt x="330352" y="1140658"/>
                          <a:pt x="123964" y="1156630"/>
                        </a:cubicBezTo>
                        <a:cubicBezTo>
                          <a:pt x="51274" y="1141388"/>
                          <a:pt x="660" y="1104226"/>
                          <a:pt x="0" y="963854"/>
                        </a:cubicBezTo>
                        <a:cubicBezTo>
                          <a:pt x="-39786" y="789825"/>
                          <a:pt x="17710" y="663953"/>
                          <a:pt x="0" y="570603"/>
                        </a:cubicBezTo>
                        <a:cubicBezTo>
                          <a:pt x="-39321" y="463877"/>
                          <a:pt x="-7115" y="281115"/>
                          <a:pt x="0" y="192775"/>
                        </a:cubicBezTo>
                        <a:close/>
                      </a:path>
                    </a:pathLst>
                  </a:custGeom>
                  <ask:type>
                    <ask:lineSketchScribble/>
                  </ask:type>
                </ask:lineSketchStyleProps>
              </a:ext>
            </a:extLst>
          </a:ln>
          <a:effectLst/>
        </p:spPr>
        <p:txBody>
          <a:bodyPr rtlCol="0" anchor="ctr"/>
          <a:lstStyle/>
          <a:p>
            <a:pPr lvl="0" algn="just">
              <a:defRPr/>
            </a:pPr>
            <a:r>
              <a:rPr lang="vi-VN" sz="2400" b="1" kern="0" dirty="0">
                <a:solidFill>
                  <a:srgbClr val="FF0000"/>
                </a:solidFill>
                <a:latin typeface="Cambria" panose="02040503050406030204" pitchFamily="18" charset="0"/>
                <a:ea typeface="Cambria" panose="02040503050406030204" pitchFamily="18" charset="0"/>
              </a:rPr>
              <a:t>Vợ chồng cò muốn lao cứu con, nhưng cánh đã ướt nên b</a:t>
            </a:r>
            <a:r>
              <a:rPr lang="en-US" sz="2400" b="1" kern="0" dirty="0">
                <a:solidFill>
                  <a:srgbClr val="FF0000"/>
                </a:solidFill>
                <a:latin typeface="Cambria" panose="02040503050406030204" pitchFamily="18" charset="0"/>
                <a:ea typeface="Cambria" panose="02040503050406030204" pitchFamily="18" charset="0"/>
              </a:rPr>
              <a:t>ấ</a:t>
            </a:r>
            <a:r>
              <a:rPr lang="vi-VN" sz="2400" b="1" kern="0" dirty="0">
                <a:solidFill>
                  <a:srgbClr val="FF0000"/>
                </a:solidFill>
                <a:latin typeface="Cambria" panose="02040503050406030204" pitchFamily="18" charset="0"/>
                <a:ea typeface="Cambria" panose="02040503050406030204" pitchFamily="18" charset="0"/>
              </a:rPr>
              <a:t>t lực. Chúng đành phải bám lấy  cành tre và kêu quác quác buồn thảm.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2714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807913"/>
              <a:chOff x="1359877" y="992449"/>
              <a:chExt cx="7595844" cy="807913"/>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807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4. </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Bua Kham nghĩ gì và làm gì khi nhìn thấy lũ cò con bị rơi xuống đất?</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13060B3-F766-42B6-360D-A2A4DE9FA3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322397" y="2943225"/>
            <a:ext cx="2820852" cy="3363919"/>
          </a:xfrm>
          <a:prstGeom prst="rect">
            <a:avLst/>
          </a:prstGeom>
          <a:effectLst>
            <a:outerShdw blurRad="76200" dir="13500000" sy="23000" kx="1200000" algn="br" rotWithShape="0">
              <a:prstClr val="black">
                <a:alpha val="20000"/>
              </a:prstClr>
            </a:outerShdw>
          </a:effectLst>
        </p:spPr>
      </p:pic>
      <p:cxnSp>
        <p:nvCxnSpPr>
          <p:cNvPr id="6" name="Straight Connector 5">
            <a:extLst>
              <a:ext uri="{FF2B5EF4-FFF2-40B4-BE49-F238E27FC236}">
                <a16:creationId xmlns:a16="http://schemas.microsoft.com/office/drawing/2014/main" id="{4271587B-7628-E7C5-0C07-353D6FF12B6A}"/>
              </a:ext>
            </a:extLst>
          </p:cNvPr>
          <p:cNvCxnSpPr>
            <a:cxnSpLocks/>
          </p:cNvCxnSpPr>
          <p:nvPr/>
        </p:nvCxnSpPr>
        <p:spPr>
          <a:xfrm flipV="1">
            <a:off x="2819400" y="2924175"/>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Rounded Corners 43">
            <a:extLst>
              <a:ext uri="{FF2B5EF4-FFF2-40B4-BE49-F238E27FC236}">
                <a16:creationId xmlns:a16="http://schemas.microsoft.com/office/drawing/2014/main" id="{DCF9608C-D9A8-67C5-096B-7AC917125760}"/>
              </a:ext>
            </a:extLst>
          </p:cNvPr>
          <p:cNvSpPr/>
          <p:nvPr/>
        </p:nvSpPr>
        <p:spPr>
          <a:xfrm>
            <a:off x="4219575" y="2057399"/>
            <a:ext cx="7400925" cy="1819276"/>
          </a:xfrm>
          <a:custGeom>
            <a:avLst/>
            <a:gdLst>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 name="connsiteX0" fmla="*/ 0 w 7400925"/>
              <a:gd name="connsiteY0" fmla="*/ 303218 h 1819276"/>
              <a:gd name="connsiteX1" fmla="*/ 137600 w 7400925"/>
              <a:gd name="connsiteY1" fmla="*/ 0 h 1819276"/>
              <a:gd name="connsiteX2" fmla="*/ 628018 w 7400925"/>
              <a:gd name="connsiteY2" fmla="*/ 0 h 1819276"/>
              <a:gd name="connsiteX3" fmla="*/ 1118435 w 7400925"/>
              <a:gd name="connsiteY3" fmla="*/ 0 h 1819276"/>
              <a:gd name="connsiteX4" fmla="*/ 1608853 w 7400925"/>
              <a:gd name="connsiteY4" fmla="*/ 0 h 1819276"/>
              <a:gd name="connsiteX5" fmla="*/ 2170527 w 7400925"/>
              <a:gd name="connsiteY5" fmla="*/ 0 h 1819276"/>
              <a:gd name="connsiteX6" fmla="*/ 2447173 w 7400925"/>
              <a:gd name="connsiteY6" fmla="*/ 0 h 1819276"/>
              <a:gd name="connsiteX7" fmla="*/ 2866333 w 7400925"/>
              <a:gd name="connsiteY7" fmla="*/ 0 h 1819276"/>
              <a:gd name="connsiteX8" fmla="*/ 3214236 w 7400925"/>
              <a:gd name="connsiteY8" fmla="*/ 0 h 1819276"/>
              <a:gd name="connsiteX9" fmla="*/ 3490882 w 7400925"/>
              <a:gd name="connsiteY9" fmla="*/ 0 h 1819276"/>
              <a:gd name="connsiteX10" fmla="*/ 3981300 w 7400925"/>
              <a:gd name="connsiteY10" fmla="*/ 0 h 1819276"/>
              <a:gd name="connsiteX11" fmla="*/ 4186688 w 7400925"/>
              <a:gd name="connsiteY11" fmla="*/ 0 h 1819276"/>
              <a:gd name="connsiteX12" fmla="*/ 4392076 w 7400925"/>
              <a:gd name="connsiteY12" fmla="*/ 0 h 1819276"/>
              <a:gd name="connsiteX13" fmla="*/ 4882494 w 7400925"/>
              <a:gd name="connsiteY13" fmla="*/ 0 h 1819276"/>
              <a:gd name="connsiteX14" fmla="*/ 5159140 w 7400925"/>
              <a:gd name="connsiteY14" fmla="*/ 0 h 1819276"/>
              <a:gd name="connsiteX15" fmla="*/ 5435785 w 7400925"/>
              <a:gd name="connsiteY15" fmla="*/ 0 h 1819276"/>
              <a:gd name="connsiteX16" fmla="*/ 5997460 w 7400925"/>
              <a:gd name="connsiteY16" fmla="*/ 0 h 1819276"/>
              <a:gd name="connsiteX17" fmla="*/ 6559135 w 7400925"/>
              <a:gd name="connsiteY17" fmla="*/ 0 h 1819276"/>
              <a:gd name="connsiteX18" fmla="*/ 7263324 w 7400925"/>
              <a:gd name="connsiteY18" fmla="*/ 0 h 1819276"/>
              <a:gd name="connsiteX19" fmla="*/ 7400925 w 7400925"/>
              <a:gd name="connsiteY19" fmla="*/ 303218 h 1819276"/>
              <a:gd name="connsiteX20" fmla="*/ 7400925 w 7400925"/>
              <a:gd name="connsiteY20" fmla="*/ 921766 h 1819276"/>
              <a:gd name="connsiteX21" fmla="*/ 7400925 w 7400925"/>
              <a:gd name="connsiteY21" fmla="*/ 1516057 h 1819276"/>
              <a:gd name="connsiteX22" fmla="*/ 7263324 w 7400925"/>
              <a:gd name="connsiteY22" fmla="*/ 1819276 h 1819276"/>
              <a:gd name="connsiteX23" fmla="*/ 6772906 w 7400925"/>
              <a:gd name="connsiteY23" fmla="*/ 1819276 h 1819276"/>
              <a:gd name="connsiteX24" fmla="*/ 6567518 w 7400925"/>
              <a:gd name="connsiteY24" fmla="*/ 1819276 h 1819276"/>
              <a:gd name="connsiteX25" fmla="*/ 6290872 w 7400925"/>
              <a:gd name="connsiteY25" fmla="*/ 1819276 h 1819276"/>
              <a:gd name="connsiteX26" fmla="*/ 6085484 w 7400925"/>
              <a:gd name="connsiteY26" fmla="*/ 1819276 h 1819276"/>
              <a:gd name="connsiteX27" fmla="*/ 5808838 w 7400925"/>
              <a:gd name="connsiteY27" fmla="*/ 1819276 h 1819276"/>
              <a:gd name="connsiteX28" fmla="*/ 5318420 w 7400925"/>
              <a:gd name="connsiteY28" fmla="*/ 1819276 h 1819276"/>
              <a:gd name="connsiteX29" fmla="*/ 5041775 w 7400925"/>
              <a:gd name="connsiteY29" fmla="*/ 1819276 h 1819276"/>
              <a:gd name="connsiteX30" fmla="*/ 4622614 w 7400925"/>
              <a:gd name="connsiteY30" fmla="*/ 1819276 h 1819276"/>
              <a:gd name="connsiteX31" fmla="*/ 4274711 w 7400925"/>
              <a:gd name="connsiteY31" fmla="*/ 1819276 h 1819276"/>
              <a:gd name="connsiteX32" fmla="*/ 3998065 w 7400925"/>
              <a:gd name="connsiteY32" fmla="*/ 1819276 h 1819276"/>
              <a:gd name="connsiteX33" fmla="*/ 3436391 w 7400925"/>
              <a:gd name="connsiteY33" fmla="*/ 1819276 h 1819276"/>
              <a:gd name="connsiteX34" fmla="*/ 3159745 w 7400925"/>
              <a:gd name="connsiteY34" fmla="*/ 1819276 h 1819276"/>
              <a:gd name="connsiteX35" fmla="*/ 2669328 w 7400925"/>
              <a:gd name="connsiteY35" fmla="*/ 1819276 h 1819276"/>
              <a:gd name="connsiteX36" fmla="*/ 2392682 w 7400925"/>
              <a:gd name="connsiteY36" fmla="*/ 1819276 h 1819276"/>
              <a:gd name="connsiteX37" fmla="*/ 2116036 w 7400925"/>
              <a:gd name="connsiteY37" fmla="*/ 1819276 h 1819276"/>
              <a:gd name="connsiteX38" fmla="*/ 1554362 w 7400925"/>
              <a:gd name="connsiteY38" fmla="*/ 1819276 h 1819276"/>
              <a:gd name="connsiteX39" fmla="*/ 1063944 w 7400925"/>
              <a:gd name="connsiteY39" fmla="*/ 1819276 h 1819276"/>
              <a:gd name="connsiteX40" fmla="*/ 858556 w 7400925"/>
              <a:gd name="connsiteY40" fmla="*/ 1819276 h 1819276"/>
              <a:gd name="connsiteX41" fmla="*/ 510653 w 7400925"/>
              <a:gd name="connsiteY41" fmla="*/ 1819276 h 1819276"/>
              <a:gd name="connsiteX42" fmla="*/ 137600 w 7400925"/>
              <a:gd name="connsiteY42" fmla="*/ 1819276 h 1819276"/>
              <a:gd name="connsiteX43" fmla="*/ 0 w 7400925"/>
              <a:gd name="connsiteY43" fmla="*/ 1516057 h 1819276"/>
              <a:gd name="connsiteX44" fmla="*/ 0 w 7400925"/>
              <a:gd name="connsiteY44" fmla="*/ 933895 h 1819276"/>
              <a:gd name="connsiteX45" fmla="*/ 0 w 7400925"/>
              <a:gd name="connsiteY45" fmla="*/ 303218 h 1819276"/>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00925" h="1819276" fill="none" extrusionOk="0">
                <a:moveTo>
                  <a:pt x="0" y="303218"/>
                </a:moveTo>
                <a:cubicBezTo>
                  <a:pt x="22622" y="102657"/>
                  <a:pt x="36490" y="40179"/>
                  <a:pt x="137600" y="0"/>
                </a:cubicBezTo>
                <a:cubicBezTo>
                  <a:pt x="225192" y="-32167"/>
                  <a:pt x="276267" y="19318"/>
                  <a:pt x="342988" y="0"/>
                </a:cubicBezTo>
                <a:cubicBezTo>
                  <a:pt x="408362" y="18951"/>
                  <a:pt x="518753" y="59213"/>
                  <a:pt x="690891" y="0"/>
                </a:cubicBezTo>
                <a:cubicBezTo>
                  <a:pt x="815513" y="-57654"/>
                  <a:pt x="899074" y="-9706"/>
                  <a:pt x="967537" y="0"/>
                </a:cubicBezTo>
                <a:cubicBezTo>
                  <a:pt x="1058596" y="8266"/>
                  <a:pt x="1215219" y="13379"/>
                  <a:pt x="1315440" y="0"/>
                </a:cubicBezTo>
                <a:cubicBezTo>
                  <a:pt x="1472297" y="-20871"/>
                  <a:pt x="1494380" y="28100"/>
                  <a:pt x="1592086" y="0"/>
                </a:cubicBezTo>
                <a:cubicBezTo>
                  <a:pt x="1614929" y="14097"/>
                  <a:pt x="1752534" y="65453"/>
                  <a:pt x="2011246" y="0"/>
                </a:cubicBezTo>
                <a:cubicBezTo>
                  <a:pt x="2225103" y="-65477"/>
                  <a:pt x="2157405" y="51555"/>
                  <a:pt x="2287892" y="0"/>
                </a:cubicBezTo>
                <a:cubicBezTo>
                  <a:pt x="2412119" y="-67155"/>
                  <a:pt x="2469719" y="9565"/>
                  <a:pt x="2635795" y="0"/>
                </a:cubicBezTo>
                <a:cubicBezTo>
                  <a:pt x="2748609" y="43915"/>
                  <a:pt x="2816833" y="76185"/>
                  <a:pt x="3054955" y="0"/>
                </a:cubicBezTo>
                <a:cubicBezTo>
                  <a:pt x="3198247" y="-121892"/>
                  <a:pt x="3335899" y="60403"/>
                  <a:pt x="3474115" y="0"/>
                </a:cubicBezTo>
                <a:cubicBezTo>
                  <a:pt x="3755294" y="-59658"/>
                  <a:pt x="3921374" y="119045"/>
                  <a:pt x="4035790" y="0"/>
                </a:cubicBezTo>
                <a:cubicBezTo>
                  <a:pt x="4267320" y="-157493"/>
                  <a:pt x="4272868" y="-12798"/>
                  <a:pt x="4526208" y="0"/>
                </a:cubicBezTo>
                <a:cubicBezTo>
                  <a:pt x="4803948" y="33891"/>
                  <a:pt x="4631209" y="58245"/>
                  <a:pt x="4731596" y="0"/>
                </a:cubicBezTo>
                <a:cubicBezTo>
                  <a:pt x="4912228" y="-36898"/>
                  <a:pt x="5009315" y="24045"/>
                  <a:pt x="5293271" y="0"/>
                </a:cubicBezTo>
                <a:cubicBezTo>
                  <a:pt x="5447643" y="-140379"/>
                  <a:pt x="5602749" y="83233"/>
                  <a:pt x="5854946" y="0"/>
                </a:cubicBezTo>
                <a:cubicBezTo>
                  <a:pt x="6068702" y="-56376"/>
                  <a:pt x="6062142" y="74121"/>
                  <a:pt x="6131592" y="0"/>
                </a:cubicBezTo>
                <a:cubicBezTo>
                  <a:pt x="6241416" y="-110880"/>
                  <a:pt x="6512441" y="-25924"/>
                  <a:pt x="6693266" y="0"/>
                </a:cubicBezTo>
                <a:cubicBezTo>
                  <a:pt x="6948654" y="12190"/>
                  <a:pt x="7038573" y="14555"/>
                  <a:pt x="7263324" y="0"/>
                </a:cubicBezTo>
                <a:cubicBezTo>
                  <a:pt x="7309963" y="-46905"/>
                  <a:pt x="7397517" y="143809"/>
                  <a:pt x="7400925" y="303218"/>
                </a:cubicBezTo>
                <a:cubicBezTo>
                  <a:pt x="7429609" y="574156"/>
                  <a:pt x="7413865" y="642685"/>
                  <a:pt x="7400925" y="885380"/>
                </a:cubicBezTo>
                <a:cubicBezTo>
                  <a:pt x="7353704" y="1139709"/>
                  <a:pt x="7337926" y="1384579"/>
                  <a:pt x="7400925" y="1516057"/>
                </a:cubicBezTo>
                <a:cubicBezTo>
                  <a:pt x="7412523" y="1627425"/>
                  <a:pt x="7330623" y="1865084"/>
                  <a:pt x="7263324" y="1819276"/>
                </a:cubicBezTo>
                <a:cubicBezTo>
                  <a:pt x="7056620" y="1966034"/>
                  <a:pt x="6891086" y="1737372"/>
                  <a:pt x="6772906" y="1819276"/>
                </a:cubicBezTo>
                <a:cubicBezTo>
                  <a:pt x="6633242" y="1839486"/>
                  <a:pt x="6545105" y="1824629"/>
                  <a:pt x="6425003" y="1819276"/>
                </a:cubicBezTo>
                <a:cubicBezTo>
                  <a:pt x="6338349" y="1853634"/>
                  <a:pt x="6325478" y="1805558"/>
                  <a:pt x="6219615" y="1819276"/>
                </a:cubicBezTo>
                <a:cubicBezTo>
                  <a:pt x="6135976" y="1830226"/>
                  <a:pt x="6083074" y="1770568"/>
                  <a:pt x="6014226" y="1819276"/>
                </a:cubicBezTo>
                <a:cubicBezTo>
                  <a:pt x="5929043" y="1875979"/>
                  <a:pt x="5889671" y="1804715"/>
                  <a:pt x="5737581" y="1819276"/>
                </a:cubicBezTo>
                <a:cubicBezTo>
                  <a:pt x="5614901" y="1832809"/>
                  <a:pt x="5571679" y="1806628"/>
                  <a:pt x="5460935" y="1819276"/>
                </a:cubicBezTo>
                <a:cubicBezTo>
                  <a:pt x="5354165" y="1859860"/>
                  <a:pt x="5260497" y="1778943"/>
                  <a:pt x="5184289" y="1819276"/>
                </a:cubicBezTo>
                <a:cubicBezTo>
                  <a:pt x="5177488" y="1802605"/>
                  <a:pt x="4947728" y="1788948"/>
                  <a:pt x="4622614" y="1819276"/>
                </a:cubicBezTo>
                <a:cubicBezTo>
                  <a:pt x="4342545" y="1912055"/>
                  <a:pt x="4311422" y="1758503"/>
                  <a:pt x="4132197" y="1819276"/>
                </a:cubicBezTo>
                <a:cubicBezTo>
                  <a:pt x="3951037" y="1806433"/>
                  <a:pt x="3875533" y="1803798"/>
                  <a:pt x="3784294" y="1819276"/>
                </a:cubicBezTo>
                <a:cubicBezTo>
                  <a:pt x="3659163" y="1874373"/>
                  <a:pt x="3522294" y="1813162"/>
                  <a:pt x="3436391" y="1819276"/>
                </a:cubicBezTo>
                <a:cubicBezTo>
                  <a:pt x="3356672" y="1876612"/>
                  <a:pt x="3299663" y="1798929"/>
                  <a:pt x="3231003" y="1819276"/>
                </a:cubicBezTo>
                <a:cubicBezTo>
                  <a:pt x="3160126" y="1859522"/>
                  <a:pt x="2827657" y="1833554"/>
                  <a:pt x="2740585" y="1819276"/>
                </a:cubicBezTo>
                <a:cubicBezTo>
                  <a:pt x="2595016" y="1863630"/>
                  <a:pt x="2304077" y="1685888"/>
                  <a:pt x="2250167" y="1819276"/>
                </a:cubicBezTo>
                <a:cubicBezTo>
                  <a:pt x="2209925" y="1936538"/>
                  <a:pt x="1968910" y="1791107"/>
                  <a:pt x="1759750" y="1819276"/>
                </a:cubicBezTo>
                <a:cubicBezTo>
                  <a:pt x="1592464" y="1865314"/>
                  <a:pt x="1487938" y="1851158"/>
                  <a:pt x="1269332" y="1819276"/>
                </a:cubicBezTo>
                <a:cubicBezTo>
                  <a:pt x="1030422" y="1796381"/>
                  <a:pt x="892892" y="1664196"/>
                  <a:pt x="778915" y="1819276"/>
                </a:cubicBezTo>
                <a:cubicBezTo>
                  <a:pt x="669523" y="1889470"/>
                  <a:pt x="470662" y="1732335"/>
                  <a:pt x="137600" y="1819276"/>
                </a:cubicBezTo>
                <a:cubicBezTo>
                  <a:pt x="20218" y="1815790"/>
                  <a:pt x="51221" y="1682342"/>
                  <a:pt x="0" y="1516057"/>
                </a:cubicBezTo>
                <a:cubicBezTo>
                  <a:pt x="-9046" y="1302603"/>
                  <a:pt x="-22920" y="1038264"/>
                  <a:pt x="0" y="897509"/>
                </a:cubicBezTo>
                <a:cubicBezTo>
                  <a:pt x="48227" y="747151"/>
                  <a:pt x="-35211" y="512739"/>
                  <a:pt x="0" y="303218"/>
                </a:cubicBezTo>
                <a:close/>
              </a:path>
              <a:path w="7400925" h="1819276" stroke="0" extrusionOk="0">
                <a:moveTo>
                  <a:pt x="0" y="303218"/>
                </a:moveTo>
                <a:cubicBezTo>
                  <a:pt x="-25261" y="111612"/>
                  <a:pt x="65372" y="22831"/>
                  <a:pt x="137600" y="0"/>
                </a:cubicBezTo>
                <a:cubicBezTo>
                  <a:pt x="250214" y="-136929"/>
                  <a:pt x="493804" y="-45433"/>
                  <a:pt x="628018" y="0"/>
                </a:cubicBezTo>
                <a:cubicBezTo>
                  <a:pt x="802561" y="-15485"/>
                  <a:pt x="964153" y="46388"/>
                  <a:pt x="1118435" y="0"/>
                </a:cubicBezTo>
                <a:cubicBezTo>
                  <a:pt x="1288289" y="-27802"/>
                  <a:pt x="1378019" y="32437"/>
                  <a:pt x="1608853" y="0"/>
                </a:cubicBezTo>
                <a:cubicBezTo>
                  <a:pt x="1830624" y="-55507"/>
                  <a:pt x="1932192" y="9313"/>
                  <a:pt x="2170527" y="0"/>
                </a:cubicBezTo>
                <a:cubicBezTo>
                  <a:pt x="2396723" y="-42482"/>
                  <a:pt x="2304465" y="62974"/>
                  <a:pt x="2447173" y="0"/>
                </a:cubicBezTo>
                <a:cubicBezTo>
                  <a:pt x="2624042" y="-14875"/>
                  <a:pt x="2738192" y="-29569"/>
                  <a:pt x="2866333" y="0"/>
                </a:cubicBezTo>
                <a:cubicBezTo>
                  <a:pt x="2979755" y="8859"/>
                  <a:pt x="3089088" y="31525"/>
                  <a:pt x="3214236" y="0"/>
                </a:cubicBezTo>
                <a:cubicBezTo>
                  <a:pt x="3320598" y="-27597"/>
                  <a:pt x="3382097" y="83944"/>
                  <a:pt x="3490882" y="0"/>
                </a:cubicBezTo>
                <a:cubicBezTo>
                  <a:pt x="3561583" y="24382"/>
                  <a:pt x="3714127" y="102219"/>
                  <a:pt x="3981300" y="0"/>
                </a:cubicBezTo>
                <a:cubicBezTo>
                  <a:pt x="4213535" y="-102287"/>
                  <a:pt x="4110816" y="25635"/>
                  <a:pt x="4186688" y="0"/>
                </a:cubicBezTo>
                <a:cubicBezTo>
                  <a:pt x="4241610" y="-13630"/>
                  <a:pt x="4305287" y="42954"/>
                  <a:pt x="4392076" y="0"/>
                </a:cubicBezTo>
                <a:cubicBezTo>
                  <a:pt x="4479603" y="17232"/>
                  <a:pt x="4628574" y="37352"/>
                  <a:pt x="4882494" y="0"/>
                </a:cubicBezTo>
                <a:cubicBezTo>
                  <a:pt x="5104014" y="-101848"/>
                  <a:pt x="5064894" y="50954"/>
                  <a:pt x="5159140" y="0"/>
                </a:cubicBezTo>
                <a:cubicBezTo>
                  <a:pt x="5220663" y="-20340"/>
                  <a:pt x="5297314" y="-5607"/>
                  <a:pt x="5435785" y="0"/>
                </a:cubicBezTo>
                <a:cubicBezTo>
                  <a:pt x="5483502" y="-57920"/>
                  <a:pt x="5702614" y="58030"/>
                  <a:pt x="5997460" y="0"/>
                </a:cubicBezTo>
                <a:cubicBezTo>
                  <a:pt x="6227158" y="10545"/>
                  <a:pt x="6474171" y="26979"/>
                  <a:pt x="6559135" y="0"/>
                </a:cubicBezTo>
                <a:cubicBezTo>
                  <a:pt x="6637969" y="-29998"/>
                  <a:pt x="6980201" y="55613"/>
                  <a:pt x="7263324" y="0"/>
                </a:cubicBezTo>
                <a:cubicBezTo>
                  <a:pt x="7372451" y="-66772"/>
                  <a:pt x="7416883" y="200562"/>
                  <a:pt x="7400925" y="303218"/>
                </a:cubicBezTo>
                <a:cubicBezTo>
                  <a:pt x="7417214" y="476581"/>
                  <a:pt x="7373518" y="842090"/>
                  <a:pt x="7400925" y="921766"/>
                </a:cubicBezTo>
                <a:cubicBezTo>
                  <a:pt x="7469208" y="1096540"/>
                  <a:pt x="7367566" y="1384672"/>
                  <a:pt x="7400925" y="1516057"/>
                </a:cubicBezTo>
                <a:cubicBezTo>
                  <a:pt x="7411615" y="1735339"/>
                  <a:pt x="7325581" y="1860837"/>
                  <a:pt x="7263324" y="1819276"/>
                </a:cubicBezTo>
                <a:cubicBezTo>
                  <a:pt x="7158407" y="1848000"/>
                  <a:pt x="6907413" y="1758305"/>
                  <a:pt x="6772906" y="1819276"/>
                </a:cubicBezTo>
                <a:cubicBezTo>
                  <a:pt x="6608336" y="1808559"/>
                  <a:pt x="6650412" y="1779267"/>
                  <a:pt x="6567518" y="1819276"/>
                </a:cubicBezTo>
                <a:cubicBezTo>
                  <a:pt x="6479593" y="1905779"/>
                  <a:pt x="6415911" y="1824025"/>
                  <a:pt x="6290872" y="1819276"/>
                </a:cubicBezTo>
                <a:cubicBezTo>
                  <a:pt x="6168942" y="1850255"/>
                  <a:pt x="6156332" y="1827412"/>
                  <a:pt x="6085484" y="1819276"/>
                </a:cubicBezTo>
                <a:cubicBezTo>
                  <a:pt x="6017688" y="1868522"/>
                  <a:pt x="5957306" y="1766236"/>
                  <a:pt x="5808838" y="1819276"/>
                </a:cubicBezTo>
                <a:cubicBezTo>
                  <a:pt x="5655365" y="1864508"/>
                  <a:pt x="5576077" y="1663493"/>
                  <a:pt x="5318420" y="1819276"/>
                </a:cubicBezTo>
                <a:cubicBezTo>
                  <a:pt x="5111852" y="1922540"/>
                  <a:pt x="5123827" y="1760529"/>
                  <a:pt x="5041775" y="1819276"/>
                </a:cubicBezTo>
                <a:cubicBezTo>
                  <a:pt x="4965994" y="1896037"/>
                  <a:pt x="4802406" y="1794914"/>
                  <a:pt x="4622614" y="1819276"/>
                </a:cubicBezTo>
                <a:cubicBezTo>
                  <a:pt x="4449492" y="1854657"/>
                  <a:pt x="4423049" y="1765104"/>
                  <a:pt x="4274711" y="1819276"/>
                </a:cubicBezTo>
                <a:cubicBezTo>
                  <a:pt x="4153745" y="1874384"/>
                  <a:pt x="4153728" y="1817659"/>
                  <a:pt x="3998065" y="1819276"/>
                </a:cubicBezTo>
                <a:cubicBezTo>
                  <a:pt x="3877237" y="1789430"/>
                  <a:pt x="3734291" y="1784948"/>
                  <a:pt x="3436391" y="1819276"/>
                </a:cubicBezTo>
                <a:cubicBezTo>
                  <a:pt x="3179329" y="1851241"/>
                  <a:pt x="3205596" y="1778961"/>
                  <a:pt x="3159745" y="1819276"/>
                </a:cubicBezTo>
                <a:cubicBezTo>
                  <a:pt x="3066871" y="1858997"/>
                  <a:pt x="2797163" y="1817720"/>
                  <a:pt x="2669328" y="1819276"/>
                </a:cubicBezTo>
                <a:cubicBezTo>
                  <a:pt x="2518032" y="1909525"/>
                  <a:pt x="2496034" y="1803189"/>
                  <a:pt x="2392682" y="1819276"/>
                </a:cubicBezTo>
                <a:cubicBezTo>
                  <a:pt x="2323849" y="1874622"/>
                  <a:pt x="2199637" y="1746761"/>
                  <a:pt x="2116036" y="1819276"/>
                </a:cubicBezTo>
                <a:cubicBezTo>
                  <a:pt x="1990586" y="1926413"/>
                  <a:pt x="1729285" y="1647954"/>
                  <a:pt x="1554362" y="1819276"/>
                </a:cubicBezTo>
                <a:cubicBezTo>
                  <a:pt x="1325567" y="1932212"/>
                  <a:pt x="1238351" y="1794261"/>
                  <a:pt x="1063944" y="1819276"/>
                </a:cubicBezTo>
                <a:cubicBezTo>
                  <a:pt x="895853" y="1901300"/>
                  <a:pt x="935503" y="1816411"/>
                  <a:pt x="858556" y="1819276"/>
                </a:cubicBezTo>
                <a:cubicBezTo>
                  <a:pt x="803811" y="1775048"/>
                  <a:pt x="670999" y="1736662"/>
                  <a:pt x="510653" y="1819276"/>
                </a:cubicBezTo>
                <a:cubicBezTo>
                  <a:pt x="354985" y="1819594"/>
                  <a:pt x="301437" y="1795160"/>
                  <a:pt x="137600" y="1819276"/>
                </a:cubicBezTo>
                <a:cubicBezTo>
                  <a:pt x="40926" y="1776566"/>
                  <a:pt x="7300" y="1726434"/>
                  <a:pt x="0" y="1516057"/>
                </a:cubicBezTo>
                <a:cubicBezTo>
                  <a:pt x="-4137" y="1220132"/>
                  <a:pt x="-32837" y="1140662"/>
                  <a:pt x="0" y="933895"/>
                </a:cubicBezTo>
                <a:cubicBezTo>
                  <a:pt x="-42671" y="796069"/>
                  <a:pt x="-22789" y="645386"/>
                  <a:pt x="0" y="303218"/>
                </a:cubicBezTo>
                <a:close/>
              </a:path>
              <a:path w="7400925" h="1819276" fill="none" stroke="0" extrusionOk="0">
                <a:moveTo>
                  <a:pt x="0" y="303218"/>
                </a:moveTo>
                <a:cubicBezTo>
                  <a:pt x="-9783" y="96624"/>
                  <a:pt x="66339" y="28603"/>
                  <a:pt x="137600" y="0"/>
                </a:cubicBezTo>
                <a:cubicBezTo>
                  <a:pt x="236079" y="-12686"/>
                  <a:pt x="305428" y="14294"/>
                  <a:pt x="342988" y="0"/>
                </a:cubicBezTo>
                <a:cubicBezTo>
                  <a:pt x="363543" y="-30896"/>
                  <a:pt x="588724" y="98980"/>
                  <a:pt x="690891" y="0"/>
                </a:cubicBezTo>
                <a:cubicBezTo>
                  <a:pt x="814820" y="-48054"/>
                  <a:pt x="852103" y="2176"/>
                  <a:pt x="967537" y="0"/>
                </a:cubicBezTo>
                <a:cubicBezTo>
                  <a:pt x="994179" y="-9264"/>
                  <a:pt x="1181115" y="22781"/>
                  <a:pt x="1315440" y="0"/>
                </a:cubicBezTo>
                <a:cubicBezTo>
                  <a:pt x="1453111" y="-24199"/>
                  <a:pt x="1529433" y="407"/>
                  <a:pt x="1592086" y="0"/>
                </a:cubicBezTo>
                <a:cubicBezTo>
                  <a:pt x="1695632" y="-8080"/>
                  <a:pt x="1755489" y="113335"/>
                  <a:pt x="2011246" y="0"/>
                </a:cubicBezTo>
                <a:cubicBezTo>
                  <a:pt x="2228025" y="-138873"/>
                  <a:pt x="2182258" y="-7548"/>
                  <a:pt x="2287892" y="0"/>
                </a:cubicBezTo>
                <a:cubicBezTo>
                  <a:pt x="2389982" y="-29681"/>
                  <a:pt x="2507758" y="-26306"/>
                  <a:pt x="2635795" y="0"/>
                </a:cubicBezTo>
                <a:cubicBezTo>
                  <a:pt x="2776155" y="27377"/>
                  <a:pt x="2862672" y="124611"/>
                  <a:pt x="3054955" y="0"/>
                </a:cubicBezTo>
                <a:cubicBezTo>
                  <a:pt x="3259843" y="-116633"/>
                  <a:pt x="3263527" y="18212"/>
                  <a:pt x="3474115" y="0"/>
                </a:cubicBezTo>
                <a:cubicBezTo>
                  <a:pt x="3716066" y="9"/>
                  <a:pt x="3856002" y="159518"/>
                  <a:pt x="4035790" y="0"/>
                </a:cubicBezTo>
                <a:cubicBezTo>
                  <a:pt x="4207262" y="-96243"/>
                  <a:pt x="4286913" y="-19084"/>
                  <a:pt x="4526208" y="0"/>
                </a:cubicBezTo>
                <a:cubicBezTo>
                  <a:pt x="4780996" y="-18439"/>
                  <a:pt x="4630835" y="27066"/>
                  <a:pt x="4731596" y="0"/>
                </a:cubicBezTo>
                <a:cubicBezTo>
                  <a:pt x="4790063" y="-116245"/>
                  <a:pt x="5092929" y="64839"/>
                  <a:pt x="5293271" y="0"/>
                </a:cubicBezTo>
                <a:cubicBezTo>
                  <a:pt x="5572763" y="-119455"/>
                  <a:pt x="5586783" y="51113"/>
                  <a:pt x="5854946" y="0"/>
                </a:cubicBezTo>
                <a:cubicBezTo>
                  <a:pt x="6099140" y="-40937"/>
                  <a:pt x="6067573" y="28399"/>
                  <a:pt x="6131592" y="0"/>
                </a:cubicBezTo>
                <a:cubicBezTo>
                  <a:pt x="6156830" y="-82720"/>
                  <a:pt x="6470688" y="-41480"/>
                  <a:pt x="6693266" y="0"/>
                </a:cubicBezTo>
                <a:cubicBezTo>
                  <a:pt x="6895235" y="20447"/>
                  <a:pt x="6999713" y="14182"/>
                  <a:pt x="7263324" y="0"/>
                </a:cubicBezTo>
                <a:cubicBezTo>
                  <a:pt x="7362492" y="28623"/>
                  <a:pt x="7355819" y="120404"/>
                  <a:pt x="7400925" y="303218"/>
                </a:cubicBezTo>
                <a:cubicBezTo>
                  <a:pt x="7463517" y="534935"/>
                  <a:pt x="7396485" y="638038"/>
                  <a:pt x="7400925" y="885380"/>
                </a:cubicBezTo>
                <a:cubicBezTo>
                  <a:pt x="7431432" y="1147914"/>
                  <a:pt x="7399516" y="1377143"/>
                  <a:pt x="7400925" y="1516057"/>
                </a:cubicBezTo>
                <a:cubicBezTo>
                  <a:pt x="7404815" y="1660525"/>
                  <a:pt x="7305923" y="1826091"/>
                  <a:pt x="7263324" y="1819276"/>
                </a:cubicBezTo>
                <a:cubicBezTo>
                  <a:pt x="7022334" y="1894540"/>
                  <a:pt x="6948145" y="1763383"/>
                  <a:pt x="6772906" y="1819276"/>
                </a:cubicBezTo>
                <a:cubicBezTo>
                  <a:pt x="6620833" y="1831838"/>
                  <a:pt x="6495938" y="1793938"/>
                  <a:pt x="6425003" y="1819276"/>
                </a:cubicBezTo>
                <a:cubicBezTo>
                  <a:pt x="6351755" y="1825648"/>
                  <a:pt x="6315195" y="1801968"/>
                  <a:pt x="6219615" y="1819276"/>
                </a:cubicBezTo>
                <a:cubicBezTo>
                  <a:pt x="6121041" y="1842375"/>
                  <a:pt x="6093720" y="1792301"/>
                  <a:pt x="6014226" y="1819276"/>
                </a:cubicBezTo>
                <a:cubicBezTo>
                  <a:pt x="5950347" y="1840397"/>
                  <a:pt x="5874235" y="1822075"/>
                  <a:pt x="5737581" y="1819276"/>
                </a:cubicBezTo>
                <a:cubicBezTo>
                  <a:pt x="5611289" y="1846727"/>
                  <a:pt x="5561624" y="1798783"/>
                  <a:pt x="5460935" y="1819276"/>
                </a:cubicBezTo>
                <a:cubicBezTo>
                  <a:pt x="5368835" y="1829331"/>
                  <a:pt x="5257615" y="1776448"/>
                  <a:pt x="5184289" y="1819276"/>
                </a:cubicBezTo>
                <a:cubicBezTo>
                  <a:pt x="5077652" y="1815291"/>
                  <a:pt x="4939391" y="1758837"/>
                  <a:pt x="4622614" y="1819276"/>
                </a:cubicBezTo>
                <a:cubicBezTo>
                  <a:pt x="4365162" y="1888759"/>
                  <a:pt x="4340507" y="1796574"/>
                  <a:pt x="4132197" y="1819276"/>
                </a:cubicBezTo>
                <a:cubicBezTo>
                  <a:pt x="3947148" y="1827338"/>
                  <a:pt x="3901065" y="1770581"/>
                  <a:pt x="3784294" y="1819276"/>
                </a:cubicBezTo>
                <a:cubicBezTo>
                  <a:pt x="3674941" y="1868147"/>
                  <a:pt x="3517969" y="1794371"/>
                  <a:pt x="3436391" y="1819276"/>
                </a:cubicBezTo>
                <a:cubicBezTo>
                  <a:pt x="3369401" y="1850864"/>
                  <a:pt x="3296176" y="1798949"/>
                  <a:pt x="3231003" y="1819276"/>
                </a:cubicBezTo>
                <a:cubicBezTo>
                  <a:pt x="3155231" y="1848142"/>
                  <a:pt x="2862709" y="1794464"/>
                  <a:pt x="2740585" y="1819276"/>
                </a:cubicBezTo>
                <a:cubicBezTo>
                  <a:pt x="2580125" y="1843493"/>
                  <a:pt x="2347035" y="1702884"/>
                  <a:pt x="2250167" y="1819276"/>
                </a:cubicBezTo>
                <a:cubicBezTo>
                  <a:pt x="2130829" y="1936070"/>
                  <a:pt x="1951649" y="1721818"/>
                  <a:pt x="1759750" y="1819276"/>
                </a:cubicBezTo>
                <a:cubicBezTo>
                  <a:pt x="1567712" y="1882332"/>
                  <a:pt x="1504792" y="1804409"/>
                  <a:pt x="1269332" y="1819276"/>
                </a:cubicBezTo>
                <a:cubicBezTo>
                  <a:pt x="1001425" y="1839011"/>
                  <a:pt x="921513" y="1722399"/>
                  <a:pt x="778915" y="1819276"/>
                </a:cubicBezTo>
                <a:cubicBezTo>
                  <a:pt x="733923" y="1944004"/>
                  <a:pt x="346146" y="1779133"/>
                  <a:pt x="137600" y="1819276"/>
                </a:cubicBezTo>
                <a:cubicBezTo>
                  <a:pt x="62075" y="1773188"/>
                  <a:pt x="-7521" y="1719314"/>
                  <a:pt x="0" y="1516057"/>
                </a:cubicBezTo>
                <a:cubicBezTo>
                  <a:pt x="-78022" y="1236862"/>
                  <a:pt x="8592" y="1009045"/>
                  <a:pt x="0" y="897509"/>
                </a:cubicBezTo>
                <a:cubicBezTo>
                  <a:pt x="-67143" y="727791"/>
                  <a:pt x="2308" y="483423"/>
                  <a:pt x="0" y="303218"/>
                </a:cubicBezTo>
                <a:close/>
              </a:path>
              <a:path w="7400925" h="1819276" fill="none" stroke="0" extrusionOk="0">
                <a:moveTo>
                  <a:pt x="0" y="303218"/>
                </a:moveTo>
                <a:cubicBezTo>
                  <a:pt x="6389" y="101976"/>
                  <a:pt x="66761" y="43285"/>
                  <a:pt x="137600" y="0"/>
                </a:cubicBezTo>
                <a:cubicBezTo>
                  <a:pt x="231743" y="-27129"/>
                  <a:pt x="281258" y="19051"/>
                  <a:pt x="342988" y="0"/>
                </a:cubicBezTo>
                <a:cubicBezTo>
                  <a:pt x="388337" y="1810"/>
                  <a:pt x="552448" y="79258"/>
                  <a:pt x="690891" y="0"/>
                </a:cubicBezTo>
                <a:cubicBezTo>
                  <a:pt x="825164" y="-47200"/>
                  <a:pt x="889404" y="-5386"/>
                  <a:pt x="967537" y="0"/>
                </a:cubicBezTo>
                <a:cubicBezTo>
                  <a:pt x="1025018" y="-17731"/>
                  <a:pt x="1172185" y="14724"/>
                  <a:pt x="1315440" y="0"/>
                </a:cubicBezTo>
                <a:cubicBezTo>
                  <a:pt x="1477944" y="-23823"/>
                  <a:pt x="1501556" y="11811"/>
                  <a:pt x="1592086" y="0"/>
                </a:cubicBezTo>
                <a:cubicBezTo>
                  <a:pt x="1652257" y="838"/>
                  <a:pt x="1746769" y="69746"/>
                  <a:pt x="2011246" y="0"/>
                </a:cubicBezTo>
                <a:cubicBezTo>
                  <a:pt x="2233805" y="-105258"/>
                  <a:pt x="2176390" y="17923"/>
                  <a:pt x="2287892" y="0"/>
                </a:cubicBezTo>
                <a:cubicBezTo>
                  <a:pt x="2391724" y="-46549"/>
                  <a:pt x="2480995" y="-10135"/>
                  <a:pt x="2635795" y="0"/>
                </a:cubicBezTo>
                <a:cubicBezTo>
                  <a:pt x="2756155" y="28844"/>
                  <a:pt x="2815195" y="95043"/>
                  <a:pt x="3054955" y="0"/>
                </a:cubicBezTo>
                <a:cubicBezTo>
                  <a:pt x="3267828" y="-150452"/>
                  <a:pt x="3298504" y="46272"/>
                  <a:pt x="3474115" y="0"/>
                </a:cubicBezTo>
                <a:cubicBezTo>
                  <a:pt x="3779900" y="-44267"/>
                  <a:pt x="3811210" y="161648"/>
                  <a:pt x="4035790" y="0"/>
                </a:cubicBezTo>
                <a:cubicBezTo>
                  <a:pt x="4249957" y="-134961"/>
                  <a:pt x="4315241" y="-5201"/>
                  <a:pt x="4526208" y="0"/>
                </a:cubicBezTo>
                <a:cubicBezTo>
                  <a:pt x="4789016" y="7400"/>
                  <a:pt x="4647505" y="71004"/>
                  <a:pt x="4731596" y="0"/>
                </a:cubicBezTo>
                <a:cubicBezTo>
                  <a:pt x="4825642" y="-61389"/>
                  <a:pt x="5039029" y="41150"/>
                  <a:pt x="5293271" y="0"/>
                </a:cubicBezTo>
                <a:cubicBezTo>
                  <a:pt x="5516249" y="-124002"/>
                  <a:pt x="5605730" y="43843"/>
                  <a:pt x="5854946" y="0"/>
                </a:cubicBezTo>
                <a:cubicBezTo>
                  <a:pt x="6088359" y="-37727"/>
                  <a:pt x="6076652" y="39778"/>
                  <a:pt x="6131592" y="0"/>
                </a:cubicBezTo>
                <a:cubicBezTo>
                  <a:pt x="6169438" y="-92594"/>
                  <a:pt x="6494533" y="-42826"/>
                  <a:pt x="6693266" y="0"/>
                </a:cubicBezTo>
                <a:cubicBezTo>
                  <a:pt x="6934347" y="17153"/>
                  <a:pt x="7011249" y="11371"/>
                  <a:pt x="7263324" y="0"/>
                </a:cubicBezTo>
                <a:cubicBezTo>
                  <a:pt x="7323820" y="-12668"/>
                  <a:pt x="7371767" y="137232"/>
                  <a:pt x="7400925" y="303218"/>
                </a:cubicBezTo>
                <a:cubicBezTo>
                  <a:pt x="7441855" y="558523"/>
                  <a:pt x="7425281" y="631236"/>
                  <a:pt x="7400925" y="885380"/>
                </a:cubicBezTo>
                <a:cubicBezTo>
                  <a:pt x="7361049" y="1146125"/>
                  <a:pt x="7370854" y="1373205"/>
                  <a:pt x="7400925" y="1516057"/>
                </a:cubicBezTo>
                <a:cubicBezTo>
                  <a:pt x="7395925" y="1650748"/>
                  <a:pt x="7312965" y="1851232"/>
                  <a:pt x="7263324" y="1819276"/>
                </a:cubicBezTo>
                <a:cubicBezTo>
                  <a:pt x="7048864" y="1946215"/>
                  <a:pt x="6873201" y="1727177"/>
                  <a:pt x="6772906" y="1819276"/>
                </a:cubicBezTo>
                <a:cubicBezTo>
                  <a:pt x="6650644" y="1827331"/>
                  <a:pt x="6530474" y="1802562"/>
                  <a:pt x="6425003" y="1819276"/>
                </a:cubicBezTo>
                <a:cubicBezTo>
                  <a:pt x="6342140" y="1839861"/>
                  <a:pt x="6333214" y="1799280"/>
                  <a:pt x="6219615" y="1819276"/>
                </a:cubicBezTo>
                <a:cubicBezTo>
                  <a:pt x="6122863" y="1843043"/>
                  <a:pt x="6104580" y="1773690"/>
                  <a:pt x="6014226" y="1819276"/>
                </a:cubicBezTo>
                <a:cubicBezTo>
                  <a:pt x="5926514" y="1863662"/>
                  <a:pt x="5885207" y="1815269"/>
                  <a:pt x="5737581" y="1819276"/>
                </a:cubicBezTo>
                <a:cubicBezTo>
                  <a:pt x="5610780" y="1833038"/>
                  <a:pt x="5575494" y="1807895"/>
                  <a:pt x="5460935" y="1819276"/>
                </a:cubicBezTo>
                <a:cubicBezTo>
                  <a:pt x="5381610" y="1848416"/>
                  <a:pt x="5254313" y="1798647"/>
                  <a:pt x="5184289" y="1819276"/>
                </a:cubicBezTo>
                <a:cubicBezTo>
                  <a:pt x="5066460" y="1853251"/>
                  <a:pt x="4913079" y="1789076"/>
                  <a:pt x="4622614" y="1819276"/>
                </a:cubicBezTo>
                <a:cubicBezTo>
                  <a:pt x="4372771" y="1899250"/>
                  <a:pt x="4309090" y="1773381"/>
                  <a:pt x="4132197" y="1819276"/>
                </a:cubicBezTo>
                <a:cubicBezTo>
                  <a:pt x="3951844" y="1810239"/>
                  <a:pt x="3886692" y="1788988"/>
                  <a:pt x="3784294" y="1819276"/>
                </a:cubicBezTo>
                <a:cubicBezTo>
                  <a:pt x="3663691" y="1880507"/>
                  <a:pt x="3520185" y="1802126"/>
                  <a:pt x="3436391" y="1819276"/>
                </a:cubicBezTo>
                <a:cubicBezTo>
                  <a:pt x="3362695" y="1861044"/>
                  <a:pt x="3315524" y="1810380"/>
                  <a:pt x="3231003" y="1819276"/>
                </a:cubicBezTo>
                <a:cubicBezTo>
                  <a:pt x="3161519" y="1824897"/>
                  <a:pt x="2820846" y="1835066"/>
                  <a:pt x="2740585" y="1819276"/>
                </a:cubicBezTo>
                <a:cubicBezTo>
                  <a:pt x="2592271" y="1839229"/>
                  <a:pt x="2314407" y="1716005"/>
                  <a:pt x="2250167" y="1819276"/>
                </a:cubicBezTo>
                <a:cubicBezTo>
                  <a:pt x="2217638" y="1910993"/>
                  <a:pt x="1948246" y="1769599"/>
                  <a:pt x="1759750" y="1819276"/>
                </a:cubicBezTo>
                <a:cubicBezTo>
                  <a:pt x="1580116" y="1873201"/>
                  <a:pt x="1474056" y="1836821"/>
                  <a:pt x="1269332" y="1819276"/>
                </a:cubicBezTo>
                <a:cubicBezTo>
                  <a:pt x="1017087" y="1826158"/>
                  <a:pt x="927944" y="1708812"/>
                  <a:pt x="778915" y="1819276"/>
                </a:cubicBezTo>
                <a:cubicBezTo>
                  <a:pt x="724122" y="1920725"/>
                  <a:pt x="435536" y="1789085"/>
                  <a:pt x="137600" y="1819276"/>
                </a:cubicBezTo>
                <a:cubicBezTo>
                  <a:pt x="47489" y="1812645"/>
                  <a:pt x="13056" y="1724083"/>
                  <a:pt x="0" y="1516057"/>
                </a:cubicBezTo>
                <a:cubicBezTo>
                  <a:pt x="-27795" y="1275752"/>
                  <a:pt x="22471" y="1013195"/>
                  <a:pt x="0" y="897509"/>
                </a:cubicBezTo>
                <a:cubicBezTo>
                  <a:pt x="-43911" y="729543"/>
                  <a:pt x="-45636" y="473225"/>
                  <a:pt x="0" y="303218"/>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 name="connsiteX0" fmla="*/ 0 w 7400925"/>
                      <a:gd name="connsiteY0" fmla="*/ 303218 h 1819276"/>
                      <a:gd name="connsiteX1" fmla="*/ 137600 w 7400925"/>
                      <a:gd name="connsiteY1" fmla="*/ 0 h 1819276"/>
                      <a:gd name="connsiteX2" fmla="*/ 628018 w 7400925"/>
                      <a:gd name="connsiteY2" fmla="*/ 0 h 1819276"/>
                      <a:gd name="connsiteX3" fmla="*/ 1118435 w 7400925"/>
                      <a:gd name="connsiteY3" fmla="*/ 0 h 1819276"/>
                      <a:gd name="connsiteX4" fmla="*/ 1608853 w 7400925"/>
                      <a:gd name="connsiteY4" fmla="*/ 0 h 1819276"/>
                      <a:gd name="connsiteX5" fmla="*/ 2170527 w 7400925"/>
                      <a:gd name="connsiteY5" fmla="*/ 0 h 1819276"/>
                      <a:gd name="connsiteX6" fmla="*/ 2447173 w 7400925"/>
                      <a:gd name="connsiteY6" fmla="*/ 0 h 1819276"/>
                      <a:gd name="connsiteX7" fmla="*/ 2866333 w 7400925"/>
                      <a:gd name="connsiteY7" fmla="*/ 0 h 1819276"/>
                      <a:gd name="connsiteX8" fmla="*/ 3214236 w 7400925"/>
                      <a:gd name="connsiteY8" fmla="*/ 0 h 1819276"/>
                      <a:gd name="connsiteX9" fmla="*/ 3490882 w 7400925"/>
                      <a:gd name="connsiteY9" fmla="*/ 0 h 1819276"/>
                      <a:gd name="connsiteX10" fmla="*/ 3981300 w 7400925"/>
                      <a:gd name="connsiteY10" fmla="*/ 0 h 1819276"/>
                      <a:gd name="connsiteX11" fmla="*/ 4186688 w 7400925"/>
                      <a:gd name="connsiteY11" fmla="*/ 0 h 1819276"/>
                      <a:gd name="connsiteX12" fmla="*/ 4392076 w 7400925"/>
                      <a:gd name="connsiteY12" fmla="*/ 0 h 1819276"/>
                      <a:gd name="connsiteX13" fmla="*/ 4882494 w 7400925"/>
                      <a:gd name="connsiteY13" fmla="*/ 0 h 1819276"/>
                      <a:gd name="connsiteX14" fmla="*/ 5159140 w 7400925"/>
                      <a:gd name="connsiteY14" fmla="*/ 0 h 1819276"/>
                      <a:gd name="connsiteX15" fmla="*/ 5435785 w 7400925"/>
                      <a:gd name="connsiteY15" fmla="*/ 0 h 1819276"/>
                      <a:gd name="connsiteX16" fmla="*/ 5997460 w 7400925"/>
                      <a:gd name="connsiteY16" fmla="*/ 0 h 1819276"/>
                      <a:gd name="connsiteX17" fmla="*/ 6559135 w 7400925"/>
                      <a:gd name="connsiteY17" fmla="*/ 0 h 1819276"/>
                      <a:gd name="connsiteX18" fmla="*/ 7263324 w 7400925"/>
                      <a:gd name="connsiteY18" fmla="*/ 0 h 1819276"/>
                      <a:gd name="connsiteX19" fmla="*/ 7400925 w 7400925"/>
                      <a:gd name="connsiteY19" fmla="*/ 303218 h 1819276"/>
                      <a:gd name="connsiteX20" fmla="*/ 7400925 w 7400925"/>
                      <a:gd name="connsiteY20" fmla="*/ 921766 h 1819276"/>
                      <a:gd name="connsiteX21" fmla="*/ 7400925 w 7400925"/>
                      <a:gd name="connsiteY21" fmla="*/ 1516057 h 1819276"/>
                      <a:gd name="connsiteX22" fmla="*/ 7263324 w 7400925"/>
                      <a:gd name="connsiteY22" fmla="*/ 1819276 h 1819276"/>
                      <a:gd name="connsiteX23" fmla="*/ 6772906 w 7400925"/>
                      <a:gd name="connsiteY23" fmla="*/ 1819276 h 1819276"/>
                      <a:gd name="connsiteX24" fmla="*/ 6567518 w 7400925"/>
                      <a:gd name="connsiteY24" fmla="*/ 1819276 h 1819276"/>
                      <a:gd name="connsiteX25" fmla="*/ 6290872 w 7400925"/>
                      <a:gd name="connsiteY25" fmla="*/ 1819276 h 1819276"/>
                      <a:gd name="connsiteX26" fmla="*/ 6085484 w 7400925"/>
                      <a:gd name="connsiteY26" fmla="*/ 1819276 h 1819276"/>
                      <a:gd name="connsiteX27" fmla="*/ 5808838 w 7400925"/>
                      <a:gd name="connsiteY27" fmla="*/ 1819276 h 1819276"/>
                      <a:gd name="connsiteX28" fmla="*/ 5318420 w 7400925"/>
                      <a:gd name="connsiteY28" fmla="*/ 1819276 h 1819276"/>
                      <a:gd name="connsiteX29" fmla="*/ 5041775 w 7400925"/>
                      <a:gd name="connsiteY29" fmla="*/ 1819276 h 1819276"/>
                      <a:gd name="connsiteX30" fmla="*/ 4622614 w 7400925"/>
                      <a:gd name="connsiteY30" fmla="*/ 1819276 h 1819276"/>
                      <a:gd name="connsiteX31" fmla="*/ 4274711 w 7400925"/>
                      <a:gd name="connsiteY31" fmla="*/ 1819276 h 1819276"/>
                      <a:gd name="connsiteX32" fmla="*/ 3998065 w 7400925"/>
                      <a:gd name="connsiteY32" fmla="*/ 1819276 h 1819276"/>
                      <a:gd name="connsiteX33" fmla="*/ 3436391 w 7400925"/>
                      <a:gd name="connsiteY33" fmla="*/ 1819276 h 1819276"/>
                      <a:gd name="connsiteX34" fmla="*/ 3159745 w 7400925"/>
                      <a:gd name="connsiteY34" fmla="*/ 1819276 h 1819276"/>
                      <a:gd name="connsiteX35" fmla="*/ 2669328 w 7400925"/>
                      <a:gd name="connsiteY35" fmla="*/ 1819276 h 1819276"/>
                      <a:gd name="connsiteX36" fmla="*/ 2392682 w 7400925"/>
                      <a:gd name="connsiteY36" fmla="*/ 1819276 h 1819276"/>
                      <a:gd name="connsiteX37" fmla="*/ 2116036 w 7400925"/>
                      <a:gd name="connsiteY37" fmla="*/ 1819276 h 1819276"/>
                      <a:gd name="connsiteX38" fmla="*/ 1554362 w 7400925"/>
                      <a:gd name="connsiteY38" fmla="*/ 1819276 h 1819276"/>
                      <a:gd name="connsiteX39" fmla="*/ 1063944 w 7400925"/>
                      <a:gd name="connsiteY39" fmla="*/ 1819276 h 1819276"/>
                      <a:gd name="connsiteX40" fmla="*/ 858556 w 7400925"/>
                      <a:gd name="connsiteY40" fmla="*/ 1819276 h 1819276"/>
                      <a:gd name="connsiteX41" fmla="*/ 510653 w 7400925"/>
                      <a:gd name="connsiteY41" fmla="*/ 1819276 h 1819276"/>
                      <a:gd name="connsiteX42" fmla="*/ 137600 w 7400925"/>
                      <a:gd name="connsiteY42" fmla="*/ 1819276 h 1819276"/>
                      <a:gd name="connsiteX43" fmla="*/ 0 w 7400925"/>
                      <a:gd name="connsiteY43" fmla="*/ 1516057 h 1819276"/>
                      <a:gd name="connsiteX44" fmla="*/ 0 w 7400925"/>
                      <a:gd name="connsiteY44" fmla="*/ 933895 h 1819276"/>
                      <a:gd name="connsiteX45" fmla="*/ 0 w 7400925"/>
                      <a:gd name="connsiteY45" fmla="*/ 303218 h 181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1819276" fill="none" extrusionOk="0">
                        <a:moveTo>
                          <a:pt x="0" y="303218"/>
                        </a:moveTo>
                        <a:cubicBezTo>
                          <a:pt x="21506" y="106442"/>
                          <a:pt x="47289" y="28461"/>
                          <a:pt x="137600" y="0"/>
                        </a:cubicBezTo>
                        <a:cubicBezTo>
                          <a:pt x="217148" y="-24520"/>
                          <a:pt x="278317" y="19526"/>
                          <a:pt x="342988" y="0"/>
                        </a:cubicBezTo>
                        <a:cubicBezTo>
                          <a:pt x="401534" y="-12526"/>
                          <a:pt x="549422" y="63607"/>
                          <a:pt x="690891" y="0"/>
                        </a:cubicBezTo>
                        <a:cubicBezTo>
                          <a:pt x="814256" y="-59105"/>
                          <a:pt x="896907" y="-3102"/>
                          <a:pt x="967537" y="0"/>
                        </a:cubicBezTo>
                        <a:cubicBezTo>
                          <a:pt x="1050042" y="-2051"/>
                          <a:pt x="1190163" y="18991"/>
                          <a:pt x="1315440" y="0"/>
                        </a:cubicBezTo>
                        <a:cubicBezTo>
                          <a:pt x="1466580" y="-20819"/>
                          <a:pt x="1495773" y="27318"/>
                          <a:pt x="1592086" y="0"/>
                        </a:cubicBezTo>
                        <a:cubicBezTo>
                          <a:pt x="1642088" y="-1238"/>
                          <a:pt x="1794318" y="93346"/>
                          <a:pt x="2011246" y="0"/>
                        </a:cubicBezTo>
                        <a:cubicBezTo>
                          <a:pt x="2219864" y="-76965"/>
                          <a:pt x="2167283" y="45004"/>
                          <a:pt x="2287892" y="0"/>
                        </a:cubicBezTo>
                        <a:cubicBezTo>
                          <a:pt x="2406914" y="-54012"/>
                          <a:pt x="2481203" y="7615"/>
                          <a:pt x="2635795" y="0"/>
                        </a:cubicBezTo>
                        <a:cubicBezTo>
                          <a:pt x="2753900" y="23265"/>
                          <a:pt x="2818572" y="77623"/>
                          <a:pt x="3054955" y="0"/>
                        </a:cubicBezTo>
                        <a:cubicBezTo>
                          <a:pt x="3242089" y="-108147"/>
                          <a:pt x="3294305" y="51167"/>
                          <a:pt x="3474115" y="0"/>
                        </a:cubicBezTo>
                        <a:cubicBezTo>
                          <a:pt x="3729103" y="-54686"/>
                          <a:pt x="3858970" y="121964"/>
                          <a:pt x="4035790" y="0"/>
                        </a:cubicBezTo>
                        <a:cubicBezTo>
                          <a:pt x="4246410" y="-139781"/>
                          <a:pt x="4285827" y="1369"/>
                          <a:pt x="4526208" y="0"/>
                        </a:cubicBezTo>
                        <a:cubicBezTo>
                          <a:pt x="4783492" y="14324"/>
                          <a:pt x="4634499" y="44288"/>
                          <a:pt x="4731596" y="0"/>
                        </a:cubicBezTo>
                        <a:cubicBezTo>
                          <a:pt x="4865109" y="-34146"/>
                          <a:pt x="5031372" y="53818"/>
                          <a:pt x="5293271" y="0"/>
                        </a:cubicBezTo>
                        <a:cubicBezTo>
                          <a:pt x="5501980" y="-116725"/>
                          <a:pt x="5606656" y="58820"/>
                          <a:pt x="5854946" y="0"/>
                        </a:cubicBezTo>
                        <a:cubicBezTo>
                          <a:pt x="6081446" y="-54497"/>
                          <a:pt x="6072038" y="59055"/>
                          <a:pt x="6131592" y="0"/>
                        </a:cubicBezTo>
                        <a:cubicBezTo>
                          <a:pt x="6203502" y="-71071"/>
                          <a:pt x="6502019" y="-17001"/>
                          <a:pt x="6693266" y="0"/>
                        </a:cubicBezTo>
                        <a:cubicBezTo>
                          <a:pt x="6939809" y="5296"/>
                          <a:pt x="7019119" y="14868"/>
                          <a:pt x="7263324" y="0"/>
                        </a:cubicBezTo>
                        <a:cubicBezTo>
                          <a:pt x="7323475" y="-19164"/>
                          <a:pt x="7387760" y="129316"/>
                          <a:pt x="7400925" y="303218"/>
                        </a:cubicBezTo>
                        <a:cubicBezTo>
                          <a:pt x="7429547" y="566463"/>
                          <a:pt x="7405975" y="638053"/>
                          <a:pt x="7400925" y="885380"/>
                        </a:cubicBezTo>
                        <a:cubicBezTo>
                          <a:pt x="7372374" y="1140195"/>
                          <a:pt x="7362493" y="1384911"/>
                          <a:pt x="7400925" y="1516057"/>
                        </a:cubicBezTo>
                        <a:cubicBezTo>
                          <a:pt x="7411318" y="1645254"/>
                          <a:pt x="7331591" y="1843528"/>
                          <a:pt x="7263324" y="1819276"/>
                        </a:cubicBezTo>
                        <a:cubicBezTo>
                          <a:pt x="7047826" y="1954829"/>
                          <a:pt x="6901313" y="1753076"/>
                          <a:pt x="6772906" y="1819276"/>
                        </a:cubicBezTo>
                        <a:cubicBezTo>
                          <a:pt x="6629214" y="1842606"/>
                          <a:pt x="6522069" y="1808294"/>
                          <a:pt x="6425003" y="1819276"/>
                        </a:cubicBezTo>
                        <a:cubicBezTo>
                          <a:pt x="6340145" y="1849015"/>
                          <a:pt x="6322577" y="1800632"/>
                          <a:pt x="6219615" y="1819276"/>
                        </a:cubicBezTo>
                        <a:cubicBezTo>
                          <a:pt x="6133698" y="1832028"/>
                          <a:pt x="6087575" y="1775400"/>
                          <a:pt x="6014226" y="1819276"/>
                        </a:cubicBezTo>
                        <a:cubicBezTo>
                          <a:pt x="5930733" y="1871542"/>
                          <a:pt x="5871776" y="1806949"/>
                          <a:pt x="5737581" y="1819276"/>
                        </a:cubicBezTo>
                        <a:cubicBezTo>
                          <a:pt x="5612656" y="1831519"/>
                          <a:pt x="5564981" y="1802198"/>
                          <a:pt x="5460935" y="1819276"/>
                        </a:cubicBezTo>
                        <a:cubicBezTo>
                          <a:pt x="5356892" y="1854086"/>
                          <a:pt x="5264734" y="1776583"/>
                          <a:pt x="5184289" y="1819276"/>
                        </a:cubicBezTo>
                        <a:cubicBezTo>
                          <a:pt x="5130936" y="1839811"/>
                          <a:pt x="4913777" y="1757836"/>
                          <a:pt x="4622614" y="1819276"/>
                        </a:cubicBezTo>
                        <a:cubicBezTo>
                          <a:pt x="4343920" y="1897132"/>
                          <a:pt x="4313957" y="1777175"/>
                          <a:pt x="4132197" y="1819276"/>
                        </a:cubicBezTo>
                        <a:cubicBezTo>
                          <a:pt x="3949614" y="1819126"/>
                          <a:pt x="3885441" y="1793867"/>
                          <a:pt x="3784294" y="1819276"/>
                        </a:cubicBezTo>
                        <a:cubicBezTo>
                          <a:pt x="3661218" y="1871041"/>
                          <a:pt x="3519835" y="1800155"/>
                          <a:pt x="3436391" y="1819276"/>
                        </a:cubicBezTo>
                        <a:cubicBezTo>
                          <a:pt x="3356988" y="1867281"/>
                          <a:pt x="3299346" y="1796384"/>
                          <a:pt x="3231003" y="1819276"/>
                        </a:cubicBezTo>
                        <a:cubicBezTo>
                          <a:pt x="3161481" y="1853523"/>
                          <a:pt x="2843661" y="1818479"/>
                          <a:pt x="2740585" y="1819276"/>
                        </a:cubicBezTo>
                        <a:cubicBezTo>
                          <a:pt x="2617645" y="1839255"/>
                          <a:pt x="2333471" y="1692827"/>
                          <a:pt x="2250167" y="1819276"/>
                        </a:cubicBezTo>
                        <a:cubicBezTo>
                          <a:pt x="2197807" y="1937325"/>
                          <a:pt x="1966360" y="1777342"/>
                          <a:pt x="1759750" y="1819276"/>
                        </a:cubicBezTo>
                        <a:cubicBezTo>
                          <a:pt x="1573850" y="1880577"/>
                          <a:pt x="1488346" y="1840611"/>
                          <a:pt x="1269332" y="1819276"/>
                        </a:cubicBezTo>
                        <a:cubicBezTo>
                          <a:pt x="1041124" y="1811780"/>
                          <a:pt x="910823" y="1706351"/>
                          <a:pt x="778915" y="1819276"/>
                        </a:cubicBezTo>
                        <a:cubicBezTo>
                          <a:pt x="648905" y="1900035"/>
                          <a:pt x="396886" y="1725295"/>
                          <a:pt x="137600" y="1819276"/>
                        </a:cubicBezTo>
                        <a:cubicBezTo>
                          <a:pt x="27578" y="1809211"/>
                          <a:pt x="30460" y="1699855"/>
                          <a:pt x="0" y="1516057"/>
                        </a:cubicBezTo>
                        <a:cubicBezTo>
                          <a:pt x="-24301" y="1281609"/>
                          <a:pt x="12108" y="1054030"/>
                          <a:pt x="0" y="897509"/>
                        </a:cubicBezTo>
                        <a:cubicBezTo>
                          <a:pt x="6621" y="741715"/>
                          <a:pt x="-14605" y="493820"/>
                          <a:pt x="0" y="303218"/>
                        </a:cubicBezTo>
                        <a:close/>
                      </a:path>
                      <a:path w="7400925" h="1819276" stroke="0" extrusionOk="0">
                        <a:moveTo>
                          <a:pt x="0" y="303218"/>
                        </a:moveTo>
                        <a:cubicBezTo>
                          <a:pt x="-12909" y="126566"/>
                          <a:pt x="67279" y="19764"/>
                          <a:pt x="137600" y="0"/>
                        </a:cubicBezTo>
                        <a:cubicBezTo>
                          <a:pt x="264302" y="-130702"/>
                          <a:pt x="479017" y="-7531"/>
                          <a:pt x="628018" y="0"/>
                        </a:cubicBezTo>
                        <a:cubicBezTo>
                          <a:pt x="797907" y="-30746"/>
                          <a:pt x="950245" y="38008"/>
                          <a:pt x="1118435" y="0"/>
                        </a:cubicBezTo>
                        <a:cubicBezTo>
                          <a:pt x="1299900" y="-27423"/>
                          <a:pt x="1376862" y="23987"/>
                          <a:pt x="1608853" y="0"/>
                        </a:cubicBezTo>
                        <a:cubicBezTo>
                          <a:pt x="1839467" y="-23208"/>
                          <a:pt x="1945730" y="13941"/>
                          <a:pt x="2170527" y="0"/>
                        </a:cubicBezTo>
                        <a:cubicBezTo>
                          <a:pt x="2393660" y="-26670"/>
                          <a:pt x="2306024" y="60178"/>
                          <a:pt x="2447173" y="0"/>
                        </a:cubicBezTo>
                        <a:cubicBezTo>
                          <a:pt x="2594553" y="-37706"/>
                          <a:pt x="2740067" y="465"/>
                          <a:pt x="2866333" y="0"/>
                        </a:cubicBezTo>
                        <a:cubicBezTo>
                          <a:pt x="2985029" y="-6395"/>
                          <a:pt x="3111731" y="48127"/>
                          <a:pt x="3214236" y="0"/>
                        </a:cubicBezTo>
                        <a:cubicBezTo>
                          <a:pt x="3309076" y="-43398"/>
                          <a:pt x="3388764" y="80690"/>
                          <a:pt x="3490882" y="0"/>
                        </a:cubicBezTo>
                        <a:cubicBezTo>
                          <a:pt x="3562559" y="4172"/>
                          <a:pt x="3728000" y="109933"/>
                          <a:pt x="3981300" y="0"/>
                        </a:cubicBezTo>
                        <a:cubicBezTo>
                          <a:pt x="4215042" y="-116724"/>
                          <a:pt x="4111572" y="23362"/>
                          <a:pt x="4186688" y="0"/>
                        </a:cubicBezTo>
                        <a:cubicBezTo>
                          <a:pt x="4256453" y="-18932"/>
                          <a:pt x="4308143" y="40675"/>
                          <a:pt x="4392076" y="0"/>
                        </a:cubicBezTo>
                        <a:cubicBezTo>
                          <a:pt x="4469361" y="-10187"/>
                          <a:pt x="4643700" y="89896"/>
                          <a:pt x="4882494" y="0"/>
                        </a:cubicBezTo>
                        <a:cubicBezTo>
                          <a:pt x="5109748" y="-114290"/>
                          <a:pt x="5065745" y="53770"/>
                          <a:pt x="5159140" y="0"/>
                        </a:cubicBezTo>
                        <a:cubicBezTo>
                          <a:pt x="5231334" y="-37437"/>
                          <a:pt x="5308893" y="16154"/>
                          <a:pt x="5435785" y="0"/>
                        </a:cubicBezTo>
                        <a:cubicBezTo>
                          <a:pt x="5499950" y="-54408"/>
                          <a:pt x="5710013" y="58098"/>
                          <a:pt x="5997460" y="0"/>
                        </a:cubicBezTo>
                        <a:cubicBezTo>
                          <a:pt x="6230352" y="-17655"/>
                          <a:pt x="6450070" y="26946"/>
                          <a:pt x="6559135" y="0"/>
                        </a:cubicBezTo>
                        <a:cubicBezTo>
                          <a:pt x="6683874" y="-27860"/>
                          <a:pt x="6975001" y="51549"/>
                          <a:pt x="7263324" y="0"/>
                        </a:cubicBezTo>
                        <a:cubicBezTo>
                          <a:pt x="7364779" y="-57048"/>
                          <a:pt x="7410612" y="181609"/>
                          <a:pt x="7400925" y="303218"/>
                        </a:cubicBezTo>
                        <a:cubicBezTo>
                          <a:pt x="7413465" y="464592"/>
                          <a:pt x="7373383" y="816968"/>
                          <a:pt x="7400925" y="921766"/>
                        </a:cubicBezTo>
                        <a:cubicBezTo>
                          <a:pt x="7447451" y="1073333"/>
                          <a:pt x="7382881" y="1354889"/>
                          <a:pt x="7400925" y="1516057"/>
                        </a:cubicBezTo>
                        <a:cubicBezTo>
                          <a:pt x="7409408" y="1734326"/>
                          <a:pt x="7339023" y="1853165"/>
                          <a:pt x="7263324" y="1819276"/>
                        </a:cubicBezTo>
                        <a:cubicBezTo>
                          <a:pt x="7138845" y="1849259"/>
                          <a:pt x="6912015" y="1778489"/>
                          <a:pt x="6772906" y="1819276"/>
                        </a:cubicBezTo>
                        <a:cubicBezTo>
                          <a:pt x="6619224" y="1815974"/>
                          <a:pt x="6640263" y="1776339"/>
                          <a:pt x="6567518" y="1819276"/>
                        </a:cubicBezTo>
                        <a:cubicBezTo>
                          <a:pt x="6498007" y="1878335"/>
                          <a:pt x="6408993" y="1794451"/>
                          <a:pt x="6290872" y="1819276"/>
                        </a:cubicBezTo>
                        <a:cubicBezTo>
                          <a:pt x="6170370" y="1852316"/>
                          <a:pt x="6151533" y="1819034"/>
                          <a:pt x="6085484" y="1819276"/>
                        </a:cubicBezTo>
                        <a:cubicBezTo>
                          <a:pt x="6019047" y="1852679"/>
                          <a:pt x="5944534" y="1765389"/>
                          <a:pt x="5808838" y="1819276"/>
                        </a:cubicBezTo>
                        <a:cubicBezTo>
                          <a:pt x="5683116" y="1870607"/>
                          <a:pt x="5564837" y="1682480"/>
                          <a:pt x="5318420" y="1819276"/>
                        </a:cubicBezTo>
                        <a:cubicBezTo>
                          <a:pt x="5091617" y="1937521"/>
                          <a:pt x="5126495" y="1762439"/>
                          <a:pt x="5041775" y="1819276"/>
                        </a:cubicBezTo>
                        <a:cubicBezTo>
                          <a:pt x="4959220" y="1887911"/>
                          <a:pt x="4766053" y="1797753"/>
                          <a:pt x="4622614" y="1819276"/>
                        </a:cubicBezTo>
                        <a:cubicBezTo>
                          <a:pt x="4480318" y="1843884"/>
                          <a:pt x="4389506" y="1765036"/>
                          <a:pt x="4274711" y="1819276"/>
                        </a:cubicBezTo>
                        <a:cubicBezTo>
                          <a:pt x="4155736" y="1874272"/>
                          <a:pt x="4150879" y="1814536"/>
                          <a:pt x="3998065" y="1819276"/>
                        </a:cubicBezTo>
                        <a:cubicBezTo>
                          <a:pt x="3868600" y="1816707"/>
                          <a:pt x="3697954" y="1792556"/>
                          <a:pt x="3436391" y="1819276"/>
                        </a:cubicBezTo>
                        <a:cubicBezTo>
                          <a:pt x="3183789" y="1847520"/>
                          <a:pt x="3223160" y="1779087"/>
                          <a:pt x="3159745" y="1819276"/>
                        </a:cubicBezTo>
                        <a:cubicBezTo>
                          <a:pt x="3074492" y="1859163"/>
                          <a:pt x="2804299" y="1791962"/>
                          <a:pt x="2669328" y="1819276"/>
                        </a:cubicBezTo>
                        <a:cubicBezTo>
                          <a:pt x="2524407" y="1883183"/>
                          <a:pt x="2492153" y="1791061"/>
                          <a:pt x="2392682" y="1819276"/>
                        </a:cubicBezTo>
                        <a:cubicBezTo>
                          <a:pt x="2310594" y="1865082"/>
                          <a:pt x="2194123" y="1759096"/>
                          <a:pt x="2116036" y="1819276"/>
                        </a:cubicBezTo>
                        <a:cubicBezTo>
                          <a:pt x="2000233" y="1916203"/>
                          <a:pt x="1733324" y="1666936"/>
                          <a:pt x="1554362" y="1819276"/>
                        </a:cubicBezTo>
                        <a:cubicBezTo>
                          <a:pt x="1349471" y="1933696"/>
                          <a:pt x="1238902" y="1787349"/>
                          <a:pt x="1063944" y="1819276"/>
                        </a:cubicBezTo>
                        <a:cubicBezTo>
                          <a:pt x="887089" y="1904216"/>
                          <a:pt x="925190" y="1805396"/>
                          <a:pt x="858556" y="1819276"/>
                        </a:cubicBezTo>
                        <a:cubicBezTo>
                          <a:pt x="799483" y="1805200"/>
                          <a:pt x="670744" y="1746849"/>
                          <a:pt x="510653" y="1819276"/>
                        </a:cubicBezTo>
                        <a:cubicBezTo>
                          <a:pt x="352963" y="1840133"/>
                          <a:pt x="297838" y="1790587"/>
                          <a:pt x="137600" y="1819276"/>
                        </a:cubicBezTo>
                        <a:cubicBezTo>
                          <a:pt x="46119" y="1788137"/>
                          <a:pt x="5440" y="1713546"/>
                          <a:pt x="0" y="1516057"/>
                        </a:cubicBezTo>
                        <a:cubicBezTo>
                          <a:pt x="-15952" y="1235489"/>
                          <a:pt x="-16646" y="1128868"/>
                          <a:pt x="0" y="933895"/>
                        </a:cubicBezTo>
                        <a:cubicBezTo>
                          <a:pt x="-14314" y="763433"/>
                          <a:pt x="-4321" y="608251"/>
                          <a:pt x="0" y="303218"/>
                        </a:cubicBezTo>
                        <a:close/>
                      </a:path>
                      <a:path w="7400925" h="1819276" fill="none" stroke="0" extrusionOk="0">
                        <a:moveTo>
                          <a:pt x="0" y="303218"/>
                        </a:moveTo>
                        <a:cubicBezTo>
                          <a:pt x="1435" y="111213"/>
                          <a:pt x="72627" y="19496"/>
                          <a:pt x="137600" y="0"/>
                        </a:cubicBezTo>
                        <a:cubicBezTo>
                          <a:pt x="228329" y="-24610"/>
                          <a:pt x="298411" y="18335"/>
                          <a:pt x="342988" y="0"/>
                        </a:cubicBezTo>
                        <a:cubicBezTo>
                          <a:pt x="396093" y="-16245"/>
                          <a:pt x="576083" y="75142"/>
                          <a:pt x="690891" y="0"/>
                        </a:cubicBezTo>
                        <a:cubicBezTo>
                          <a:pt x="817898" y="-55570"/>
                          <a:pt x="873519" y="5122"/>
                          <a:pt x="967537" y="0"/>
                        </a:cubicBezTo>
                        <a:cubicBezTo>
                          <a:pt x="1022960" y="-23248"/>
                          <a:pt x="1178606" y="19665"/>
                          <a:pt x="1315440" y="0"/>
                        </a:cubicBezTo>
                        <a:cubicBezTo>
                          <a:pt x="1465744" y="-25308"/>
                          <a:pt x="1517542" y="10532"/>
                          <a:pt x="1592086" y="0"/>
                        </a:cubicBezTo>
                        <a:cubicBezTo>
                          <a:pt x="1702710" y="-9386"/>
                          <a:pt x="1778584" y="89422"/>
                          <a:pt x="2011246" y="0"/>
                        </a:cubicBezTo>
                        <a:cubicBezTo>
                          <a:pt x="2213690" y="-125146"/>
                          <a:pt x="2185009" y="8447"/>
                          <a:pt x="2287892" y="0"/>
                        </a:cubicBezTo>
                        <a:cubicBezTo>
                          <a:pt x="2391089" y="-35249"/>
                          <a:pt x="2510900" y="-12755"/>
                          <a:pt x="2635795" y="0"/>
                        </a:cubicBezTo>
                        <a:cubicBezTo>
                          <a:pt x="2767930" y="15808"/>
                          <a:pt x="2843040" y="127247"/>
                          <a:pt x="3054955" y="0"/>
                        </a:cubicBezTo>
                        <a:cubicBezTo>
                          <a:pt x="3279460" y="-130681"/>
                          <a:pt x="3283502" y="27528"/>
                          <a:pt x="3474115" y="0"/>
                        </a:cubicBezTo>
                        <a:cubicBezTo>
                          <a:pt x="3739308" y="-33213"/>
                          <a:pt x="3824923" y="139659"/>
                          <a:pt x="4035790" y="0"/>
                        </a:cubicBezTo>
                        <a:cubicBezTo>
                          <a:pt x="4238778" y="-105403"/>
                          <a:pt x="4307947" y="1005"/>
                          <a:pt x="4526208" y="0"/>
                        </a:cubicBezTo>
                        <a:cubicBezTo>
                          <a:pt x="4781611" y="-28360"/>
                          <a:pt x="4641353" y="39904"/>
                          <a:pt x="4731596" y="0"/>
                        </a:cubicBezTo>
                        <a:cubicBezTo>
                          <a:pt x="4767111" y="-72334"/>
                          <a:pt x="5081733" y="101084"/>
                          <a:pt x="5293271" y="0"/>
                        </a:cubicBezTo>
                        <a:cubicBezTo>
                          <a:pt x="5558422" y="-136318"/>
                          <a:pt x="5605779" y="18214"/>
                          <a:pt x="5854946" y="0"/>
                        </a:cubicBezTo>
                        <a:cubicBezTo>
                          <a:pt x="6108920" y="-34811"/>
                          <a:pt x="6079648" y="32656"/>
                          <a:pt x="6131592" y="0"/>
                        </a:cubicBezTo>
                        <a:cubicBezTo>
                          <a:pt x="6168910" y="-68728"/>
                          <a:pt x="6462000" y="-10781"/>
                          <a:pt x="6693266" y="0"/>
                        </a:cubicBezTo>
                        <a:cubicBezTo>
                          <a:pt x="6910979" y="3597"/>
                          <a:pt x="6991290" y="5100"/>
                          <a:pt x="7263324" y="0"/>
                        </a:cubicBezTo>
                        <a:cubicBezTo>
                          <a:pt x="7338265" y="21618"/>
                          <a:pt x="7370132" y="130926"/>
                          <a:pt x="7400925" y="303218"/>
                        </a:cubicBezTo>
                        <a:cubicBezTo>
                          <a:pt x="7441524" y="543993"/>
                          <a:pt x="7397277" y="627552"/>
                          <a:pt x="7400925" y="885380"/>
                        </a:cubicBezTo>
                        <a:cubicBezTo>
                          <a:pt x="7401740" y="1145670"/>
                          <a:pt x="7398078" y="1373279"/>
                          <a:pt x="7400925" y="1516057"/>
                        </a:cubicBezTo>
                        <a:cubicBezTo>
                          <a:pt x="7404439" y="1662468"/>
                          <a:pt x="7315098" y="1831697"/>
                          <a:pt x="7263324" y="1819276"/>
                        </a:cubicBezTo>
                        <a:cubicBezTo>
                          <a:pt x="7033272" y="1886841"/>
                          <a:pt x="6922190" y="1786857"/>
                          <a:pt x="6772906" y="1819276"/>
                        </a:cubicBezTo>
                        <a:cubicBezTo>
                          <a:pt x="6634220" y="1839556"/>
                          <a:pt x="6524412" y="1785433"/>
                          <a:pt x="6425003" y="1819276"/>
                        </a:cubicBezTo>
                        <a:cubicBezTo>
                          <a:pt x="6344113" y="1837017"/>
                          <a:pt x="6326378" y="1794580"/>
                          <a:pt x="6219615" y="1819276"/>
                        </a:cubicBezTo>
                        <a:cubicBezTo>
                          <a:pt x="6106457" y="1856567"/>
                          <a:pt x="6111460" y="1778787"/>
                          <a:pt x="6014226" y="1819276"/>
                        </a:cubicBezTo>
                        <a:cubicBezTo>
                          <a:pt x="5934028" y="1854274"/>
                          <a:pt x="5872536" y="1813177"/>
                          <a:pt x="5737581" y="1819276"/>
                        </a:cubicBezTo>
                        <a:cubicBezTo>
                          <a:pt x="5609904" y="1831622"/>
                          <a:pt x="5562207" y="1799932"/>
                          <a:pt x="5460935" y="1819276"/>
                        </a:cubicBezTo>
                        <a:cubicBezTo>
                          <a:pt x="5379161" y="1836932"/>
                          <a:pt x="5256558" y="1797147"/>
                          <a:pt x="5184289" y="1819276"/>
                        </a:cubicBezTo>
                        <a:cubicBezTo>
                          <a:pt x="5076224" y="1868452"/>
                          <a:pt x="4900416" y="1767016"/>
                          <a:pt x="4622614" y="1819276"/>
                        </a:cubicBezTo>
                        <a:cubicBezTo>
                          <a:pt x="4350667" y="1892993"/>
                          <a:pt x="4314890" y="1797965"/>
                          <a:pt x="4132197" y="1819276"/>
                        </a:cubicBezTo>
                        <a:cubicBezTo>
                          <a:pt x="3950957" y="1824730"/>
                          <a:pt x="3904196" y="1763793"/>
                          <a:pt x="3784294" y="1819276"/>
                        </a:cubicBezTo>
                        <a:cubicBezTo>
                          <a:pt x="3671648" y="1872466"/>
                          <a:pt x="3518185" y="1792333"/>
                          <a:pt x="3436391" y="1819276"/>
                        </a:cubicBezTo>
                        <a:cubicBezTo>
                          <a:pt x="3368549" y="1848510"/>
                          <a:pt x="3313012" y="1804674"/>
                          <a:pt x="3231003" y="1819276"/>
                        </a:cubicBezTo>
                        <a:cubicBezTo>
                          <a:pt x="3163174" y="1829447"/>
                          <a:pt x="2851678" y="1809130"/>
                          <a:pt x="2740585" y="1819276"/>
                        </a:cubicBezTo>
                        <a:cubicBezTo>
                          <a:pt x="2583995" y="1835459"/>
                          <a:pt x="2339070" y="1716846"/>
                          <a:pt x="2250167" y="1819276"/>
                        </a:cubicBezTo>
                        <a:cubicBezTo>
                          <a:pt x="2167555" y="1911603"/>
                          <a:pt x="1941096" y="1737485"/>
                          <a:pt x="1759750" y="1819276"/>
                        </a:cubicBezTo>
                        <a:cubicBezTo>
                          <a:pt x="1565206" y="1885442"/>
                          <a:pt x="1485166" y="1813861"/>
                          <a:pt x="1269332" y="1819276"/>
                        </a:cubicBezTo>
                        <a:cubicBezTo>
                          <a:pt x="1031733" y="1834108"/>
                          <a:pt x="942215" y="1734909"/>
                          <a:pt x="778915" y="1819276"/>
                        </a:cubicBezTo>
                        <a:cubicBezTo>
                          <a:pt x="683154" y="1919528"/>
                          <a:pt x="355589" y="1753821"/>
                          <a:pt x="137600" y="1819276"/>
                        </a:cubicBezTo>
                        <a:cubicBezTo>
                          <a:pt x="50302" y="1793384"/>
                          <a:pt x="9714" y="1718218"/>
                          <a:pt x="0" y="1516057"/>
                        </a:cubicBezTo>
                        <a:cubicBezTo>
                          <a:pt x="-51206" y="1238878"/>
                          <a:pt x="21518" y="1040577"/>
                          <a:pt x="0" y="897509"/>
                        </a:cubicBezTo>
                        <a:cubicBezTo>
                          <a:pt x="-50105" y="730708"/>
                          <a:pt x="2147" y="455610"/>
                          <a:pt x="0" y="303218"/>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Bua Kham nghĩ: </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người ta bảo có thể nhặt lũ cò con về nuôi nhưng Bua Kham không muốn làm tan tác cái gia đình cò bé bỏng. Bọn cò con nhỏ quá, trả chúng về cho bố mẹ chúng thì hơn.</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755DFD1C-9DC8-C3DC-ABB5-1EE916E4F2C7}"/>
              </a:ext>
            </a:extLst>
          </p:cNvPr>
          <p:cNvCxnSpPr>
            <a:cxnSpLocks/>
          </p:cNvCxnSpPr>
          <p:nvPr/>
        </p:nvCxnSpPr>
        <p:spPr>
          <a:xfrm>
            <a:off x="2981325" y="3981450"/>
            <a:ext cx="1323975" cy="10191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Rounded Corners 43">
            <a:extLst>
              <a:ext uri="{FF2B5EF4-FFF2-40B4-BE49-F238E27FC236}">
                <a16:creationId xmlns:a16="http://schemas.microsoft.com/office/drawing/2014/main" id="{6362BCC6-2A83-FB5B-063A-73EB2ED73C58}"/>
              </a:ext>
            </a:extLst>
          </p:cNvPr>
          <p:cNvSpPr/>
          <p:nvPr/>
        </p:nvSpPr>
        <p:spPr>
          <a:xfrm>
            <a:off x="4276725" y="4514849"/>
            <a:ext cx="7486650" cy="1133475"/>
          </a:xfrm>
          <a:custGeom>
            <a:avLst/>
            <a:gdLst>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 name="connsiteX0" fmla="*/ 0 w 7486650"/>
              <a:gd name="connsiteY0" fmla="*/ 188916 h 1133475"/>
              <a:gd name="connsiteX1" fmla="*/ 139194 w 7486650"/>
              <a:gd name="connsiteY1" fmla="*/ 0 h 1133475"/>
              <a:gd name="connsiteX2" fmla="*/ 635292 w 7486650"/>
              <a:gd name="connsiteY2" fmla="*/ 0 h 1133475"/>
              <a:gd name="connsiteX3" fmla="*/ 1131390 w 7486650"/>
              <a:gd name="connsiteY3" fmla="*/ 0 h 1133475"/>
              <a:gd name="connsiteX4" fmla="*/ 1627488 w 7486650"/>
              <a:gd name="connsiteY4" fmla="*/ 0 h 1133475"/>
              <a:gd name="connsiteX5" fmla="*/ 2195668 w 7486650"/>
              <a:gd name="connsiteY5" fmla="*/ 0 h 1133475"/>
              <a:gd name="connsiteX6" fmla="*/ 2475518 w 7486650"/>
              <a:gd name="connsiteY6" fmla="*/ 0 h 1133475"/>
              <a:gd name="connsiteX7" fmla="*/ 2899534 w 7486650"/>
              <a:gd name="connsiteY7" fmla="*/ 0 h 1133475"/>
              <a:gd name="connsiteX8" fmla="*/ 3251467 w 7486650"/>
              <a:gd name="connsiteY8" fmla="*/ 0 h 1133475"/>
              <a:gd name="connsiteX9" fmla="*/ 3531317 w 7486650"/>
              <a:gd name="connsiteY9" fmla="*/ 0 h 1133475"/>
              <a:gd name="connsiteX10" fmla="*/ 4027415 w 7486650"/>
              <a:gd name="connsiteY10" fmla="*/ 0 h 1133475"/>
              <a:gd name="connsiteX11" fmla="*/ 4235182 w 7486650"/>
              <a:gd name="connsiteY11" fmla="*/ 0 h 1133475"/>
              <a:gd name="connsiteX12" fmla="*/ 4442950 w 7486650"/>
              <a:gd name="connsiteY12" fmla="*/ 0 h 1133475"/>
              <a:gd name="connsiteX13" fmla="*/ 4939048 w 7486650"/>
              <a:gd name="connsiteY13" fmla="*/ 0 h 1133475"/>
              <a:gd name="connsiteX14" fmla="*/ 5218898 w 7486650"/>
              <a:gd name="connsiteY14" fmla="*/ 0 h 1133475"/>
              <a:gd name="connsiteX15" fmla="*/ 5498748 w 7486650"/>
              <a:gd name="connsiteY15" fmla="*/ 0 h 1133475"/>
              <a:gd name="connsiteX16" fmla="*/ 6066928 w 7486650"/>
              <a:gd name="connsiteY16" fmla="*/ 0 h 1133475"/>
              <a:gd name="connsiteX17" fmla="*/ 6635109 w 7486650"/>
              <a:gd name="connsiteY17" fmla="*/ 0 h 1133475"/>
              <a:gd name="connsiteX18" fmla="*/ 7347455 w 7486650"/>
              <a:gd name="connsiteY18" fmla="*/ 0 h 1133475"/>
              <a:gd name="connsiteX19" fmla="*/ 7486650 w 7486650"/>
              <a:gd name="connsiteY19" fmla="*/ 188916 h 1133475"/>
              <a:gd name="connsiteX20" fmla="*/ 7486650 w 7486650"/>
              <a:gd name="connsiteY20" fmla="*/ 574294 h 1133475"/>
              <a:gd name="connsiteX21" fmla="*/ 7486650 w 7486650"/>
              <a:gd name="connsiteY21" fmla="*/ 944558 h 1133475"/>
              <a:gd name="connsiteX22" fmla="*/ 7347455 w 7486650"/>
              <a:gd name="connsiteY22" fmla="*/ 1133475 h 1133475"/>
              <a:gd name="connsiteX23" fmla="*/ 6851357 w 7486650"/>
              <a:gd name="connsiteY23" fmla="*/ 1133475 h 1133475"/>
              <a:gd name="connsiteX24" fmla="*/ 6643590 w 7486650"/>
              <a:gd name="connsiteY24" fmla="*/ 1133475 h 1133475"/>
              <a:gd name="connsiteX25" fmla="*/ 6363739 w 7486650"/>
              <a:gd name="connsiteY25" fmla="*/ 1133475 h 1133475"/>
              <a:gd name="connsiteX26" fmla="*/ 6155972 w 7486650"/>
              <a:gd name="connsiteY26" fmla="*/ 1133475 h 1133475"/>
              <a:gd name="connsiteX27" fmla="*/ 5876122 w 7486650"/>
              <a:gd name="connsiteY27" fmla="*/ 1133475 h 1133475"/>
              <a:gd name="connsiteX28" fmla="*/ 5380024 w 7486650"/>
              <a:gd name="connsiteY28" fmla="*/ 1133475 h 1133475"/>
              <a:gd name="connsiteX29" fmla="*/ 5100174 w 7486650"/>
              <a:gd name="connsiteY29" fmla="*/ 1133475 h 1133475"/>
              <a:gd name="connsiteX30" fmla="*/ 4676158 w 7486650"/>
              <a:gd name="connsiteY30" fmla="*/ 1133475 h 1133475"/>
              <a:gd name="connsiteX31" fmla="*/ 4324225 w 7486650"/>
              <a:gd name="connsiteY31" fmla="*/ 1133475 h 1133475"/>
              <a:gd name="connsiteX32" fmla="*/ 4044375 w 7486650"/>
              <a:gd name="connsiteY32" fmla="*/ 1133475 h 1133475"/>
              <a:gd name="connsiteX33" fmla="*/ 3476195 w 7486650"/>
              <a:gd name="connsiteY33" fmla="*/ 1133475 h 1133475"/>
              <a:gd name="connsiteX34" fmla="*/ 3196345 w 7486650"/>
              <a:gd name="connsiteY34" fmla="*/ 1133475 h 1133475"/>
              <a:gd name="connsiteX35" fmla="*/ 2700246 w 7486650"/>
              <a:gd name="connsiteY35" fmla="*/ 1133475 h 1133475"/>
              <a:gd name="connsiteX36" fmla="*/ 2420396 w 7486650"/>
              <a:gd name="connsiteY36" fmla="*/ 1133475 h 1133475"/>
              <a:gd name="connsiteX37" fmla="*/ 2140546 w 7486650"/>
              <a:gd name="connsiteY37" fmla="*/ 1133475 h 1133475"/>
              <a:gd name="connsiteX38" fmla="*/ 1572366 w 7486650"/>
              <a:gd name="connsiteY38" fmla="*/ 1133475 h 1133475"/>
              <a:gd name="connsiteX39" fmla="*/ 1076268 w 7486650"/>
              <a:gd name="connsiteY39" fmla="*/ 1133475 h 1133475"/>
              <a:gd name="connsiteX40" fmla="*/ 868500 w 7486650"/>
              <a:gd name="connsiteY40" fmla="*/ 1133475 h 1133475"/>
              <a:gd name="connsiteX41" fmla="*/ 516568 w 7486650"/>
              <a:gd name="connsiteY41" fmla="*/ 1133475 h 1133475"/>
              <a:gd name="connsiteX42" fmla="*/ 139194 w 7486650"/>
              <a:gd name="connsiteY42" fmla="*/ 1133475 h 1133475"/>
              <a:gd name="connsiteX43" fmla="*/ 0 w 7486650"/>
              <a:gd name="connsiteY43" fmla="*/ 944558 h 1133475"/>
              <a:gd name="connsiteX44" fmla="*/ 0 w 7486650"/>
              <a:gd name="connsiteY44" fmla="*/ 581850 h 1133475"/>
              <a:gd name="connsiteX45" fmla="*/ 0 w 7486650"/>
              <a:gd name="connsiteY45" fmla="*/ 188916 h 1133475"/>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86650" h="1133475" fill="none" extrusionOk="0">
                <a:moveTo>
                  <a:pt x="0" y="188916"/>
                </a:moveTo>
                <a:cubicBezTo>
                  <a:pt x="26199" y="47421"/>
                  <a:pt x="45993" y="26185"/>
                  <a:pt x="139194" y="0"/>
                </a:cubicBezTo>
                <a:cubicBezTo>
                  <a:pt x="232782" y="-28662"/>
                  <a:pt x="265850" y="10268"/>
                  <a:pt x="346961" y="0"/>
                </a:cubicBezTo>
                <a:cubicBezTo>
                  <a:pt x="419811" y="58042"/>
                  <a:pt x="538189" y="35709"/>
                  <a:pt x="698894" y="0"/>
                </a:cubicBezTo>
                <a:cubicBezTo>
                  <a:pt x="829531" y="-26934"/>
                  <a:pt x="907124" y="-6831"/>
                  <a:pt x="978744" y="0"/>
                </a:cubicBezTo>
                <a:cubicBezTo>
                  <a:pt x="1085286" y="29977"/>
                  <a:pt x="1227899" y="5823"/>
                  <a:pt x="1330677" y="0"/>
                </a:cubicBezTo>
                <a:cubicBezTo>
                  <a:pt x="1478507" y="-12990"/>
                  <a:pt x="1516375" y="19458"/>
                  <a:pt x="1610527" y="0"/>
                </a:cubicBezTo>
                <a:cubicBezTo>
                  <a:pt x="1641491" y="16162"/>
                  <a:pt x="1779840" y="28733"/>
                  <a:pt x="2034543" y="0"/>
                </a:cubicBezTo>
                <a:cubicBezTo>
                  <a:pt x="2241743" y="-44106"/>
                  <a:pt x="2166055" y="47301"/>
                  <a:pt x="2314393" y="0"/>
                </a:cubicBezTo>
                <a:cubicBezTo>
                  <a:pt x="2448087" y="-72521"/>
                  <a:pt x="2512184" y="6335"/>
                  <a:pt x="2666326" y="0"/>
                </a:cubicBezTo>
                <a:cubicBezTo>
                  <a:pt x="2790067" y="7863"/>
                  <a:pt x="2847104" y="35520"/>
                  <a:pt x="3090341" y="0"/>
                </a:cubicBezTo>
                <a:cubicBezTo>
                  <a:pt x="3275621" y="-71060"/>
                  <a:pt x="3348892" y="37780"/>
                  <a:pt x="3514356" y="0"/>
                </a:cubicBezTo>
                <a:cubicBezTo>
                  <a:pt x="3806188" y="-44126"/>
                  <a:pt x="3933594" y="74342"/>
                  <a:pt x="4082537" y="0"/>
                </a:cubicBezTo>
                <a:cubicBezTo>
                  <a:pt x="4296019" y="-94125"/>
                  <a:pt x="4318964" y="-18668"/>
                  <a:pt x="4578635" y="0"/>
                </a:cubicBezTo>
                <a:cubicBezTo>
                  <a:pt x="4844682" y="22030"/>
                  <a:pt x="4686662" y="38867"/>
                  <a:pt x="4786403" y="0"/>
                </a:cubicBezTo>
                <a:cubicBezTo>
                  <a:pt x="4967396" y="-24850"/>
                  <a:pt x="5083031" y="1799"/>
                  <a:pt x="5354583" y="0"/>
                </a:cubicBezTo>
                <a:cubicBezTo>
                  <a:pt x="5515703" y="-96137"/>
                  <a:pt x="5667912" y="62533"/>
                  <a:pt x="5922764" y="0"/>
                </a:cubicBezTo>
                <a:cubicBezTo>
                  <a:pt x="6149183" y="-35533"/>
                  <a:pt x="6137527" y="45370"/>
                  <a:pt x="6202614" y="0"/>
                </a:cubicBezTo>
                <a:cubicBezTo>
                  <a:pt x="6344529" y="-122778"/>
                  <a:pt x="6556472" y="-3881"/>
                  <a:pt x="6770794" y="0"/>
                </a:cubicBezTo>
                <a:cubicBezTo>
                  <a:pt x="7009611" y="1650"/>
                  <a:pt x="7110964" y="9059"/>
                  <a:pt x="7347455" y="0"/>
                </a:cubicBezTo>
                <a:cubicBezTo>
                  <a:pt x="7404809" y="-30417"/>
                  <a:pt x="7488768" y="105570"/>
                  <a:pt x="7486650" y="188916"/>
                </a:cubicBezTo>
                <a:cubicBezTo>
                  <a:pt x="7515679" y="367983"/>
                  <a:pt x="7484486" y="396553"/>
                  <a:pt x="7486650" y="551624"/>
                </a:cubicBezTo>
                <a:cubicBezTo>
                  <a:pt x="7473094" y="710398"/>
                  <a:pt x="7467064" y="862968"/>
                  <a:pt x="7486650" y="944558"/>
                </a:cubicBezTo>
                <a:cubicBezTo>
                  <a:pt x="7497013" y="1021411"/>
                  <a:pt x="7416773" y="1150162"/>
                  <a:pt x="7347455" y="1133475"/>
                </a:cubicBezTo>
                <a:cubicBezTo>
                  <a:pt x="7148894" y="1252454"/>
                  <a:pt x="6987556" y="1087782"/>
                  <a:pt x="6851357" y="1133475"/>
                </a:cubicBezTo>
                <a:cubicBezTo>
                  <a:pt x="6721167" y="1133734"/>
                  <a:pt x="6608885" y="1138838"/>
                  <a:pt x="6499424" y="1133475"/>
                </a:cubicBezTo>
                <a:cubicBezTo>
                  <a:pt x="6412712" y="1157317"/>
                  <a:pt x="6396567" y="1125155"/>
                  <a:pt x="6291657" y="1133475"/>
                </a:cubicBezTo>
                <a:cubicBezTo>
                  <a:pt x="6202286" y="1139061"/>
                  <a:pt x="6150804" y="1096261"/>
                  <a:pt x="6083889" y="1133475"/>
                </a:cubicBezTo>
                <a:cubicBezTo>
                  <a:pt x="5990391" y="1195077"/>
                  <a:pt x="5959414" y="1122969"/>
                  <a:pt x="5804039" y="1133475"/>
                </a:cubicBezTo>
                <a:cubicBezTo>
                  <a:pt x="5703014" y="1156007"/>
                  <a:pt x="5641948" y="1132747"/>
                  <a:pt x="5524189" y="1133475"/>
                </a:cubicBezTo>
                <a:cubicBezTo>
                  <a:pt x="5415493" y="1167713"/>
                  <a:pt x="5315967" y="1112756"/>
                  <a:pt x="5244339" y="1133475"/>
                </a:cubicBezTo>
                <a:cubicBezTo>
                  <a:pt x="5220717" y="1112951"/>
                  <a:pt x="5020496" y="1145424"/>
                  <a:pt x="4676158" y="1133475"/>
                </a:cubicBezTo>
                <a:cubicBezTo>
                  <a:pt x="4392043" y="1207557"/>
                  <a:pt x="4364293" y="1101232"/>
                  <a:pt x="4180061" y="1133475"/>
                </a:cubicBezTo>
                <a:cubicBezTo>
                  <a:pt x="3994955" y="1129308"/>
                  <a:pt x="3927171" y="1126716"/>
                  <a:pt x="3828128" y="1133475"/>
                </a:cubicBezTo>
                <a:cubicBezTo>
                  <a:pt x="3689065" y="1193787"/>
                  <a:pt x="3560495" y="1129727"/>
                  <a:pt x="3476195" y="1133475"/>
                </a:cubicBezTo>
                <a:cubicBezTo>
                  <a:pt x="3395138" y="1187464"/>
                  <a:pt x="3340697" y="1145944"/>
                  <a:pt x="3268427" y="1133475"/>
                </a:cubicBezTo>
                <a:cubicBezTo>
                  <a:pt x="3191269" y="1187921"/>
                  <a:pt x="2853355" y="1160867"/>
                  <a:pt x="2772329" y="1133475"/>
                </a:cubicBezTo>
                <a:cubicBezTo>
                  <a:pt x="2630629" y="1166058"/>
                  <a:pt x="2352518" y="1050861"/>
                  <a:pt x="2276231" y="1133475"/>
                </a:cubicBezTo>
                <a:cubicBezTo>
                  <a:pt x="2235607" y="1204906"/>
                  <a:pt x="1995781" y="1155477"/>
                  <a:pt x="1780133" y="1133475"/>
                </a:cubicBezTo>
                <a:cubicBezTo>
                  <a:pt x="1607053" y="1154654"/>
                  <a:pt x="1505781" y="1151660"/>
                  <a:pt x="1284035" y="1133475"/>
                </a:cubicBezTo>
                <a:cubicBezTo>
                  <a:pt x="1039528" y="1104570"/>
                  <a:pt x="913932" y="1035674"/>
                  <a:pt x="787938" y="1133475"/>
                </a:cubicBezTo>
                <a:cubicBezTo>
                  <a:pt x="742468" y="1137154"/>
                  <a:pt x="391803" y="1076302"/>
                  <a:pt x="139194" y="1133475"/>
                </a:cubicBezTo>
                <a:cubicBezTo>
                  <a:pt x="35425" y="1126906"/>
                  <a:pt x="29415" y="1053967"/>
                  <a:pt x="0" y="944558"/>
                </a:cubicBezTo>
                <a:cubicBezTo>
                  <a:pt x="-18488" y="811103"/>
                  <a:pt x="-21277" y="640668"/>
                  <a:pt x="0" y="559180"/>
                </a:cubicBezTo>
                <a:cubicBezTo>
                  <a:pt x="12068" y="464042"/>
                  <a:pt x="-5579" y="310349"/>
                  <a:pt x="0" y="188916"/>
                </a:cubicBezTo>
                <a:close/>
              </a:path>
              <a:path w="7486650" h="1133475" stroke="0" extrusionOk="0">
                <a:moveTo>
                  <a:pt x="0" y="188916"/>
                </a:moveTo>
                <a:cubicBezTo>
                  <a:pt x="-15601" y="75119"/>
                  <a:pt x="61764" y="24384"/>
                  <a:pt x="139194" y="0"/>
                </a:cubicBezTo>
                <a:cubicBezTo>
                  <a:pt x="240395" y="-94348"/>
                  <a:pt x="491443" y="-40522"/>
                  <a:pt x="635292" y="0"/>
                </a:cubicBezTo>
                <a:cubicBezTo>
                  <a:pt x="823499" y="37785"/>
                  <a:pt x="971026" y="33738"/>
                  <a:pt x="1131390" y="0"/>
                </a:cubicBezTo>
                <a:cubicBezTo>
                  <a:pt x="1294312" y="-17817"/>
                  <a:pt x="1395622" y="39992"/>
                  <a:pt x="1627488" y="0"/>
                </a:cubicBezTo>
                <a:cubicBezTo>
                  <a:pt x="1852971" y="-47168"/>
                  <a:pt x="1944292" y="-26"/>
                  <a:pt x="2195668" y="0"/>
                </a:cubicBezTo>
                <a:cubicBezTo>
                  <a:pt x="2421682" y="-22570"/>
                  <a:pt x="2323316" y="59173"/>
                  <a:pt x="2475518" y="0"/>
                </a:cubicBezTo>
                <a:cubicBezTo>
                  <a:pt x="2646778" y="-2382"/>
                  <a:pt x="2769942" y="-38718"/>
                  <a:pt x="2899534" y="0"/>
                </a:cubicBezTo>
                <a:cubicBezTo>
                  <a:pt x="3016860" y="10807"/>
                  <a:pt x="3151405" y="25844"/>
                  <a:pt x="3251467" y="0"/>
                </a:cubicBezTo>
                <a:cubicBezTo>
                  <a:pt x="3343910" y="-23191"/>
                  <a:pt x="3425280" y="56725"/>
                  <a:pt x="3531317" y="0"/>
                </a:cubicBezTo>
                <a:cubicBezTo>
                  <a:pt x="3604465" y="17177"/>
                  <a:pt x="3741794" y="48013"/>
                  <a:pt x="4027415" y="0"/>
                </a:cubicBezTo>
                <a:cubicBezTo>
                  <a:pt x="4260161" y="-35735"/>
                  <a:pt x="4152079" y="37055"/>
                  <a:pt x="4235182" y="0"/>
                </a:cubicBezTo>
                <a:cubicBezTo>
                  <a:pt x="4292494" y="-6448"/>
                  <a:pt x="4343286" y="41425"/>
                  <a:pt x="4442950" y="0"/>
                </a:cubicBezTo>
                <a:cubicBezTo>
                  <a:pt x="4542641" y="58777"/>
                  <a:pt x="4690911" y="21340"/>
                  <a:pt x="4939048" y="0"/>
                </a:cubicBezTo>
                <a:cubicBezTo>
                  <a:pt x="5155016" y="-38661"/>
                  <a:pt x="5123241" y="24978"/>
                  <a:pt x="5218898" y="0"/>
                </a:cubicBezTo>
                <a:cubicBezTo>
                  <a:pt x="5295149" y="-17521"/>
                  <a:pt x="5363358" y="-14040"/>
                  <a:pt x="5498748" y="0"/>
                </a:cubicBezTo>
                <a:cubicBezTo>
                  <a:pt x="5572532" y="-35969"/>
                  <a:pt x="5750567" y="35784"/>
                  <a:pt x="6066928" y="0"/>
                </a:cubicBezTo>
                <a:cubicBezTo>
                  <a:pt x="6302510" y="4968"/>
                  <a:pt x="6519184" y="16799"/>
                  <a:pt x="6635109" y="0"/>
                </a:cubicBezTo>
                <a:cubicBezTo>
                  <a:pt x="6701802" y="-20504"/>
                  <a:pt x="7074436" y="59597"/>
                  <a:pt x="7347455" y="0"/>
                </a:cubicBezTo>
                <a:cubicBezTo>
                  <a:pt x="7435329" y="-28523"/>
                  <a:pt x="7504865" y="141099"/>
                  <a:pt x="7486650" y="188916"/>
                </a:cubicBezTo>
                <a:cubicBezTo>
                  <a:pt x="7499264" y="303216"/>
                  <a:pt x="7458755" y="513136"/>
                  <a:pt x="7486650" y="574294"/>
                </a:cubicBezTo>
                <a:cubicBezTo>
                  <a:pt x="7531318" y="673977"/>
                  <a:pt x="7458600" y="865537"/>
                  <a:pt x="7486650" y="944558"/>
                </a:cubicBezTo>
                <a:cubicBezTo>
                  <a:pt x="7497686" y="1085283"/>
                  <a:pt x="7417878" y="1160429"/>
                  <a:pt x="7347455" y="1133475"/>
                </a:cubicBezTo>
                <a:cubicBezTo>
                  <a:pt x="7237048" y="1150368"/>
                  <a:pt x="6990091" y="1083640"/>
                  <a:pt x="6851357" y="1133475"/>
                </a:cubicBezTo>
                <a:cubicBezTo>
                  <a:pt x="6693039" y="1128057"/>
                  <a:pt x="6715574" y="1107580"/>
                  <a:pt x="6643590" y="1133475"/>
                </a:cubicBezTo>
                <a:cubicBezTo>
                  <a:pt x="6565705" y="1186494"/>
                  <a:pt x="6485262" y="1133534"/>
                  <a:pt x="6363739" y="1133475"/>
                </a:cubicBezTo>
                <a:cubicBezTo>
                  <a:pt x="6246309" y="1156863"/>
                  <a:pt x="6226112" y="1140580"/>
                  <a:pt x="6155972" y="1133475"/>
                </a:cubicBezTo>
                <a:cubicBezTo>
                  <a:pt x="6088534" y="1168417"/>
                  <a:pt x="6020238" y="1101153"/>
                  <a:pt x="5876122" y="1133475"/>
                </a:cubicBezTo>
                <a:cubicBezTo>
                  <a:pt x="5728017" y="1159067"/>
                  <a:pt x="5650317" y="1009945"/>
                  <a:pt x="5380024" y="1133475"/>
                </a:cubicBezTo>
                <a:cubicBezTo>
                  <a:pt x="5173223" y="1185971"/>
                  <a:pt x="5191042" y="1096472"/>
                  <a:pt x="5100174" y="1133475"/>
                </a:cubicBezTo>
                <a:cubicBezTo>
                  <a:pt x="5014974" y="1184085"/>
                  <a:pt x="4866610" y="1116134"/>
                  <a:pt x="4676158" y="1133475"/>
                </a:cubicBezTo>
                <a:cubicBezTo>
                  <a:pt x="4507936" y="1158880"/>
                  <a:pt x="4447310" y="1099702"/>
                  <a:pt x="4324225" y="1133475"/>
                </a:cubicBezTo>
                <a:cubicBezTo>
                  <a:pt x="4205163" y="1167954"/>
                  <a:pt x="4199084" y="1137309"/>
                  <a:pt x="4044375" y="1133475"/>
                </a:cubicBezTo>
                <a:cubicBezTo>
                  <a:pt x="3910189" y="1132558"/>
                  <a:pt x="3736287" y="1116598"/>
                  <a:pt x="3476195" y="1133475"/>
                </a:cubicBezTo>
                <a:cubicBezTo>
                  <a:pt x="3216530" y="1156288"/>
                  <a:pt x="3255075" y="1108363"/>
                  <a:pt x="3196345" y="1133475"/>
                </a:cubicBezTo>
                <a:cubicBezTo>
                  <a:pt x="3078823" y="1157560"/>
                  <a:pt x="2839330" y="1119380"/>
                  <a:pt x="2700246" y="1133475"/>
                </a:cubicBezTo>
                <a:cubicBezTo>
                  <a:pt x="2549535" y="1192382"/>
                  <a:pt x="2529221" y="1144090"/>
                  <a:pt x="2420396" y="1133475"/>
                </a:cubicBezTo>
                <a:cubicBezTo>
                  <a:pt x="2335445" y="1164908"/>
                  <a:pt x="2230126" y="1069954"/>
                  <a:pt x="2140546" y="1133475"/>
                </a:cubicBezTo>
                <a:cubicBezTo>
                  <a:pt x="1983208" y="1253021"/>
                  <a:pt x="1742170" y="971481"/>
                  <a:pt x="1572366" y="1133475"/>
                </a:cubicBezTo>
                <a:cubicBezTo>
                  <a:pt x="1334943" y="1202454"/>
                  <a:pt x="1253223" y="1134869"/>
                  <a:pt x="1076268" y="1133475"/>
                </a:cubicBezTo>
                <a:cubicBezTo>
                  <a:pt x="914632" y="1180341"/>
                  <a:pt x="945207" y="1136039"/>
                  <a:pt x="868500" y="1133475"/>
                </a:cubicBezTo>
                <a:cubicBezTo>
                  <a:pt x="809985" y="1103907"/>
                  <a:pt x="678878" y="1059649"/>
                  <a:pt x="516568" y="1133475"/>
                </a:cubicBezTo>
                <a:cubicBezTo>
                  <a:pt x="357534" y="1135680"/>
                  <a:pt x="311768" y="1130980"/>
                  <a:pt x="139194" y="1133475"/>
                </a:cubicBezTo>
                <a:cubicBezTo>
                  <a:pt x="45015" y="1103896"/>
                  <a:pt x="7554" y="1088151"/>
                  <a:pt x="0" y="944558"/>
                </a:cubicBezTo>
                <a:cubicBezTo>
                  <a:pt x="-3809" y="751996"/>
                  <a:pt x="-2783" y="700537"/>
                  <a:pt x="0" y="581850"/>
                </a:cubicBezTo>
                <a:cubicBezTo>
                  <a:pt x="-43303" y="510893"/>
                  <a:pt x="-16112" y="411523"/>
                  <a:pt x="0" y="188916"/>
                </a:cubicBezTo>
                <a:close/>
              </a:path>
              <a:path w="7486650" h="1133475" fill="none" stroke="0" extrusionOk="0">
                <a:moveTo>
                  <a:pt x="0" y="188916"/>
                </a:moveTo>
                <a:cubicBezTo>
                  <a:pt x="4659" y="63089"/>
                  <a:pt x="57480" y="26044"/>
                  <a:pt x="139194" y="0"/>
                </a:cubicBezTo>
                <a:cubicBezTo>
                  <a:pt x="232363" y="-13644"/>
                  <a:pt x="299334" y="7548"/>
                  <a:pt x="346961" y="0"/>
                </a:cubicBezTo>
                <a:cubicBezTo>
                  <a:pt x="392973" y="-13873"/>
                  <a:pt x="588663" y="70284"/>
                  <a:pt x="698894" y="0"/>
                </a:cubicBezTo>
                <a:cubicBezTo>
                  <a:pt x="812134" y="-26896"/>
                  <a:pt x="872484" y="41"/>
                  <a:pt x="978744" y="0"/>
                </a:cubicBezTo>
                <a:cubicBezTo>
                  <a:pt x="991946" y="-8226"/>
                  <a:pt x="1180953" y="26361"/>
                  <a:pt x="1330677" y="0"/>
                </a:cubicBezTo>
                <a:cubicBezTo>
                  <a:pt x="1474870" y="-16872"/>
                  <a:pt x="1548474" y="-11785"/>
                  <a:pt x="1610527" y="0"/>
                </a:cubicBezTo>
                <a:cubicBezTo>
                  <a:pt x="1696796" y="-3654"/>
                  <a:pt x="1792972" y="48451"/>
                  <a:pt x="2034543" y="0"/>
                </a:cubicBezTo>
                <a:cubicBezTo>
                  <a:pt x="2245174" y="-90917"/>
                  <a:pt x="2198684" y="-941"/>
                  <a:pt x="2314393" y="0"/>
                </a:cubicBezTo>
                <a:cubicBezTo>
                  <a:pt x="2419588" y="-2067"/>
                  <a:pt x="2532768" y="-48324"/>
                  <a:pt x="2666326" y="0"/>
                </a:cubicBezTo>
                <a:cubicBezTo>
                  <a:pt x="2809880" y="35151"/>
                  <a:pt x="2904244" y="67239"/>
                  <a:pt x="3090341" y="0"/>
                </a:cubicBezTo>
                <a:cubicBezTo>
                  <a:pt x="3290351" y="-67937"/>
                  <a:pt x="3313585" y="5368"/>
                  <a:pt x="3514356" y="0"/>
                </a:cubicBezTo>
                <a:cubicBezTo>
                  <a:pt x="3751486" y="16577"/>
                  <a:pt x="3863340" y="114760"/>
                  <a:pt x="4082537" y="0"/>
                </a:cubicBezTo>
                <a:cubicBezTo>
                  <a:pt x="4289298" y="-52196"/>
                  <a:pt x="4352051" y="-15433"/>
                  <a:pt x="4578635" y="0"/>
                </a:cubicBezTo>
                <a:cubicBezTo>
                  <a:pt x="4821035" y="2482"/>
                  <a:pt x="4693364" y="30029"/>
                  <a:pt x="4786403" y="0"/>
                </a:cubicBezTo>
                <a:cubicBezTo>
                  <a:pt x="4844610" y="-62580"/>
                  <a:pt x="5177634" y="-25382"/>
                  <a:pt x="5354583" y="0"/>
                </a:cubicBezTo>
                <a:cubicBezTo>
                  <a:pt x="5609159" y="-63029"/>
                  <a:pt x="5660019" y="19719"/>
                  <a:pt x="5922764" y="0"/>
                </a:cubicBezTo>
                <a:cubicBezTo>
                  <a:pt x="6165801" y="-34334"/>
                  <a:pt x="6146385" y="19590"/>
                  <a:pt x="6202614" y="0"/>
                </a:cubicBezTo>
                <a:cubicBezTo>
                  <a:pt x="6192912" y="-101544"/>
                  <a:pt x="6553043" y="-80141"/>
                  <a:pt x="6770794" y="0"/>
                </a:cubicBezTo>
                <a:cubicBezTo>
                  <a:pt x="6981956" y="18353"/>
                  <a:pt x="7105210" y="23079"/>
                  <a:pt x="7347455" y="0"/>
                </a:cubicBezTo>
                <a:cubicBezTo>
                  <a:pt x="7426429" y="31681"/>
                  <a:pt x="7443862" y="82985"/>
                  <a:pt x="7486650" y="188916"/>
                </a:cubicBezTo>
                <a:cubicBezTo>
                  <a:pt x="7533926" y="332635"/>
                  <a:pt x="7484979" y="406313"/>
                  <a:pt x="7486650" y="551624"/>
                </a:cubicBezTo>
                <a:cubicBezTo>
                  <a:pt x="7495849" y="718169"/>
                  <a:pt x="7489680" y="864077"/>
                  <a:pt x="7486650" y="944558"/>
                </a:cubicBezTo>
                <a:cubicBezTo>
                  <a:pt x="7494651" y="1024495"/>
                  <a:pt x="7408891" y="1135939"/>
                  <a:pt x="7347455" y="1133475"/>
                </a:cubicBezTo>
                <a:cubicBezTo>
                  <a:pt x="7082473" y="1203624"/>
                  <a:pt x="7007071" y="1095673"/>
                  <a:pt x="6851357" y="1133475"/>
                </a:cubicBezTo>
                <a:cubicBezTo>
                  <a:pt x="6711647" y="1134397"/>
                  <a:pt x="6586816" y="1115775"/>
                  <a:pt x="6499424" y="1133475"/>
                </a:cubicBezTo>
                <a:cubicBezTo>
                  <a:pt x="6419067" y="1137874"/>
                  <a:pt x="6394772" y="1120672"/>
                  <a:pt x="6291657" y="1133475"/>
                </a:cubicBezTo>
                <a:cubicBezTo>
                  <a:pt x="6191425" y="1147542"/>
                  <a:pt x="6170783" y="1110197"/>
                  <a:pt x="6083889" y="1133475"/>
                </a:cubicBezTo>
                <a:cubicBezTo>
                  <a:pt x="6018986" y="1141995"/>
                  <a:pt x="5938620" y="1146288"/>
                  <a:pt x="5804039" y="1133475"/>
                </a:cubicBezTo>
                <a:cubicBezTo>
                  <a:pt x="5673503" y="1149442"/>
                  <a:pt x="5620909" y="1112689"/>
                  <a:pt x="5524189" y="1133475"/>
                </a:cubicBezTo>
                <a:cubicBezTo>
                  <a:pt x="5422453" y="1141439"/>
                  <a:pt x="5325311" y="1093975"/>
                  <a:pt x="5244339" y="1133475"/>
                </a:cubicBezTo>
                <a:cubicBezTo>
                  <a:pt x="5125842" y="1161452"/>
                  <a:pt x="4992345" y="1135775"/>
                  <a:pt x="4676158" y="1133475"/>
                </a:cubicBezTo>
                <a:cubicBezTo>
                  <a:pt x="4416886" y="1175333"/>
                  <a:pt x="4366874" y="1115618"/>
                  <a:pt x="4180061" y="1133475"/>
                </a:cubicBezTo>
                <a:cubicBezTo>
                  <a:pt x="3987019" y="1148420"/>
                  <a:pt x="3945444" y="1107093"/>
                  <a:pt x="3828128" y="1133475"/>
                </a:cubicBezTo>
                <a:cubicBezTo>
                  <a:pt x="3717747" y="1160748"/>
                  <a:pt x="3558375" y="1150973"/>
                  <a:pt x="3476195" y="1133475"/>
                </a:cubicBezTo>
                <a:cubicBezTo>
                  <a:pt x="3406736" y="1171913"/>
                  <a:pt x="3333228" y="1116993"/>
                  <a:pt x="3268427" y="1133475"/>
                </a:cubicBezTo>
                <a:cubicBezTo>
                  <a:pt x="3188062" y="1174599"/>
                  <a:pt x="2878712" y="1131689"/>
                  <a:pt x="2772329" y="1133475"/>
                </a:cubicBezTo>
                <a:cubicBezTo>
                  <a:pt x="2638061" y="1154266"/>
                  <a:pt x="2381540" y="1050834"/>
                  <a:pt x="2276231" y="1133475"/>
                </a:cubicBezTo>
                <a:cubicBezTo>
                  <a:pt x="2168056" y="1208881"/>
                  <a:pt x="1967466" y="1061491"/>
                  <a:pt x="1780133" y="1133475"/>
                </a:cubicBezTo>
                <a:cubicBezTo>
                  <a:pt x="1595450" y="1156532"/>
                  <a:pt x="1517983" y="1123267"/>
                  <a:pt x="1284035" y="1133475"/>
                </a:cubicBezTo>
                <a:cubicBezTo>
                  <a:pt x="1032671" y="1146004"/>
                  <a:pt x="948276" y="1072603"/>
                  <a:pt x="787938" y="1133475"/>
                </a:cubicBezTo>
                <a:cubicBezTo>
                  <a:pt x="694216" y="1208156"/>
                  <a:pt x="339230" y="1166755"/>
                  <a:pt x="139194" y="1133475"/>
                </a:cubicBezTo>
                <a:cubicBezTo>
                  <a:pt x="66084" y="1102798"/>
                  <a:pt x="-803" y="1083244"/>
                  <a:pt x="0" y="944558"/>
                </a:cubicBezTo>
                <a:cubicBezTo>
                  <a:pt x="-42996" y="787223"/>
                  <a:pt x="17836" y="633973"/>
                  <a:pt x="0" y="559180"/>
                </a:cubicBezTo>
                <a:cubicBezTo>
                  <a:pt x="-58649" y="451471"/>
                  <a:pt x="11122" y="291478"/>
                  <a:pt x="0" y="188916"/>
                </a:cubicBezTo>
                <a:close/>
              </a:path>
              <a:path w="7486650" h="1133475" fill="none" stroke="0" extrusionOk="0">
                <a:moveTo>
                  <a:pt x="0" y="188916"/>
                </a:moveTo>
                <a:cubicBezTo>
                  <a:pt x="13043" y="49744"/>
                  <a:pt x="54697" y="21624"/>
                  <a:pt x="139194" y="0"/>
                </a:cubicBezTo>
                <a:cubicBezTo>
                  <a:pt x="233715" y="-23789"/>
                  <a:pt x="292075" y="10676"/>
                  <a:pt x="346961" y="0"/>
                </a:cubicBezTo>
                <a:cubicBezTo>
                  <a:pt x="383481" y="45822"/>
                  <a:pt x="562616" y="69305"/>
                  <a:pt x="698894" y="0"/>
                </a:cubicBezTo>
                <a:cubicBezTo>
                  <a:pt x="828421" y="-28519"/>
                  <a:pt x="903607" y="-2136"/>
                  <a:pt x="978744" y="0"/>
                </a:cubicBezTo>
                <a:cubicBezTo>
                  <a:pt x="1068808" y="15238"/>
                  <a:pt x="1175344" y="2148"/>
                  <a:pt x="1330677" y="0"/>
                </a:cubicBezTo>
                <a:cubicBezTo>
                  <a:pt x="1473146" y="-13881"/>
                  <a:pt x="1523104" y="11981"/>
                  <a:pt x="1610527" y="0"/>
                </a:cubicBezTo>
                <a:cubicBezTo>
                  <a:pt x="1686134" y="11628"/>
                  <a:pt x="1789154" y="38994"/>
                  <a:pt x="2034543" y="0"/>
                </a:cubicBezTo>
                <a:cubicBezTo>
                  <a:pt x="2254215" y="-78635"/>
                  <a:pt x="2179867" y="26953"/>
                  <a:pt x="2314393" y="0"/>
                </a:cubicBezTo>
                <a:cubicBezTo>
                  <a:pt x="2424415" y="-45771"/>
                  <a:pt x="2532709" y="-26566"/>
                  <a:pt x="2666326" y="0"/>
                </a:cubicBezTo>
                <a:cubicBezTo>
                  <a:pt x="2800504" y="28472"/>
                  <a:pt x="2861032" y="68553"/>
                  <a:pt x="3090341" y="0"/>
                </a:cubicBezTo>
                <a:cubicBezTo>
                  <a:pt x="3300586" y="-92328"/>
                  <a:pt x="3345519" y="19131"/>
                  <a:pt x="3514356" y="0"/>
                </a:cubicBezTo>
                <a:cubicBezTo>
                  <a:pt x="3813489" y="-25345"/>
                  <a:pt x="3884973" y="102243"/>
                  <a:pt x="4082537" y="0"/>
                </a:cubicBezTo>
                <a:cubicBezTo>
                  <a:pt x="4291825" y="-85059"/>
                  <a:pt x="4347388" y="-6592"/>
                  <a:pt x="4578635" y="0"/>
                </a:cubicBezTo>
                <a:cubicBezTo>
                  <a:pt x="4844604" y="-5625"/>
                  <a:pt x="4697857" y="45774"/>
                  <a:pt x="4786403" y="0"/>
                </a:cubicBezTo>
                <a:cubicBezTo>
                  <a:pt x="4877860" y="-48594"/>
                  <a:pt x="5124845" y="6408"/>
                  <a:pt x="5354583" y="0"/>
                </a:cubicBezTo>
                <a:cubicBezTo>
                  <a:pt x="5548337" y="-89366"/>
                  <a:pt x="5669626" y="44046"/>
                  <a:pt x="5922764" y="0"/>
                </a:cubicBezTo>
                <a:cubicBezTo>
                  <a:pt x="6166344" y="-22989"/>
                  <a:pt x="6141996" y="31957"/>
                  <a:pt x="6202614" y="0"/>
                </a:cubicBezTo>
                <a:cubicBezTo>
                  <a:pt x="6261396" y="-110535"/>
                  <a:pt x="6547032" y="-2573"/>
                  <a:pt x="6770794" y="0"/>
                </a:cubicBezTo>
                <a:cubicBezTo>
                  <a:pt x="6996246" y="25496"/>
                  <a:pt x="7103077" y="8043"/>
                  <a:pt x="7347455" y="0"/>
                </a:cubicBezTo>
                <a:cubicBezTo>
                  <a:pt x="7414787" y="9072"/>
                  <a:pt x="7448847" y="90749"/>
                  <a:pt x="7486650" y="188916"/>
                </a:cubicBezTo>
                <a:cubicBezTo>
                  <a:pt x="7524988" y="346881"/>
                  <a:pt x="7483344" y="393766"/>
                  <a:pt x="7486650" y="551624"/>
                </a:cubicBezTo>
                <a:cubicBezTo>
                  <a:pt x="7461261" y="718913"/>
                  <a:pt x="7475567" y="855634"/>
                  <a:pt x="7486650" y="944558"/>
                </a:cubicBezTo>
                <a:cubicBezTo>
                  <a:pt x="7487943" y="1029901"/>
                  <a:pt x="7404781" y="1148110"/>
                  <a:pt x="7347455" y="1133475"/>
                </a:cubicBezTo>
                <a:cubicBezTo>
                  <a:pt x="7136040" y="1188149"/>
                  <a:pt x="6969824" y="1080302"/>
                  <a:pt x="6851357" y="1133475"/>
                </a:cubicBezTo>
                <a:cubicBezTo>
                  <a:pt x="6727529" y="1129952"/>
                  <a:pt x="6606070" y="1124203"/>
                  <a:pt x="6499424" y="1133475"/>
                </a:cubicBezTo>
                <a:cubicBezTo>
                  <a:pt x="6417783" y="1140096"/>
                  <a:pt x="6399330" y="1119890"/>
                  <a:pt x="6291657" y="1133475"/>
                </a:cubicBezTo>
                <a:cubicBezTo>
                  <a:pt x="6184366" y="1155352"/>
                  <a:pt x="6168337" y="1105557"/>
                  <a:pt x="6083889" y="1133475"/>
                </a:cubicBezTo>
                <a:cubicBezTo>
                  <a:pt x="5990607" y="1165181"/>
                  <a:pt x="5952690" y="1127001"/>
                  <a:pt x="5804039" y="1133475"/>
                </a:cubicBezTo>
                <a:cubicBezTo>
                  <a:pt x="5684861" y="1153055"/>
                  <a:pt x="5635365" y="1127095"/>
                  <a:pt x="5524189" y="1133475"/>
                </a:cubicBezTo>
                <a:cubicBezTo>
                  <a:pt x="5445811" y="1148844"/>
                  <a:pt x="5318481" y="1118858"/>
                  <a:pt x="5244339" y="1133475"/>
                </a:cubicBezTo>
                <a:cubicBezTo>
                  <a:pt x="5154717" y="1142520"/>
                  <a:pt x="4980518" y="1149793"/>
                  <a:pt x="4676158" y="1133475"/>
                </a:cubicBezTo>
                <a:cubicBezTo>
                  <a:pt x="4397802" y="1191960"/>
                  <a:pt x="4360392" y="1108388"/>
                  <a:pt x="4180061" y="1133475"/>
                </a:cubicBezTo>
                <a:cubicBezTo>
                  <a:pt x="3997274" y="1124061"/>
                  <a:pt x="3937302" y="1103714"/>
                  <a:pt x="3828128" y="1133475"/>
                </a:cubicBezTo>
                <a:cubicBezTo>
                  <a:pt x="3702915" y="1180255"/>
                  <a:pt x="3558982" y="1122223"/>
                  <a:pt x="3476195" y="1133475"/>
                </a:cubicBezTo>
                <a:cubicBezTo>
                  <a:pt x="3396673" y="1175751"/>
                  <a:pt x="3354379" y="1143710"/>
                  <a:pt x="3268427" y="1133475"/>
                </a:cubicBezTo>
                <a:cubicBezTo>
                  <a:pt x="3192196" y="1181108"/>
                  <a:pt x="2862376" y="1150804"/>
                  <a:pt x="2772329" y="1133475"/>
                </a:cubicBezTo>
                <a:cubicBezTo>
                  <a:pt x="2627948" y="1159760"/>
                  <a:pt x="2365702" y="1071404"/>
                  <a:pt x="2276231" y="1133475"/>
                </a:cubicBezTo>
                <a:cubicBezTo>
                  <a:pt x="2247555" y="1165661"/>
                  <a:pt x="1941763" y="1120113"/>
                  <a:pt x="1780133" y="1133475"/>
                </a:cubicBezTo>
                <a:cubicBezTo>
                  <a:pt x="1593700" y="1164669"/>
                  <a:pt x="1499566" y="1136478"/>
                  <a:pt x="1284035" y="1133475"/>
                </a:cubicBezTo>
                <a:cubicBezTo>
                  <a:pt x="1032117" y="1144440"/>
                  <a:pt x="936775" y="1065536"/>
                  <a:pt x="787938" y="1133475"/>
                </a:cubicBezTo>
                <a:cubicBezTo>
                  <a:pt x="763571" y="1182901"/>
                  <a:pt x="402632" y="1109905"/>
                  <a:pt x="139194" y="1133475"/>
                </a:cubicBezTo>
                <a:cubicBezTo>
                  <a:pt x="49893" y="1126514"/>
                  <a:pt x="12473" y="1071656"/>
                  <a:pt x="0" y="944558"/>
                </a:cubicBezTo>
                <a:cubicBezTo>
                  <a:pt x="-26706" y="799333"/>
                  <a:pt x="-1710" y="623546"/>
                  <a:pt x="0" y="559180"/>
                </a:cubicBezTo>
                <a:cubicBezTo>
                  <a:pt x="-35161" y="455191"/>
                  <a:pt x="1123" y="300368"/>
                  <a:pt x="0" y="18891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 name="connsiteX0" fmla="*/ 0 w 7486650"/>
                      <a:gd name="connsiteY0" fmla="*/ 188916 h 1133475"/>
                      <a:gd name="connsiteX1" fmla="*/ 139194 w 7486650"/>
                      <a:gd name="connsiteY1" fmla="*/ 0 h 1133475"/>
                      <a:gd name="connsiteX2" fmla="*/ 635292 w 7486650"/>
                      <a:gd name="connsiteY2" fmla="*/ 0 h 1133475"/>
                      <a:gd name="connsiteX3" fmla="*/ 1131390 w 7486650"/>
                      <a:gd name="connsiteY3" fmla="*/ 0 h 1133475"/>
                      <a:gd name="connsiteX4" fmla="*/ 1627488 w 7486650"/>
                      <a:gd name="connsiteY4" fmla="*/ 0 h 1133475"/>
                      <a:gd name="connsiteX5" fmla="*/ 2195668 w 7486650"/>
                      <a:gd name="connsiteY5" fmla="*/ 0 h 1133475"/>
                      <a:gd name="connsiteX6" fmla="*/ 2475518 w 7486650"/>
                      <a:gd name="connsiteY6" fmla="*/ 0 h 1133475"/>
                      <a:gd name="connsiteX7" fmla="*/ 2899534 w 7486650"/>
                      <a:gd name="connsiteY7" fmla="*/ 0 h 1133475"/>
                      <a:gd name="connsiteX8" fmla="*/ 3251467 w 7486650"/>
                      <a:gd name="connsiteY8" fmla="*/ 0 h 1133475"/>
                      <a:gd name="connsiteX9" fmla="*/ 3531317 w 7486650"/>
                      <a:gd name="connsiteY9" fmla="*/ 0 h 1133475"/>
                      <a:gd name="connsiteX10" fmla="*/ 4027415 w 7486650"/>
                      <a:gd name="connsiteY10" fmla="*/ 0 h 1133475"/>
                      <a:gd name="connsiteX11" fmla="*/ 4235182 w 7486650"/>
                      <a:gd name="connsiteY11" fmla="*/ 0 h 1133475"/>
                      <a:gd name="connsiteX12" fmla="*/ 4442950 w 7486650"/>
                      <a:gd name="connsiteY12" fmla="*/ 0 h 1133475"/>
                      <a:gd name="connsiteX13" fmla="*/ 4939048 w 7486650"/>
                      <a:gd name="connsiteY13" fmla="*/ 0 h 1133475"/>
                      <a:gd name="connsiteX14" fmla="*/ 5218898 w 7486650"/>
                      <a:gd name="connsiteY14" fmla="*/ 0 h 1133475"/>
                      <a:gd name="connsiteX15" fmla="*/ 5498748 w 7486650"/>
                      <a:gd name="connsiteY15" fmla="*/ 0 h 1133475"/>
                      <a:gd name="connsiteX16" fmla="*/ 6066928 w 7486650"/>
                      <a:gd name="connsiteY16" fmla="*/ 0 h 1133475"/>
                      <a:gd name="connsiteX17" fmla="*/ 6635109 w 7486650"/>
                      <a:gd name="connsiteY17" fmla="*/ 0 h 1133475"/>
                      <a:gd name="connsiteX18" fmla="*/ 7347455 w 7486650"/>
                      <a:gd name="connsiteY18" fmla="*/ 0 h 1133475"/>
                      <a:gd name="connsiteX19" fmla="*/ 7486650 w 7486650"/>
                      <a:gd name="connsiteY19" fmla="*/ 188916 h 1133475"/>
                      <a:gd name="connsiteX20" fmla="*/ 7486650 w 7486650"/>
                      <a:gd name="connsiteY20" fmla="*/ 574294 h 1133475"/>
                      <a:gd name="connsiteX21" fmla="*/ 7486650 w 7486650"/>
                      <a:gd name="connsiteY21" fmla="*/ 944558 h 1133475"/>
                      <a:gd name="connsiteX22" fmla="*/ 7347455 w 7486650"/>
                      <a:gd name="connsiteY22" fmla="*/ 1133475 h 1133475"/>
                      <a:gd name="connsiteX23" fmla="*/ 6851357 w 7486650"/>
                      <a:gd name="connsiteY23" fmla="*/ 1133475 h 1133475"/>
                      <a:gd name="connsiteX24" fmla="*/ 6643590 w 7486650"/>
                      <a:gd name="connsiteY24" fmla="*/ 1133475 h 1133475"/>
                      <a:gd name="connsiteX25" fmla="*/ 6363739 w 7486650"/>
                      <a:gd name="connsiteY25" fmla="*/ 1133475 h 1133475"/>
                      <a:gd name="connsiteX26" fmla="*/ 6155972 w 7486650"/>
                      <a:gd name="connsiteY26" fmla="*/ 1133475 h 1133475"/>
                      <a:gd name="connsiteX27" fmla="*/ 5876122 w 7486650"/>
                      <a:gd name="connsiteY27" fmla="*/ 1133475 h 1133475"/>
                      <a:gd name="connsiteX28" fmla="*/ 5380024 w 7486650"/>
                      <a:gd name="connsiteY28" fmla="*/ 1133475 h 1133475"/>
                      <a:gd name="connsiteX29" fmla="*/ 5100174 w 7486650"/>
                      <a:gd name="connsiteY29" fmla="*/ 1133475 h 1133475"/>
                      <a:gd name="connsiteX30" fmla="*/ 4676158 w 7486650"/>
                      <a:gd name="connsiteY30" fmla="*/ 1133475 h 1133475"/>
                      <a:gd name="connsiteX31" fmla="*/ 4324225 w 7486650"/>
                      <a:gd name="connsiteY31" fmla="*/ 1133475 h 1133475"/>
                      <a:gd name="connsiteX32" fmla="*/ 4044375 w 7486650"/>
                      <a:gd name="connsiteY32" fmla="*/ 1133475 h 1133475"/>
                      <a:gd name="connsiteX33" fmla="*/ 3476195 w 7486650"/>
                      <a:gd name="connsiteY33" fmla="*/ 1133475 h 1133475"/>
                      <a:gd name="connsiteX34" fmla="*/ 3196345 w 7486650"/>
                      <a:gd name="connsiteY34" fmla="*/ 1133475 h 1133475"/>
                      <a:gd name="connsiteX35" fmla="*/ 2700246 w 7486650"/>
                      <a:gd name="connsiteY35" fmla="*/ 1133475 h 1133475"/>
                      <a:gd name="connsiteX36" fmla="*/ 2420396 w 7486650"/>
                      <a:gd name="connsiteY36" fmla="*/ 1133475 h 1133475"/>
                      <a:gd name="connsiteX37" fmla="*/ 2140546 w 7486650"/>
                      <a:gd name="connsiteY37" fmla="*/ 1133475 h 1133475"/>
                      <a:gd name="connsiteX38" fmla="*/ 1572366 w 7486650"/>
                      <a:gd name="connsiteY38" fmla="*/ 1133475 h 1133475"/>
                      <a:gd name="connsiteX39" fmla="*/ 1076268 w 7486650"/>
                      <a:gd name="connsiteY39" fmla="*/ 1133475 h 1133475"/>
                      <a:gd name="connsiteX40" fmla="*/ 868500 w 7486650"/>
                      <a:gd name="connsiteY40" fmla="*/ 1133475 h 1133475"/>
                      <a:gd name="connsiteX41" fmla="*/ 516568 w 7486650"/>
                      <a:gd name="connsiteY41" fmla="*/ 1133475 h 1133475"/>
                      <a:gd name="connsiteX42" fmla="*/ 139194 w 7486650"/>
                      <a:gd name="connsiteY42" fmla="*/ 1133475 h 1133475"/>
                      <a:gd name="connsiteX43" fmla="*/ 0 w 7486650"/>
                      <a:gd name="connsiteY43" fmla="*/ 944558 h 1133475"/>
                      <a:gd name="connsiteX44" fmla="*/ 0 w 7486650"/>
                      <a:gd name="connsiteY44" fmla="*/ 581850 h 1133475"/>
                      <a:gd name="connsiteX45" fmla="*/ 0 w 7486650"/>
                      <a:gd name="connsiteY45" fmla="*/ 188916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86650" h="1133475" fill="none" extrusionOk="0">
                        <a:moveTo>
                          <a:pt x="0" y="188916"/>
                        </a:moveTo>
                        <a:cubicBezTo>
                          <a:pt x="24515" y="53133"/>
                          <a:pt x="52052" y="19610"/>
                          <a:pt x="139194" y="0"/>
                        </a:cubicBezTo>
                        <a:cubicBezTo>
                          <a:pt x="226252" y="-22455"/>
                          <a:pt x="283518" y="12058"/>
                          <a:pt x="346961" y="0"/>
                        </a:cubicBezTo>
                        <a:cubicBezTo>
                          <a:pt x="410738" y="16213"/>
                          <a:pt x="556631" y="38351"/>
                          <a:pt x="698894" y="0"/>
                        </a:cubicBezTo>
                        <a:cubicBezTo>
                          <a:pt x="823543" y="-33843"/>
                          <a:pt x="905404" y="-1589"/>
                          <a:pt x="978744" y="0"/>
                        </a:cubicBezTo>
                        <a:cubicBezTo>
                          <a:pt x="1077667" y="20789"/>
                          <a:pt x="1208827" y="10094"/>
                          <a:pt x="1330677" y="0"/>
                        </a:cubicBezTo>
                        <a:cubicBezTo>
                          <a:pt x="1469466" y="-12908"/>
                          <a:pt x="1521359" y="16661"/>
                          <a:pt x="1610527" y="0"/>
                        </a:cubicBezTo>
                        <a:cubicBezTo>
                          <a:pt x="1659244" y="6138"/>
                          <a:pt x="1812765" y="50713"/>
                          <a:pt x="2034543" y="0"/>
                        </a:cubicBezTo>
                        <a:cubicBezTo>
                          <a:pt x="2239560" y="-48894"/>
                          <a:pt x="2175025" y="41353"/>
                          <a:pt x="2314393" y="0"/>
                        </a:cubicBezTo>
                        <a:cubicBezTo>
                          <a:pt x="2440653" y="-53749"/>
                          <a:pt x="2533053" y="2791"/>
                          <a:pt x="2666326" y="0"/>
                        </a:cubicBezTo>
                        <a:cubicBezTo>
                          <a:pt x="2790884" y="4674"/>
                          <a:pt x="2864627" y="50009"/>
                          <a:pt x="3090341" y="0"/>
                        </a:cubicBezTo>
                        <a:cubicBezTo>
                          <a:pt x="3285720" y="-67894"/>
                          <a:pt x="3332621" y="34167"/>
                          <a:pt x="3514356" y="0"/>
                        </a:cubicBezTo>
                        <a:cubicBezTo>
                          <a:pt x="3762428" y="-35818"/>
                          <a:pt x="3917654" y="75088"/>
                          <a:pt x="4082537" y="0"/>
                        </a:cubicBezTo>
                        <a:cubicBezTo>
                          <a:pt x="4289325" y="-88455"/>
                          <a:pt x="4332959" y="-3369"/>
                          <a:pt x="4578635" y="0"/>
                        </a:cubicBezTo>
                        <a:cubicBezTo>
                          <a:pt x="4832125" y="10019"/>
                          <a:pt x="4689217" y="28027"/>
                          <a:pt x="4786403" y="0"/>
                        </a:cubicBezTo>
                        <a:cubicBezTo>
                          <a:pt x="4916558" y="-21881"/>
                          <a:pt x="5107592" y="34952"/>
                          <a:pt x="5354583" y="0"/>
                        </a:cubicBezTo>
                        <a:cubicBezTo>
                          <a:pt x="5540472" y="-85355"/>
                          <a:pt x="5669973" y="49654"/>
                          <a:pt x="5922764" y="0"/>
                        </a:cubicBezTo>
                        <a:cubicBezTo>
                          <a:pt x="6161949" y="-33651"/>
                          <a:pt x="6139507" y="42355"/>
                          <a:pt x="6202614" y="0"/>
                        </a:cubicBezTo>
                        <a:cubicBezTo>
                          <a:pt x="6306018" y="-82342"/>
                          <a:pt x="6548605" y="2855"/>
                          <a:pt x="6770794" y="0"/>
                        </a:cubicBezTo>
                        <a:cubicBezTo>
                          <a:pt x="7007860" y="285"/>
                          <a:pt x="7105559" y="9146"/>
                          <a:pt x="7347455" y="0"/>
                        </a:cubicBezTo>
                        <a:cubicBezTo>
                          <a:pt x="7413654" y="-12258"/>
                          <a:pt x="7471306" y="79632"/>
                          <a:pt x="7486650" y="188916"/>
                        </a:cubicBezTo>
                        <a:cubicBezTo>
                          <a:pt x="7515558" y="352964"/>
                          <a:pt x="7481093" y="394561"/>
                          <a:pt x="7486650" y="551624"/>
                        </a:cubicBezTo>
                        <a:cubicBezTo>
                          <a:pt x="7477314" y="710508"/>
                          <a:pt x="7470297" y="863012"/>
                          <a:pt x="7486650" y="944558"/>
                        </a:cubicBezTo>
                        <a:cubicBezTo>
                          <a:pt x="7496649" y="1026793"/>
                          <a:pt x="7417094" y="1143017"/>
                          <a:pt x="7347455" y="1133475"/>
                        </a:cubicBezTo>
                        <a:cubicBezTo>
                          <a:pt x="7131034" y="1229697"/>
                          <a:pt x="7001974" y="1109921"/>
                          <a:pt x="6851357" y="1133475"/>
                        </a:cubicBezTo>
                        <a:cubicBezTo>
                          <a:pt x="6708992" y="1143165"/>
                          <a:pt x="6596985" y="1130399"/>
                          <a:pt x="6499424" y="1133475"/>
                        </a:cubicBezTo>
                        <a:cubicBezTo>
                          <a:pt x="6415710" y="1149607"/>
                          <a:pt x="6393875" y="1120583"/>
                          <a:pt x="6291657" y="1133475"/>
                        </a:cubicBezTo>
                        <a:cubicBezTo>
                          <a:pt x="6193739" y="1145824"/>
                          <a:pt x="6160223" y="1106373"/>
                          <a:pt x="6083889" y="1133475"/>
                        </a:cubicBezTo>
                        <a:cubicBezTo>
                          <a:pt x="5997136" y="1177374"/>
                          <a:pt x="5948400" y="1124344"/>
                          <a:pt x="5804039" y="1133475"/>
                        </a:cubicBezTo>
                        <a:cubicBezTo>
                          <a:pt x="5690262" y="1148681"/>
                          <a:pt x="5624498" y="1121206"/>
                          <a:pt x="5524189" y="1133475"/>
                        </a:cubicBezTo>
                        <a:cubicBezTo>
                          <a:pt x="5421805" y="1154351"/>
                          <a:pt x="5323288" y="1108679"/>
                          <a:pt x="5244339" y="1133475"/>
                        </a:cubicBezTo>
                        <a:cubicBezTo>
                          <a:pt x="5193954" y="1134341"/>
                          <a:pt x="4981416" y="1109612"/>
                          <a:pt x="4676158" y="1133475"/>
                        </a:cubicBezTo>
                        <a:cubicBezTo>
                          <a:pt x="4393509" y="1191645"/>
                          <a:pt x="4365841" y="1112636"/>
                          <a:pt x="4180061" y="1133475"/>
                        </a:cubicBezTo>
                        <a:cubicBezTo>
                          <a:pt x="3994145" y="1136533"/>
                          <a:pt x="3932870" y="1121003"/>
                          <a:pt x="3828128" y="1133475"/>
                        </a:cubicBezTo>
                        <a:cubicBezTo>
                          <a:pt x="3701277" y="1173985"/>
                          <a:pt x="3557537" y="1114079"/>
                          <a:pt x="3476195" y="1133475"/>
                        </a:cubicBezTo>
                        <a:cubicBezTo>
                          <a:pt x="3395492" y="1177041"/>
                          <a:pt x="3338735" y="1130175"/>
                          <a:pt x="3268427" y="1133475"/>
                        </a:cubicBezTo>
                        <a:cubicBezTo>
                          <a:pt x="3192192" y="1183837"/>
                          <a:pt x="2869662" y="1145506"/>
                          <a:pt x="2772329" y="1133475"/>
                        </a:cubicBezTo>
                        <a:cubicBezTo>
                          <a:pt x="2636467" y="1159769"/>
                          <a:pt x="2377708" y="1056807"/>
                          <a:pt x="2276231" y="1133475"/>
                        </a:cubicBezTo>
                        <a:cubicBezTo>
                          <a:pt x="2217093" y="1206108"/>
                          <a:pt x="1993312" y="1142150"/>
                          <a:pt x="1780133" y="1133475"/>
                        </a:cubicBezTo>
                        <a:cubicBezTo>
                          <a:pt x="1591087" y="1167745"/>
                          <a:pt x="1506299" y="1138264"/>
                          <a:pt x="1284035" y="1133475"/>
                        </a:cubicBezTo>
                        <a:cubicBezTo>
                          <a:pt x="1056924" y="1129601"/>
                          <a:pt x="925974" y="1063983"/>
                          <a:pt x="787938" y="1133475"/>
                        </a:cubicBezTo>
                        <a:cubicBezTo>
                          <a:pt x="691746" y="1163144"/>
                          <a:pt x="381687" y="1075337"/>
                          <a:pt x="139194" y="1133475"/>
                        </a:cubicBezTo>
                        <a:cubicBezTo>
                          <a:pt x="38133" y="1124486"/>
                          <a:pt x="18667" y="1063033"/>
                          <a:pt x="0" y="944558"/>
                        </a:cubicBezTo>
                        <a:cubicBezTo>
                          <a:pt x="-25170" y="801907"/>
                          <a:pt x="-7616" y="646817"/>
                          <a:pt x="0" y="559180"/>
                        </a:cubicBezTo>
                        <a:cubicBezTo>
                          <a:pt x="-10851" y="461047"/>
                          <a:pt x="3543" y="301974"/>
                          <a:pt x="0" y="188916"/>
                        </a:cubicBezTo>
                        <a:close/>
                      </a:path>
                      <a:path w="7486650" h="1133475" stroke="0" extrusionOk="0">
                        <a:moveTo>
                          <a:pt x="0" y="188916"/>
                        </a:moveTo>
                        <a:cubicBezTo>
                          <a:pt x="-12824" y="78480"/>
                          <a:pt x="64487" y="20006"/>
                          <a:pt x="139194" y="0"/>
                        </a:cubicBezTo>
                        <a:cubicBezTo>
                          <a:pt x="249090" y="-90504"/>
                          <a:pt x="484373" y="-22399"/>
                          <a:pt x="635292" y="0"/>
                        </a:cubicBezTo>
                        <a:cubicBezTo>
                          <a:pt x="812403" y="1400"/>
                          <a:pt x="956958" y="25262"/>
                          <a:pt x="1131390" y="0"/>
                        </a:cubicBezTo>
                        <a:cubicBezTo>
                          <a:pt x="1303932" y="-17503"/>
                          <a:pt x="1392151" y="14637"/>
                          <a:pt x="1627488" y="0"/>
                        </a:cubicBezTo>
                        <a:cubicBezTo>
                          <a:pt x="1858236" y="-27937"/>
                          <a:pt x="1951406" y="2406"/>
                          <a:pt x="2195668" y="0"/>
                        </a:cubicBezTo>
                        <a:cubicBezTo>
                          <a:pt x="2420528" y="-16614"/>
                          <a:pt x="2330031" y="47130"/>
                          <a:pt x="2475518" y="0"/>
                        </a:cubicBezTo>
                        <a:cubicBezTo>
                          <a:pt x="2637359" y="-9675"/>
                          <a:pt x="2772282" y="-1233"/>
                          <a:pt x="2899534" y="0"/>
                        </a:cubicBezTo>
                        <a:cubicBezTo>
                          <a:pt x="3023076" y="-7170"/>
                          <a:pt x="3168305" y="38235"/>
                          <a:pt x="3251467" y="0"/>
                        </a:cubicBezTo>
                        <a:cubicBezTo>
                          <a:pt x="3341699" y="-26223"/>
                          <a:pt x="3448224" y="45528"/>
                          <a:pt x="3531317" y="0"/>
                        </a:cubicBezTo>
                        <a:cubicBezTo>
                          <a:pt x="3604908" y="8004"/>
                          <a:pt x="3747252" y="51048"/>
                          <a:pt x="4027415" y="0"/>
                        </a:cubicBezTo>
                        <a:cubicBezTo>
                          <a:pt x="4261905" y="-52444"/>
                          <a:pt x="4157582" y="20518"/>
                          <a:pt x="4235182" y="0"/>
                        </a:cubicBezTo>
                        <a:cubicBezTo>
                          <a:pt x="4296956" y="-8042"/>
                          <a:pt x="4360121" y="27992"/>
                          <a:pt x="4442950" y="0"/>
                        </a:cubicBezTo>
                        <a:cubicBezTo>
                          <a:pt x="4527646" y="18635"/>
                          <a:pt x="4694595" y="34139"/>
                          <a:pt x="4939048" y="0"/>
                        </a:cubicBezTo>
                        <a:cubicBezTo>
                          <a:pt x="5164997" y="-60319"/>
                          <a:pt x="5125496" y="32438"/>
                          <a:pt x="5218898" y="0"/>
                        </a:cubicBezTo>
                        <a:cubicBezTo>
                          <a:pt x="5296312" y="-19385"/>
                          <a:pt x="5372690" y="3499"/>
                          <a:pt x="5498748" y="0"/>
                        </a:cubicBezTo>
                        <a:cubicBezTo>
                          <a:pt x="5580124" y="-34348"/>
                          <a:pt x="5790495" y="36151"/>
                          <a:pt x="6066928" y="0"/>
                        </a:cubicBezTo>
                        <a:cubicBezTo>
                          <a:pt x="6304057" y="-8692"/>
                          <a:pt x="6510958" y="16788"/>
                          <a:pt x="6635109" y="0"/>
                        </a:cubicBezTo>
                        <a:cubicBezTo>
                          <a:pt x="6722622" y="-19534"/>
                          <a:pt x="7055447" y="44755"/>
                          <a:pt x="7347455" y="0"/>
                        </a:cubicBezTo>
                        <a:cubicBezTo>
                          <a:pt x="7432850" y="-25381"/>
                          <a:pt x="7500438" y="127718"/>
                          <a:pt x="7486650" y="188916"/>
                        </a:cubicBezTo>
                        <a:cubicBezTo>
                          <a:pt x="7493005" y="283203"/>
                          <a:pt x="7458738" y="509916"/>
                          <a:pt x="7486650" y="574294"/>
                        </a:cubicBezTo>
                        <a:cubicBezTo>
                          <a:pt x="7517796" y="659554"/>
                          <a:pt x="7460498" y="861846"/>
                          <a:pt x="7486650" y="944558"/>
                        </a:cubicBezTo>
                        <a:cubicBezTo>
                          <a:pt x="7481490" y="1077852"/>
                          <a:pt x="7419968" y="1159236"/>
                          <a:pt x="7347455" y="1133475"/>
                        </a:cubicBezTo>
                        <a:cubicBezTo>
                          <a:pt x="7204191" y="1152483"/>
                          <a:pt x="6991953" y="1091807"/>
                          <a:pt x="6851357" y="1133475"/>
                        </a:cubicBezTo>
                        <a:cubicBezTo>
                          <a:pt x="6699825" y="1132679"/>
                          <a:pt x="6710431" y="1106096"/>
                          <a:pt x="6643590" y="1133475"/>
                        </a:cubicBezTo>
                        <a:cubicBezTo>
                          <a:pt x="6572775" y="1175958"/>
                          <a:pt x="6483070" y="1124164"/>
                          <a:pt x="6363739" y="1133475"/>
                        </a:cubicBezTo>
                        <a:cubicBezTo>
                          <a:pt x="6247180" y="1158121"/>
                          <a:pt x="6224332" y="1137472"/>
                          <a:pt x="6155972" y="1133475"/>
                        </a:cubicBezTo>
                        <a:cubicBezTo>
                          <a:pt x="6090358" y="1147157"/>
                          <a:pt x="6006915" y="1100269"/>
                          <a:pt x="5876122" y="1133475"/>
                        </a:cubicBezTo>
                        <a:cubicBezTo>
                          <a:pt x="5740018" y="1161704"/>
                          <a:pt x="5627840" y="1047915"/>
                          <a:pt x="5380024" y="1133475"/>
                        </a:cubicBezTo>
                        <a:cubicBezTo>
                          <a:pt x="5153388" y="1200656"/>
                          <a:pt x="5200467" y="1103219"/>
                          <a:pt x="5100174" y="1133475"/>
                        </a:cubicBezTo>
                        <a:cubicBezTo>
                          <a:pt x="5001713" y="1168176"/>
                          <a:pt x="4824558" y="1119418"/>
                          <a:pt x="4676158" y="1133475"/>
                        </a:cubicBezTo>
                        <a:cubicBezTo>
                          <a:pt x="4533253" y="1150032"/>
                          <a:pt x="4440305" y="1099688"/>
                          <a:pt x="4324225" y="1133475"/>
                        </a:cubicBezTo>
                        <a:cubicBezTo>
                          <a:pt x="4215541" y="1167370"/>
                          <a:pt x="4194411" y="1132187"/>
                          <a:pt x="4044375" y="1133475"/>
                        </a:cubicBezTo>
                        <a:cubicBezTo>
                          <a:pt x="3909002" y="1136307"/>
                          <a:pt x="3732567" y="1117377"/>
                          <a:pt x="3476195" y="1133475"/>
                        </a:cubicBezTo>
                        <a:cubicBezTo>
                          <a:pt x="3224269" y="1149830"/>
                          <a:pt x="3265976" y="1108441"/>
                          <a:pt x="3196345" y="1133475"/>
                        </a:cubicBezTo>
                        <a:cubicBezTo>
                          <a:pt x="3083484" y="1157662"/>
                          <a:pt x="2843551" y="1104143"/>
                          <a:pt x="2700246" y="1133475"/>
                        </a:cubicBezTo>
                        <a:cubicBezTo>
                          <a:pt x="2550401" y="1188802"/>
                          <a:pt x="2525053" y="1131065"/>
                          <a:pt x="2420396" y="1133475"/>
                        </a:cubicBezTo>
                        <a:cubicBezTo>
                          <a:pt x="2326033" y="1158134"/>
                          <a:pt x="2226669" y="1077687"/>
                          <a:pt x="2140546" y="1133475"/>
                        </a:cubicBezTo>
                        <a:cubicBezTo>
                          <a:pt x="2023577" y="1210295"/>
                          <a:pt x="1754612" y="1029950"/>
                          <a:pt x="1572366" y="1133475"/>
                        </a:cubicBezTo>
                        <a:cubicBezTo>
                          <a:pt x="1355431" y="1203726"/>
                          <a:pt x="1256590" y="1092636"/>
                          <a:pt x="1076268" y="1133475"/>
                        </a:cubicBezTo>
                        <a:cubicBezTo>
                          <a:pt x="901690" y="1184647"/>
                          <a:pt x="941977" y="1132589"/>
                          <a:pt x="868500" y="1133475"/>
                        </a:cubicBezTo>
                        <a:cubicBezTo>
                          <a:pt x="805958" y="1131962"/>
                          <a:pt x="677967" y="1096015"/>
                          <a:pt x="516568" y="1133475"/>
                        </a:cubicBezTo>
                        <a:cubicBezTo>
                          <a:pt x="356999" y="1141117"/>
                          <a:pt x="301677" y="1118157"/>
                          <a:pt x="139194" y="1133475"/>
                        </a:cubicBezTo>
                        <a:cubicBezTo>
                          <a:pt x="47688" y="1109852"/>
                          <a:pt x="5404" y="1073253"/>
                          <a:pt x="0" y="944558"/>
                        </a:cubicBezTo>
                        <a:cubicBezTo>
                          <a:pt x="-11905" y="762519"/>
                          <a:pt x="4678" y="695102"/>
                          <a:pt x="0" y="581850"/>
                        </a:cubicBezTo>
                        <a:cubicBezTo>
                          <a:pt x="-23631" y="488252"/>
                          <a:pt x="-3272" y="385705"/>
                          <a:pt x="0" y="188916"/>
                        </a:cubicBezTo>
                        <a:close/>
                      </a:path>
                      <a:path w="7486650" h="1133475" fill="none" stroke="0" extrusionOk="0">
                        <a:moveTo>
                          <a:pt x="0" y="188916"/>
                        </a:moveTo>
                        <a:cubicBezTo>
                          <a:pt x="9811" y="69789"/>
                          <a:pt x="67935" y="10903"/>
                          <a:pt x="139194" y="0"/>
                        </a:cubicBezTo>
                        <a:cubicBezTo>
                          <a:pt x="230683" y="-16229"/>
                          <a:pt x="290852" y="12432"/>
                          <a:pt x="346961" y="0"/>
                        </a:cubicBezTo>
                        <a:cubicBezTo>
                          <a:pt x="401895" y="-9857"/>
                          <a:pt x="585569" y="64449"/>
                          <a:pt x="698894" y="0"/>
                        </a:cubicBezTo>
                        <a:cubicBezTo>
                          <a:pt x="817748" y="-40603"/>
                          <a:pt x="887290" y="2078"/>
                          <a:pt x="978744" y="0"/>
                        </a:cubicBezTo>
                        <a:cubicBezTo>
                          <a:pt x="1026045" y="-24793"/>
                          <a:pt x="1163857" y="5129"/>
                          <a:pt x="1330677" y="0"/>
                        </a:cubicBezTo>
                        <a:cubicBezTo>
                          <a:pt x="1482636" y="-17554"/>
                          <a:pt x="1537704" y="-2615"/>
                          <a:pt x="1610527" y="0"/>
                        </a:cubicBezTo>
                        <a:cubicBezTo>
                          <a:pt x="1708984" y="-5903"/>
                          <a:pt x="1795082" y="46266"/>
                          <a:pt x="2034543" y="0"/>
                        </a:cubicBezTo>
                        <a:cubicBezTo>
                          <a:pt x="2240153" y="-86109"/>
                          <a:pt x="2201915" y="17844"/>
                          <a:pt x="2314393" y="0"/>
                        </a:cubicBezTo>
                        <a:cubicBezTo>
                          <a:pt x="2423621" y="-22347"/>
                          <a:pt x="2539942" y="-17387"/>
                          <a:pt x="2666326" y="0"/>
                        </a:cubicBezTo>
                        <a:cubicBezTo>
                          <a:pt x="2803982" y="26854"/>
                          <a:pt x="2879572" y="70551"/>
                          <a:pt x="3090341" y="0"/>
                        </a:cubicBezTo>
                        <a:cubicBezTo>
                          <a:pt x="3311779" y="-83282"/>
                          <a:pt x="3322234" y="9402"/>
                          <a:pt x="3514356" y="0"/>
                        </a:cubicBezTo>
                        <a:cubicBezTo>
                          <a:pt x="3775305" y="-17470"/>
                          <a:pt x="3852301" y="107706"/>
                          <a:pt x="4082537" y="0"/>
                        </a:cubicBezTo>
                        <a:cubicBezTo>
                          <a:pt x="4292246" y="-53053"/>
                          <a:pt x="4365403" y="-2681"/>
                          <a:pt x="4578635" y="0"/>
                        </a:cubicBezTo>
                        <a:cubicBezTo>
                          <a:pt x="4821650" y="-7440"/>
                          <a:pt x="4700120" y="38275"/>
                          <a:pt x="4786403" y="0"/>
                        </a:cubicBezTo>
                        <a:cubicBezTo>
                          <a:pt x="4838018" y="-49968"/>
                          <a:pt x="5163324" y="20942"/>
                          <a:pt x="5354583" y="0"/>
                        </a:cubicBezTo>
                        <a:cubicBezTo>
                          <a:pt x="5594804" y="-79909"/>
                          <a:pt x="5670865" y="935"/>
                          <a:pt x="5922764" y="0"/>
                        </a:cubicBezTo>
                        <a:cubicBezTo>
                          <a:pt x="6173889" y="-29268"/>
                          <a:pt x="6147950" y="20142"/>
                          <a:pt x="6202614" y="0"/>
                        </a:cubicBezTo>
                        <a:cubicBezTo>
                          <a:pt x="6238085" y="-49221"/>
                          <a:pt x="6535779" y="-19139"/>
                          <a:pt x="6770794" y="0"/>
                        </a:cubicBezTo>
                        <a:cubicBezTo>
                          <a:pt x="6990609" y="9092"/>
                          <a:pt x="7090859" y="7606"/>
                          <a:pt x="7347455" y="0"/>
                        </a:cubicBezTo>
                        <a:cubicBezTo>
                          <a:pt x="7423952" y="30965"/>
                          <a:pt x="7449590" y="87196"/>
                          <a:pt x="7486650" y="188916"/>
                        </a:cubicBezTo>
                        <a:cubicBezTo>
                          <a:pt x="7530736" y="333949"/>
                          <a:pt x="7486285" y="389025"/>
                          <a:pt x="7486650" y="551624"/>
                        </a:cubicBezTo>
                        <a:cubicBezTo>
                          <a:pt x="7484139" y="717284"/>
                          <a:pt x="7484442" y="850000"/>
                          <a:pt x="7486650" y="944558"/>
                        </a:cubicBezTo>
                        <a:cubicBezTo>
                          <a:pt x="7492470" y="1035781"/>
                          <a:pt x="7413101" y="1138511"/>
                          <a:pt x="7347455" y="1133475"/>
                        </a:cubicBezTo>
                        <a:cubicBezTo>
                          <a:pt x="7111842" y="1182953"/>
                          <a:pt x="6995607" y="1106041"/>
                          <a:pt x="6851357" y="1133475"/>
                        </a:cubicBezTo>
                        <a:cubicBezTo>
                          <a:pt x="6717531" y="1137789"/>
                          <a:pt x="6589228" y="1115054"/>
                          <a:pt x="6499424" y="1133475"/>
                        </a:cubicBezTo>
                        <a:cubicBezTo>
                          <a:pt x="6418525" y="1138680"/>
                          <a:pt x="6399084" y="1117823"/>
                          <a:pt x="6291657" y="1133475"/>
                        </a:cubicBezTo>
                        <a:cubicBezTo>
                          <a:pt x="6189701" y="1149220"/>
                          <a:pt x="6173107" y="1108427"/>
                          <a:pt x="6083889" y="1133475"/>
                        </a:cubicBezTo>
                        <a:cubicBezTo>
                          <a:pt x="6003462" y="1155196"/>
                          <a:pt x="5935205" y="1128404"/>
                          <a:pt x="5804039" y="1133475"/>
                        </a:cubicBezTo>
                        <a:cubicBezTo>
                          <a:pt x="5672925" y="1143136"/>
                          <a:pt x="5625381" y="1121503"/>
                          <a:pt x="5524189" y="1133475"/>
                        </a:cubicBezTo>
                        <a:cubicBezTo>
                          <a:pt x="5428648" y="1146000"/>
                          <a:pt x="5324309" y="1113597"/>
                          <a:pt x="5244339" y="1133475"/>
                        </a:cubicBezTo>
                        <a:cubicBezTo>
                          <a:pt x="5125663" y="1168132"/>
                          <a:pt x="4956412" y="1143316"/>
                          <a:pt x="4676158" y="1133475"/>
                        </a:cubicBezTo>
                        <a:cubicBezTo>
                          <a:pt x="4402081" y="1179658"/>
                          <a:pt x="4360277" y="1115976"/>
                          <a:pt x="4180061" y="1133475"/>
                        </a:cubicBezTo>
                        <a:cubicBezTo>
                          <a:pt x="3993562" y="1143940"/>
                          <a:pt x="3946263" y="1105316"/>
                          <a:pt x="3828128" y="1133475"/>
                        </a:cubicBezTo>
                        <a:cubicBezTo>
                          <a:pt x="3712972" y="1167011"/>
                          <a:pt x="3560484" y="1131117"/>
                          <a:pt x="3476195" y="1133475"/>
                        </a:cubicBezTo>
                        <a:cubicBezTo>
                          <a:pt x="3400479" y="1154617"/>
                          <a:pt x="3340019" y="1119302"/>
                          <a:pt x="3268427" y="1133475"/>
                        </a:cubicBezTo>
                        <a:cubicBezTo>
                          <a:pt x="3199795" y="1146984"/>
                          <a:pt x="2875084" y="1136513"/>
                          <a:pt x="2772329" y="1133475"/>
                        </a:cubicBezTo>
                        <a:cubicBezTo>
                          <a:pt x="2643212" y="1143573"/>
                          <a:pt x="2367554" y="1075350"/>
                          <a:pt x="2276231" y="1133475"/>
                        </a:cubicBezTo>
                        <a:cubicBezTo>
                          <a:pt x="2173314" y="1205378"/>
                          <a:pt x="1957288" y="1076601"/>
                          <a:pt x="1780133" y="1133475"/>
                        </a:cubicBezTo>
                        <a:cubicBezTo>
                          <a:pt x="1578807" y="1177184"/>
                          <a:pt x="1503863" y="1130067"/>
                          <a:pt x="1284035" y="1133475"/>
                        </a:cubicBezTo>
                        <a:cubicBezTo>
                          <a:pt x="1049602" y="1143265"/>
                          <a:pt x="967285" y="1084091"/>
                          <a:pt x="787938" y="1133475"/>
                        </a:cubicBezTo>
                        <a:cubicBezTo>
                          <a:pt x="663658" y="1193424"/>
                          <a:pt x="361042" y="1108285"/>
                          <a:pt x="139194" y="1133475"/>
                        </a:cubicBezTo>
                        <a:cubicBezTo>
                          <a:pt x="56842" y="1118652"/>
                          <a:pt x="1393" y="1083104"/>
                          <a:pt x="0" y="944558"/>
                        </a:cubicBezTo>
                        <a:cubicBezTo>
                          <a:pt x="-34892" y="787832"/>
                          <a:pt x="21545" y="643021"/>
                          <a:pt x="0" y="559180"/>
                        </a:cubicBezTo>
                        <a:cubicBezTo>
                          <a:pt x="-41648" y="454382"/>
                          <a:pt x="11091" y="286059"/>
                          <a:pt x="0" y="188916"/>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Bua Kham làm: </a:t>
            </a:r>
            <a:r>
              <a:rPr lang="en-US" sz="2800" kern="0" dirty="0">
                <a:solidFill>
                  <a:srgbClr val="FF0000"/>
                </a:solidFill>
                <a:latin typeface="Cambria" panose="02040503050406030204" pitchFamily="18" charset="0"/>
                <a:ea typeface="Cambria" panose="02040503050406030204" pitchFamily="18" charset="0"/>
              </a:rPr>
              <a:t>G</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ông. Ông bắc thang, đem đặt lũ cò con vào chiếc tổ cũ. </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28030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4267201"/>
            <a:chOff x="212678" y="438349"/>
            <a:chExt cx="8492950" cy="3200400"/>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2764312"/>
              <a:chOff x="1359877" y="992449"/>
              <a:chExt cx="7595844" cy="2764312"/>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1"/>
                <a:ext cx="7595844" cy="273562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265457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 Đoạn kết của câu chuyện muốn nói với chúng ta điều gì? Chọn câu trả lời dưới đây hoặc nêu ý kiến của em.</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 Vườn cây chỉ vui khi có nhiều bóng chim bay nhảy.</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 Cho đi yêu thương, chúng ta sẽ nhận lại được yêu thương.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 Bầy cò thích làm tổ trên những khóm tre xanh.</a:t>
                </a:r>
                <a:endParaRPr kumimoji="0" lang="en-US"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Oval 10">
            <a:extLst>
              <a:ext uri="{FF2B5EF4-FFF2-40B4-BE49-F238E27FC236}">
                <a16:creationId xmlns:a16="http://schemas.microsoft.com/office/drawing/2014/main" id="{1E8852D1-DB92-2E51-8901-93A8E18D9F7B}"/>
              </a:ext>
            </a:extLst>
          </p:cNvPr>
          <p:cNvSpPr/>
          <p:nvPr/>
        </p:nvSpPr>
        <p:spPr>
          <a:xfrm>
            <a:off x="1838325" y="2619375"/>
            <a:ext cx="561975" cy="485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Tree>
    <p:extLst>
      <p:ext uri="{BB962C8B-B14F-4D97-AF65-F5344CB8AC3E}">
        <p14:creationId xmlns:p14="http://schemas.microsoft.com/office/powerpoint/2010/main" val="4036643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14" name="Nhóm 12">
            <a:extLst>
              <a:ext uri="{FF2B5EF4-FFF2-40B4-BE49-F238E27FC236}">
                <a16:creationId xmlns:a16="http://schemas.microsoft.com/office/drawing/2014/main" id="{ACD33731-4D76-4ACB-BE07-B2536F5BAE3A}"/>
              </a:ext>
            </a:extLst>
          </p:cNvPr>
          <p:cNvGrpSpPr/>
          <p:nvPr/>
        </p:nvGrpSpPr>
        <p:grpSpPr>
          <a:xfrm flipH="1">
            <a:off x="4577273" y="1"/>
            <a:ext cx="5575571" cy="3500527"/>
            <a:chOff x="4209533" y="1442089"/>
            <a:chExt cx="1984143" cy="2460391"/>
          </a:xfrm>
        </p:grpSpPr>
        <p:sp>
          <p:nvSpPr>
            <p:cNvPr id="15" name="Google Shape;317;p7">
              <a:extLst>
                <a:ext uri="{FF2B5EF4-FFF2-40B4-BE49-F238E27FC236}">
                  <a16:creationId xmlns:a16="http://schemas.microsoft.com/office/drawing/2014/main" id="{67CA48F6-1783-49AA-8718-C7066F989E11}"/>
                </a:ext>
              </a:extLst>
            </p:cNvPr>
            <p:cNvSpPr/>
            <p:nvPr/>
          </p:nvSpPr>
          <p:spPr>
            <a:xfrm rot="20898015">
              <a:off x="4209533" y="1442089"/>
              <a:ext cx="1984143" cy="2460391"/>
            </a:xfrm>
            <a:custGeom>
              <a:avLst/>
              <a:gdLst/>
              <a:ahLst/>
              <a:cxnLst/>
              <a:rect l="l" t="t" r="r" b="b"/>
              <a:pathLst>
                <a:path w="547" h="525" extrusionOk="0">
                  <a:moveTo>
                    <a:pt x="542" y="193"/>
                  </a:moveTo>
                  <a:cubicBezTo>
                    <a:pt x="540" y="186"/>
                    <a:pt x="538" y="179"/>
                    <a:pt x="535" y="173"/>
                  </a:cubicBezTo>
                  <a:cubicBezTo>
                    <a:pt x="532" y="166"/>
                    <a:pt x="528" y="160"/>
                    <a:pt x="523" y="153"/>
                  </a:cubicBezTo>
                  <a:cubicBezTo>
                    <a:pt x="519" y="148"/>
                    <a:pt x="514" y="142"/>
                    <a:pt x="507" y="136"/>
                  </a:cubicBezTo>
                  <a:cubicBezTo>
                    <a:pt x="502" y="131"/>
                    <a:pt x="497" y="126"/>
                    <a:pt x="490" y="121"/>
                  </a:cubicBezTo>
                  <a:cubicBezTo>
                    <a:pt x="484" y="116"/>
                    <a:pt x="477" y="112"/>
                    <a:pt x="470" y="107"/>
                  </a:cubicBezTo>
                  <a:cubicBezTo>
                    <a:pt x="463" y="102"/>
                    <a:pt x="455" y="98"/>
                    <a:pt x="447" y="93"/>
                  </a:cubicBezTo>
                  <a:cubicBezTo>
                    <a:pt x="432" y="83"/>
                    <a:pt x="416" y="75"/>
                    <a:pt x="400" y="67"/>
                  </a:cubicBezTo>
                  <a:cubicBezTo>
                    <a:pt x="392" y="63"/>
                    <a:pt x="384" y="60"/>
                    <a:pt x="377" y="56"/>
                  </a:cubicBezTo>
                  <a:cubicBezTo>
                    <a:pt x="373" y="55"/>
                    <a:pt x="369" y="53"/>
                    <a:pt x="365" y="52"/>
                  </a:cubicBezTo>
                  <a:cubicBezTo>
                    <a:pt x="362" y="51"/>
                    <a:pt x="359" y="49"/>
                    <a:pt x="356" y="48"/>
                  </a:cubicBezTo>
                  <a:cubicBezTo>
                    <a:pt x="354" y="47"/>
                    <a:pt x="354" y="47"/>
                    <a:pt x="354" y="47"/>
                  </a:cubicBezTo>
                  <a:cubicBezTo>
                    <a:pt x="315" y="33"/>
                    <a:pt x="285" y="22"/>
                    <a:pt x="256" y="15"/>
                  </a:cubicBezTo>
                  <a:cubicBezTo>
                    <a:pt x="239" y="10"/>
                    <a:pt x="223" y="7"/>
                    <a:pt x="207" y="4"/>
                  </a:cubicBezTo>
                  <a:cubicBezTo>
                    <a:pt x="199" y="3"/>
                    <a:pt x="190" y="2"/>
                    <a:pt x="182" y="1"/>
                  </a:cubicBezTo>
                  <a:cubicBezTo>
                    <a:pt x="174" y="0"/>
                    <a:pt x="167" y="0"/>
                    <a:pt x="160" y="0"/>
                  </a:cubicBezTo>
                  <a:cubicBezTo>
                    <a:pt x="147" y="0"/>
                    <a:pt x="134" y="1"/>
                    <a:pt x="121" y="4"/>
                  </a:cubicBezTo>
                  <a:cubicBezTo>
                    <a:pt x="109" y="7"/>
                    <a:pt x="98" y="11"/>
                    <a:pt x="87" y="16"/>
                  </a:cubicBezTo>
                  <a:cubicBezTo>
                    <a:pt x="76" y="21"/>
                    <a:pt x="66" y="28"/>
                    <a:pt x="57" y="35"/>
                  </a:cubicBezTo>
                  <a:cubicBezTo>
                    <a:pt x="49" y="43"/>
                    <a:pt x="41" y="53"/>
                    <a:pt x="34" y="63"/>
                  </a:cubicBezTo>
                  <a:cubicBezTo>
                    <a:pt x="30" y="68"/>
                    <a:pt x="27" y="74"/>
                    <a:pt x="24" y="80"/>
                  </a:cubicBezTo>
                  <a:cubicBezTo>
                    <a:pt x="22" y="85"/>
                    <a:pt x="19" y="91"/>
                    <a:pt x="17" y="98"/>
                  </a:cubicBezTo>
                  <a:cubicBezTo>
                    <a:pt x="13" y="111"/>
                    <a:pt x="9" y="124"/>
                    <a:pt x="7" y="138"/>
                  </a:cubicBezTo>
                  <a:cubicBezTo>
                    <a:pt x="4" y="151"/>
                    <a:pt x="2" y="166"/>
                    <a:pt x="1" y="180"/>
                  </a:cubicBezTo>
                  <a:cubicBezTo>
                    <a:pt x="0" y="195"/>
                    <a:pt x="0" y="209"/>
                    <a:pt x="0" y="224"/>
                  </a:cubicBezTo>
                  <a:cubicBezTo>
                    <a:pt x="2" y="255"/>
                    <a:pt x="9" y="282"/>
                    <a:pt x="20" y="305"/>
                  </a:cubicBezTo>
                  <a:cubicBezTo>
                    <a:pt x="22" y="311"/>
                    <a:pt x="26" y="317"/>
                    <a:pt x="29" y="322"/>
                  </a:cubicBezTo>
                  <a:cubicBezTo>
                    <a:pt x="32" y="327"/>
                    <a:pt x="36" y="332"/>
                    <a:pt x="40" y="337"/>
                  </a:cubicBezTo>
                  <a:cubicBezTo>
                    <a:pt x="47" y="345"/>
                    <a:pt x="56" y="353"/>
                    <a:pt x="66" y="360"/>
                  </a:cubicBezTo>
                  <a:cubicBezTo>
                    <a:pt x="75" y="366"/>
                    <a:pt x="86" y="372"/>
                    <a:pt x="98" y="377"/>
                  </a:cubicBezTo>
                  <a:cubicBezTo>
                    <a:pt x="108" y="382"/>
                    <a:pt x="120" y="386"/>
                    <a:pt x="133" y="390"/>
                  </a:cubicBezTo>
                  <a:cubicBezTo>
                    <a:pt x="137" y="391"/>
                    <a:pt x="140" y="392"/>
                    <a:pt x="144" y="393"/>
                  </a:cubicBezTo>
                  <a:cubicBezTo>
                    <a:pt x="144" y="393"/>
                    <a:pt x="145" y="393"/>
                    <a:pt x="146" y="393"/>
                  </a:cubicBezTo>
                  <a:cubicBezTo>
                    <a:pt x="147" y="393"/>
                    <a:pt x="147" y="393"/>
                    <a:pt x="147" y="393"/>
                  </a:cubicBezTo>
                  <a:cubicBezTo>
                    <a:pt x="149" y="394"/>
                    <a:pt x="151" y="395"/>
                    <a:pt x="154" y="396"/>
                  </a:cubicBezTo>
                  <a:cubicBezTo>
                    <a:pt x="156" y="396"/>
                    <a:pt x="159" y="397"/>
                    <a:pt x="162" y="398"/>
                  </a:cubicBezTo>
                  <a:cubicBezTo>
                    <a:pt x="170" y="400"/>
                    <a:pt x="179" y="403"/>
                    <a:pt x="187" y="406"/>
                  </a:cubicBezTo>
                  <a:cubicBezTo>
                    <a:pt x="207" y="412"/>
                    <a:pt x="227" y="417"/>
                    <a:pt x="247" y="420"/>
                  </a:cubicBezTo>
                  <a:cubicBezTo>
                    <a:pt x="240" y="434"/>
                    <a:pt x="231" y="448"/>
                    <a:pt x="220" y="461"/>
                  </a:cubicBezTo>
                  <a:cubicBezTo>
                    <a:pt x="208" y="476"/>
                    <a:pt x="192" y="490"/>
                    <a:pt x="175" y="502"/>
                  </a:cubicBezTo>
                  <a:cubicBezTo>
                    <a:pt x="175" y="502"/>
                    <a:pt x="175" y="502"/>
                    <a:pt x="175" y="502"/>
                  </a:cubicBezTo>
                  <a:cubicBezTo>
                    <a:pt x="165" y="509"/>
                    <a:pt x="155" y="515"/>
                    <a:pt x="144" y="520"/>
                  </a:cubicBezTo>
                  <a:cubicBezTo>
                    <a:pt x="143" y="520"/>
                    <a:pt x="143" y="521"/>
                    <a:pt x="143" y="521"/>
                  </a:cubicBezTo>
                  <a:cubicBezTo>
                    <a:pt x="143" y="522"/>
                    <a:pt x="143" y="522"/>
                    <a:pt x="143" y="523"/>
                  </a:cubicBezTo>
                  <a:cubicBezTo>
                    <a:pt x="143" y="523"/>
                    <a:pt x="143" y="523"/>
                    <a:pt x="143" y="523"/>
                  </a:cubicBezTo>
                  <a:cubicBezTo>
                    <a:pt x="143" y="524"/>
                    <a:pt x="144" y="524"/>
                    <a:pt x="144" y="524"/>
                  </a:cubicBezTo>
                  <a:cubicBezTo>
                    <a:pt x="149" y="525"/>
                    <a:pt x="154" y="525"/>
                    <a:pt x="158" y="525"/>
                  </a:cubicBezTo>
                  <a:cubicBezTo>
                    <a:pt x="173" y="525"/>
                    <a:pt x="189" y="522"/>
                    <a:pt x="208" y="516"/>
                  </a:cubicBezTo>
                  <a:cubicBezTo>
                    <a:pt x="217" y="514"/>
                    <a:pt x="226" y="510"/>
                    <a:pt x="238" y="506"/>
                  </a:cubicBezTo>
                  <a:cubicBezTo>
                    <a:pt x="248" y="502"/>
                    <a:pt x="257" y="498"/>
                    <a:pt x="267" y="493"/>
                  </a:cubicBezTo>
                  <a:cubicBezTo>
                    <a:pt x="280" y="487"/>
                    <a:pt x="293" y="479"/>
                    <a:pt x="304" y="471"/>
                  </a:cubicBezTo>
                  <a:cubicBezTo>
                    <a:pt x="310" y="467"/>
                    <a:pt x="316" y="462"/>
                    <a:pt x="322" y="458"/>
                  </a:cubicBezTo>
                  <a:cubicBezTo>
                    <a:pt x="327" y="453"/>
                    <a:pt x="331" y="449"/>
                    <a:pt x="335" y="445"/>
                  </a:cubicBezTo>
                  <a:cubicBezTo>
                    <a:pt x="347" y="449"/>
                    <a:pt x="360" y="451"/>
                    <a:pt x="375" y="452"/>
                  </a:cubicBezTo>
                  <a:cubicBezTo>
                    <a:pt x="377" y="452"/>
                    <a:pt x="379" y="452"/>
                    <a:pt x="381" y="452"/>
                  </a:cubicBezTo>
                  <a:cubicBezTo>
                    <a:pt x="393" y="452"/>
                    <a:pt x="405" y="450"/>
                    <a:pt x="418" y="447"/>
                  </a:cubicBezTo>
                  <a:cubicBezTo>
                    <a:pt x="424" y="446"/>
                    <a:pt x="431" y="444"/>
                    <a:pt x="438" y="441"/>
                  </a:cubicBezTo>
                  <a:cubicBezTo>
                    <a:pt x="444" y="439"/>
                    <a:pt x="450" y="436"/>
                    <a:pt x="456" y="432"/>
                  </a:cubicBezTo>
                  <a:cubicBezTo>
                    <a:pt x="462" y="429"/>
                    <a:pt x="467" y="424"/>
                    <a:pt x="473" y="419"/>
                  </a:cubicBezTo>
                  <a:cubicBezTo>
                    <a:pt x="477" y="415"/>
                    <a:pt x="482" y="409"/>
                    <a:pt x="487" y="403"/>
                  </a:cubicBezTo>
                  <a:cubicBezTo>
                    <a:pt x="495" y="393"/>
                    <a:pt x="502" y="381"/>
                    <a:pt x="510" y="365"/>
                  </a:cubicBezTo>
                  <a:cubicBezTo>
                    <a:pt x="517" y="352"/>
                    <a:pt x="523" y="338"/>
                    <a:pt x="527" y="326"/>
                  </a:cubicBezTo>
                  <a:cubicBezTo>
                    <a:pt x="533" y="311"/>
                    <a:pt x="538" y="296"/>
                    <a:pt x="541" y="282"/>
                  </a:cubicBezTo>
                  <a:cubicBezTo>
                    <a:pt x="544" y="266"/>
                    <a:pt x="546" y="251"/>
                    <a:pt x="547" y="237"/>
                  </a:cubicBezTo>
                  <a:cubicBezTo>
                    <a:pt x="547" y="221"/>
                    <a:pt x="546" y="207"/>
                    <a:pt x="542" y="193"/>
                  </a:cubicBezTo>
                </a:path>
              </a:pathLst>
            </a:custGeom>
            <a:solidFill>
              <a:schemeClr val="accent4"/>
            </a:solidFill>
            <a:ln>
              <a:solidFill>
                <a:schemeClr val="tx1"/>
              </a:solid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Oi"/>
                <a:ea typeface="Oi"/>
                <a:cs typeface="Oi"/>
                <a:sym typeface="Oi"/>
              </a:endParaRPr>
            </a:p>
          </p:txBody>
        </p:sp>
        <p:sp>
          <p:nvSpPr>
            <p:cNvPr id="16" name="Google Shape;382;p9">
              <a:extLst>
                <a:ext uri="{FF2B5EF4-FFF2-40B4-BE49-F238E27FC236}">
                  <a16:creationId xmlns:a16="http://schemas.microsoft.com/office/drawing/2014/main" id="{F599F5C8-D425-4DB2-8C4A-BAF99FE383F8}"/>
                </a:ext>
              </a:extLst>
            </p:cNvPr>
            <p:cNvSpPr/>
            <p:nvPr/>
          </p:nvSpPr>
          <p:spPr>
            <a:xfrm>
              <a:off x="4250752" y="1625303"/>
              <a:ext cx="1909835" cy="1661201"/>
            </a:xfrm>
            <a:prstGeom prst="rect">
              <a:avLst/>
            </a:prstGeom>
            <a:noFill/>
            <a:ln>
              <a:noFill/>
            </a:ln>
          </p:spPr>
          <p:txBody>
            <a:bodyPr spcFirstLastPara="1" wrap="square" lIns="121900" tIns="60933" rIns="121900" bIns="60933" anchor="t" anchorCtr="0">
              <a:spAutoFit/>
            </a:bodyPr>
            <a:lstStyle/>
            <a:p>
              <a:pPr algn="ctr" defTabSz="1219170">
                <a:lnSpc>
                  <a:spcPct val="130000"/>
                </a:lnSpc>
                <a:buClr>
                  <a:srgbClr val="000000"/>
                </a:buClr>
              </a:pPr>
              <a:r>
                <a:rPr lang="en-US" sz="3733" b="1" kern="0" dirty="0">
                  <a:solidFill>
                    <a:srgbClr val="000000"/>
                  </a:solidFill>
                  <a:latin typeface="Arial"/>
                  <a:ea typeface="Quicksand"/>
                  <a:cs typeface="Quicksand"/>
                  <a:sym typeface="Quicksand"/>
                </a:rPr>
                <a:t>Theo </a:t>
              </a:r>
              <a:r>
                <a:rPr lang="en-US" sz="3733" b="1" kern="0" dirty="0" err="1">
                  <a:solidFill>
                    <a:srgbClr val="000000"/>
                  </a:solidFill>
                  <a:latin typeface="Arial"/>
                  <a:ea typeface="Quicksand"/>
                  <a:cs typeface="Quicksand"/>
                  <a:sym typeface="Quicksand"/>
                </a:rPr>
                <a:t>bạn</a:t>
              </a:r>
              <a:r>
                <a:rPr lang="en-US" sz="3733" b="1" kern="0" dirty="0">
                  <a:solidFill>
                    <a:srgbClr val="000000"/>
                  </a:solidFill>
                  <a:latin typeface="Arial"/>
                  <a:ea typeface="Quicksand"/>
                  <a:cs typeface="Quicksand"/>
                  <a:sym typeface="Quicksand"/>
                </a:rPr>
                <a:t>, </a:t>
              </a:r>
            </a:p>
            <a:p>
              <a:pPr algn="ctr" defTabSz="1219170">
                <a:lnSpc>
                  <a:spcPct val="130000"/>
                </a:lnSpc>
                <a:buClr>
                  <a:srgbClr val="000000"/>
                </a:buClr>
              </a:pPr>
              <a:r>
                <a:rPr lang="en-US" sz="3733" b="1" kern="0" dirty="0" err="1">
                  <a:solidFill>
                    <a:srgbClr val="000000"/>
                  </a:solidFill>
                  <a:latin typeface="Arial"/>
                  <a:ea typeface="Quicksand"/>
                  <a:cs typeface="Quicksand"/>
                  <a:sym typeface="Quicksand"/>
                </a:rPr>
                <a:t>nội</a:t>
              </a:r>
              <a:r>
                <a:rPr lang="en-US" sz="3733" b="1" kern="0" dirty="0">
                  <a:solidFill>
                    <a:srgbClr val="000000"/>
                  </a:solidFill>
                  <a:latin typeface="Arial"/>
                  <a:ea typeface="Quicksand"/>
                  <a:cs typeface="Quicksand"/>
                  <a:sym typeface="Quicksand"/>
                </a:rPr>
                <a:t> dung </a:t>
              </a:r>
              <a:r>
                <a:rPr lang="en-US" sz="3733" b="1" kern="0" dirty="0" err="1">
                  <a:solidFill>
                    <a:srgbClr val="000000"/>
                  </a:solidFill>
                  <a:latin typeface="Arial"/>
                  <a:ea typeface="Quicksand"/>
                  <a:cs typeface="Quicksand"/>
                  <a:sym typeface="Quicksand"/>
                </a:rPr>
                <a:t>chính</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của</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bài</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đọc</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là</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gì</a:t>
              </a:r>
              <a:r>
                <a:rPr lang="vi-VN" sz="3733" b="1" kern="0" dirty="0">
                  <a:solidFill>
                    <a:srgbClr val="000000"/>
                  </a:solidFill>
                  <a:latin typeface="Arial" panose="020B0604020202020204" pitchFamily="34" charset="0"/>
                  <a:ea typeface="Quicksand"/>
                  <a:cs typeface="Quicksand"/>
                  <a:sym typeface="Quicksand"/>
                </a:rPr>
                <a:t>? </a:t>
              </a:r>
              <a:endParaRPr sz="3733" b="1" kern="0" dirty="0">
                <a:solidFill>
                  <a:srgbClr val="000000"/>
                </a:solidFill>
                <a:latin typeface="Arial"/>
                <a:ea typeface="Quicksand"/>
                <a:cs typeface="Quicksand"/>
                <a:sym typeface="Quicksand"/>
              </a:endParaRPr>
            </a:p>
          </p:txBody>
        </p:sp>
      </p:grpSp>
      <p:pic>
        <p:nvPicPr>
          <p:cNvPr id="10" name="Picture 9">
            <a:extLst>
              <a:ext uri="{FF2B5EF4-FFF2-40B4-BE49-F238E27FC236}">
                <a16:creationId xmlns:a16="http://schemas.microsoft.com/office/drawing/2014/main" id="{7A0B8E99-9790-45BE-AB77-6A3AF6A713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826505" y="2422471"/>
            <a:ext cx="3820761" cy="4793255"/>
          </a:xfrm>
          <a:prstGeom prst="rect">
            <a:avLst/>
          </a:prstGeom>
          <a:effectLst>
            <a:outerShdw blurRad="76200" dir="13500000" sy="23000" kx="1200000" algn="br" rotWithShape="0">
              <a:prstClr val="black">
                <a:alpha val="20000"/>
              </a:prstClr>
            </a:outerShdw>
          </a:effectLst>
        </p:spPr>
      </p:pic>
      <p:sp>
        <p:nvSpPr>
          <p:cNvPr id="2" name="Rectangle: Rounded Corners 1">
            <a:extLst>
              <a:ext uri="{FF2B5EF4-FFF2-40B4-BE49-F238E27FC236}">
                <a16:creationId xmlns:a16="http://schemas.microsoft.com/office/drawing/2014/main" id="{E0BE475C-A7F9-43A3-8B95-E2FAC451750C}"/>
              </a:ext>
            </a:extLst>
          </p:cNvPr>
          <p:cNvSpPr/>
          <p:nvPr/>
        </p:nvSpPr>
        <p:spPr>
          <a:xfrm>
            <a:off x="352298" y="3429000"/>
            <a:ext cx="7236061" cy="2981325"/>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C00000"/>
              </a:solidFill>
              <a:latin typeface="Arial"/>
              <a:sym typeface="Arial"/>
            </a:endParaRPr>
          </a:p>
        </p:txBody>
      </p:sp>
      <p:sp>
        <p:nvSpPr>
          <p:cNvPr id="3" name="TextBox 2">
            <a:extLst>
              <a:ext uri="{FF2B5EF4-FFF2-40B4-BE49-F238E27FC236}">
                <a16:creationId xmlns:a16="http://schemas.microsoft.com/office/drawing/2014/main" id="{5E60B34E-BFF5-4DAF-99E2-1FB6BDDEEA98}"/>
              </a:ext>
            </a:extLst>
          </p:cNvPr>
          <p:cNvSpPr txBox="1"/>
          <p:nvPr/>
        </p:nvSpPr>
        <p:spPr>
          <a:xfrm>
            <a:off x="494816" y="3470727"/>
            <a:ext cx="6887059" cy="289310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Ông cháu Bua Kham đã dành sự</a:t>
            </a:r>
            <a:r>
              <a:rPr lang="en-US" sz="54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quan tâm, tình yêu thương cho gia đình nhà cò ở khóm tre đầu ngõ. Tình yêu thương của ông cháu Bua Kham đã khiến các loài chim đua nhau về vườn làm tổ.</a:t>
            </a:r>
            <a:endParaRPr lang="vi-VN" sz="5400" dirty="0">
              <a:latin typeface="Calibri" panose="020F0502020204030204" pitchFamily="34" charset="0"/>
              <a:cs typeface="Calibri" panose="020F050202020403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id="{25DB6A0C-7619-4629-8281-EB495BF42E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3217627" y="2374150"/>
            <a:ext cx="1505403" cy="1260181"/>
          </a:xfrm>
          <a:prstGeom prst="rect">
            <a:avLst/>
          </a:prstGeom>
        </p:spPr>
      </p:pic>
    </p:spTree>
    <p:extLst>
      <p:ext uri="{BB962C8B-B14F-4D97-AF65-F5344CB8AC3E}">
        <p14:creationId xmlns:p14="http://schemas.microsoft.com/office/powerpoint/2010/main" val="741775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A889FDF-7B8E-2101-EB9A-1A042A99B8FB}"/>
              </a:ext>
            </a:extLst>
          </p:cNvPr>
          <p:cNvGrpSpPr/>
          <p:nvPr/>
        </p:nvGrpSpPr>
        <p:grpSpPr>
          <a:xfrm>
            <a:off x="2847732" y="999529"/>
            <a:ext cx="7862936" cy="978096"/>
            <a:chOff x="799140" y="317672"/>
            <a:chExt cx="7333656" cy="1010598"/>
          </a:xfrm>
        </p:grpSpPr>
        <p:sp>
          <p:nvSpPr>
            <p:cNvPr id="14" name="Rectangle: Rounded Corners 8">
              <a:extLst>
                <a:ext uri="{FF2B5EF4-FFF2-40B4-BE49-F238E27FC236}">
                  <a16:creationId xmlns:a16="http://schemas.microsoft.com/office/drawing/2014/main" id="{ABE67A34-67B7-073D-C635-730A16BD710C}"/>
                </a:ext>
              </a:extLst>
            </p:cNvPr>
            <p:cNvSpPr/>
            <p:nvPr/>
          </p:nvSpPr>
          <p:spPr>
            <a:xfrm>
              <a:off x="1120441" y="317672"/>
              <a:ext cx="6730656" cy="1010598"/>
            </a:xfrm>
            <a:custGeom>
              <a:avLst/>
              <a:gdLst>
                <a:gd name="connsiteX0" fmla="*/ 0 w 6730656"/>
                <a:gd name="connsiteY0" fmla="*/ 168436 h 1010598"/>
                <a:gd name="connsiteX1" fmla="*/ 152045 w 6730656"/>
                <a:gd name="connsiteY1" fmla="*/ 0 h 1010598"/>
                <a:gd name="connsiteX2" fmla="*/ 858968 w 6730656"/>
                <a:gd name="connsiteY2" fmla="*/ 0 h 1010598"/>
                <a:gd name="connsiteX3" fmla="*/ 1565889 w 6730656"/>
                <a:gd name="connsiteY3" fmla="*/ 0 h 1010598"/>
                <a:gd name="connsiteX4" fmla="*/ 2080015 w 6730656"/>
                <a:gd name="connsiteY4" fmla="*/ 0 h 1010598"/>
                <a:gd name="connsiteX5" fmla="*/ 2594140 w 6730656"/>
                <a:gd name="connsiteY5" fmla="*/ 0 h 1010598"/>
                <a:gd name="connsiteX6" fmla="*/ 3236796 w 6730656"/>
                <a:gd name="connsiteY6" fmla="*/ 0 h 1010598"/>
                <a:gd name="connsiteX7" fmla="*/ 3750921 w 6730656"/>
                <a:gd name="connsiteY7" fmla="*/ 0 h 1010598"/>
                <a:gd name="connsiteX8" fmla="*/ 4265047 w 6730656"/>
                <a:gd name="connsiteY8" fmla="*/ 0 h 1010598"/>
                <a:gd name="connsiteX9" fmla="*/ 5036234 w 6730656"/>
                <a:gd name="connsiteY9" fmla="*/ 0 h 1010598"/>
                <a:gd name="connsiteX10" fmla="*/ 5678891 w 6730656"/>
                <a:gd name="connsiteY10" fmla="*/ 0 h 1010598"/>
                <a:gd name="connsiteX11" fmla="*/ 6578610 w 6730656"/>
                <a:gd name="connsiteY11" fmla="*/ 0 h 1010598"/>
                <a:gd name="connsiteX12" fmla="*/ 6730656 w 6730656"/>
                <a:gd name="connsiteY12" fmla="*/ 168436 h 1010598"/>
                <a:gd name="connsiteX13" fmla="*/ 6730656 w 6730656"/>
                <a:gd name="connsiteY13" fmla="*/ 842161 h 1010598"/>
                <a:gd name="connsiteX14" fmla="*/ 6578610 w 6730656"/>
                <a:gd name="connsiteY14" fmla="*/ 1010598 h 1010598"/>
                <a:gd name="connsiteX15" fmla="*/ 6000219 w 6730656"/>
                <a:gd name="connsiteY15" fmla="*/ 1010598 h 1010598"/>
                <a:gd name="connsiteX16" fmla="*/ 5550359 w 6730656"/>
                <a:gd name="connsiteY16" fmla="*/ 1010598 h 1010598"/>
                <a:gd name="connsiteX17" fmla="*/ 5100500 w 6730656"/>
                <a:gd name="connsiteY17" fmla="*/ 1010598 h 1010598"/>
                <a:gd name="connsiteX18" fmla="*/ 4650640 w 6730656"/>
                <a:gd name="connsiteY18" fmla="*/ 1010598 h 1010598"/>
                <a:gd name="connsiteX19" fmla="*/ 3943719 w 6730656"/>
                <a:gd name="connsiteY19" fmla="*/ 1010598 h 1010598"/>
                <a:gd name="connsiteX20" fmla="*/ 3493859 w 6730656"/>
                <a:gd name="connsiteY20" fmla="*/ 1010598 h 1010598"/>
                <a:gd name="connsiteX21" fmla="*/ 2979734 w 6730656"/>
                <a:gd name="connsiteY21" fmla="*/ 1010598 h 1010598"/>
                <a:gd name="connsiteX22" fmla="*/ 2337077 w 6730656"/>
                <a:gd name="connsiteY22" fmla="*/ 1010598 h 1010598"/>
                <a:gd name="connsiteX23" fmla="*/ 1565889 w 6730656"/>
                <a:gd name="connsiteY23" fmla="*/ 1010598 h 1010598"/>
                <a:gd name="connsiteX24" fmla="*/ 794702 w 6730656"/>
                <a:gd name="connsiteY24" fmla="*/ 1010598 h 1010598"/>
                <a:gd name="connsiteX25" fmla="*/ 152045 w 6730656"/>
                <a:gd name="connsiteY25" fmla="*/ 1010598 h 1010598"/>
                <a:gd name="connsiteX26" fmla="*/ 0 w 6730656"/>
                <a:gd name="connsiteY26" fmla="*/ 842161 h 1010598"/>
                <a:gd name="connsiteX27" fmla="*/ 0 w 6730656"/>
                <a:gd name="connsiteY27" fmla="*/ 168436 h 1010598"/>
                <a:gd name="connsiteX0" fmla="*/ 0 w 6730656"/>
                <a:gd name="connsiteY0" fmla="*/ 168436 h 1010598"/>
                <a:gd name="connsiteX1" fmla="*/ 152045 w 6730656"/>
                <a:gd name="connsiteY1" fmla="*/ 0 h 1010598"/>
                <a:gd name="connsiteX2" fmla="*/ 923232 w 6730656"/>
                <a:gd name="connsiteY2" fmla="*/ 0 h 1010598"/>
                <a:gd name="connsiteX3" fmla="*/ 1437358 w 6730656"/>
                <a:gd name="connsiteY3" fmla="*/ 0 h 1010598"/>
                <a:gd name="connsiteX4" fmla="*/ 2015749 w 6730656"/>
                <a:gd name="connsiteY4" fmla="*/ 0 h 1010598"/>
                <a:gd name="connsiteX5" fmla="*/ 2594140 w 6730656"/>
                <a:gd name="connsiteY5" fmla="*/ 0 h 1010598"/>
                <a:gd name="connsiteX6" fmla="*/ 3301062 w 6730656"/>
                <a:gd name="connsiteY6" fmla="*/ 0 h 1010598"/>
                <a:gd name="connsiteX7" fmla="*/ 4072249 w 6730656"/>
                <a:gd name="connsiteY7" fmla="*/ 0 h 1010598"/>
                <a:gd name="connsiteX8" fmla="*/ 4779172 w 6730656"/>
                <a:gd name="connsiteY8" fmla="*/ 0 h 1010598"/>
                <a:gd name="connsiteX9" fmla="*/ 5229031 w 6730656"/>
                <a:gd name="connsiteY9" fmla="*/ 0 h 1010598"/>
                <a:gd name="connsiteX10" fmla="*/ 5935953 w 6730656"/>
                <a:gd name="connsiteY10" fmla="*/ 0 h 1010598"/>
                <a:gd name="connsiteX11" fmla="*/ 6578610 w 6730656"/>
                <a:gd name="connsiteY11" fmla="*/ 0 h 1010598"/>
                <a:gd name="connsiteX12" fmla="*/ 6730656 w 6730656"/>
                <a:gd name="connsiteY12" fmla="*/ 168436 h 1010598"/>
                <a:gd name="connsiteX13" fmla="*/ 6730656 w 6730656"/>
                <a:gd name="connsiteY13" fmla="*/ 842161 h 1010598"/>
                <a:gd name="connsiteX14" fmla="*/ 6578610 w 6730656"/>
                <a:gd name="connsiteY14" fmla="*/ 1010598 h 1010598"/>
                <a:gd name="connsiteX15" fmla="*/ 6064485 w 6730656"/>
                <a:gd name="connsiteY15" fmla="*/ 1010598 h 1010598"/>
                <a:gd name="connsiteX16" fmla="*/ 5614625 w 6730656"/>
                <a:gd name="connsiteY16" fmla="*/ 1010598 h 1010598"/>
                <a:gd name="connsiteX17" fmla="*/ 5100500 w 6730656"/>
                <a:gd name="connsiteY17" fmla="*/ 1010598 h 1010598"/>
                <a:gd name="connsiteX18" fmla="*/ 4586375 w 6730656"/>
                <a:gd name="connsiteY18" fmla="*/ 1010598 h 1010598"/>
                <a:gd name="connsiteX19" fmla="*/ 3879453 w 6730656"/>
                <a:gd name="connsiteY19" fmla="*/ 1010598 h 1010598"/>
                <a:gd name="connsiteX20" fmla="*/ 3301062 w 6730656"/>
                <a:gd name="connsiteY20" fmla="*/ 1010598 h 1010598"/>
                <a:gd name="connsiteX21" fmla="*/ 2594140 w 6730656"/>
                <a:gd name="connsiteY21" fmla="*/ 1010598 h 1010598"/>
                <a:gd name="connsiteX22" fmla="*/ 1822952 w 6730656"/>
                <a:gd name="connsiteY22" fmla="*/ 1010598 h 1010598"/>
                <a:gd name="connsiteX23" fmla="*/ 1051764 w 6730656"/>
                <a:gd name="connsiteY23" fmla="*/ 1010598 h 1010598"/>
                <a:gd name="connsiteX24" fmla="*/ 152045 w 6730656"/>
                <a:gd name="connsiteY24" fmla="*/ 1010598 h 1010598"/>
                <a:gd name="connsiteX25" fmla="*/ 0 w 6730656"/>
                <a:gd name="connsiteY25" fmla="*/ 842161 h 1010598"/>
                <a:gd name="connsiteX26" fmla="*/ 0 w 6730656"/>
                <a:gd name="connsiteY26"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30656" h="1010598" fill="none" extrusionOk="0">
                  <a:moveTo>
                    <a:pt x="0" y="168436"/>
                  </a:moveTo>
                  <a:cubicBezTo>
                    <a:pt x="-8896" y="55390"/>
                    <a:pt x="62132" y="-1909"/>
                    <a:pt x="152045" y="0"/>
                  </a:cubicBezTo>
                  <a:cubicBezTo>
                    <a:pt x="302514" y="-16058"/>
                    <a:pt x="492531" y="15025"/>
                    <a:pt x="858968" y="0"/>
                  </a:cubicBezTo>
                  <a:cubicBezTo>
                    <a:pt x="1206381" y="-22569"/>
                    <a:pt x="1300933" y="-6073"/>
                    <a:pt x="1565889" y="0"/>
                  </a:cubicBezTo>
                  <a:cubicBezTo>
                    <a:pt x="1827766" y="-15207"/>
                    <a:pt x="1951906" y="-21045"/>
                    <a:pt x="2080015" y="0"/>
                  </a:cubicBezTo>
                  <a:cubicBezTo>
                    <a:pt x="2219905" y="-4671"/>
                    <a:pt x="2353170" y="23172"/>
                    <a:pt x="2594140" y="0"/>
                  </a:cubicBezTo>
                  <a:cubicBezTo>
                    <a:pt x="2852888" y="-14669"/>
                    <a:pt x="3055025" y="-18450"/>
                    <a:pt x="3236796" y="0"/>
                  </a:cubicBezTo>
                  <a:cubicBezTo>
                    <a:pt x="3431476" y="26149"/>
                    <a:pt x="3576518" y="-39630"/>
                    <a:pt x="3750921" y="0"/>
                  </a:cubicBezTo>
                  <a:cubicBezTo>
                    <a:pt x="3917766" y="-3569"/>
                    <a:pt x="4056467" y="33116"/>
                    <a:pt x="4265047" y="0"/>
                  </a:cubicBezTo>
                  <a:cubicBezTo>
                    <a:pt x="4484946" y="-22802"/>
                    <a:pt x="4792500" y="32431"/>
                    <a:pt x="5036234" y="0"/>
                  </a:cubicBezTo>
                  <a:cubicBezTo>
                    <a:pt x="5214626" y="-10604"/>
                    <a:pt x="5417361" y="38550"/>
                    <a:pt x="5678891" y="0"/>
                  </a:cubicBezTo>
                  <a:cubicBezTo>
                    <a:pt x="5931673" y="-47381"/>
                    <a:pt x="6125722" y="34650"/>
                    <a:pt x="6578610" y="0"/>
                  </a:cubicBezTo>
                  <a:cubicBezTo>
                    <a:pt x="6652860" y="9876"/>
                    <a:pt x="6753100" y="78800"/>
                    <a:pt x="6730656" y="168436"/>
                  </a:cubicBezTo>
                  <a:cubicBezTo>
                    <a:pt x="6756090" y="380358"/>
                    <a:pt x="6690405" y="559084"/>
                    <a:pt x="6730656" y="842161"/>
                  </a:cubicBezTo>
                  <a:cubicBezTo>
                    <a:pt x="6710883" y="920100"/>
                    <a:pt x="6649568" y="995102"/>
                    <a:pt x="6578610" y="1010598"/>
                  </a:cubicBezTo>
                  <a:cubicBezTo>
                    <a:pt x="6396229" y="952106"/>
                    <a:pt x="6252652" y="1029747"/>
                    <a:pt x="6000219" y="1010598"/>
                  </a:cubicBezTo>
                  <a:cubicBezTo>
                    <a:pt x="5784005" y="993040"/>
                    <a:pt x="5678330" y="1022855"/>
                    <a:pt x="5550359" y="1010598"/>
                  </a:cubicBezTo>
                  <a:cubicBezTo>
                    <a:pt x="5459359" y="973013"/>
                    <a:pt x="5262826" y="993772"/>
                    <a:pt x="5100500" y="1010598"/>
                  </a:cubicBezTo>
                  <a:cubicBezTo>
                    <a:pt x="4933814" y="1043510"/>
                    <a:pt x="4822246" y="1030196"/>
                    <a:pt x="4650640" y="1010598"/>
                  </a:cubicBezTo>
                  <a:cubicBezTo>
                    <a:pt x="4450401" y="1005020"/>
                    <a:pt x="4117406" y="1050759"/>
                    <a:pt x="3943719" y="1010598"/>
                  </a:cubicBezTo>
                  <a:cubicBezTo>
                    <a:pt x="3760927" y="1010908"/>
                    <a:pt x="3653271" y="1006138"/>
                    <a:pt x="3493859" y="1010598"/>
                  </a:cubicBezTo>
                  <a:cubicBezTo>
                    <a:pt x="3340282" y="997829"/>
                    <a:pt x="3214523" y="1005922"/>
                    <a:pt x="2979734" y="1010598"/>
                  </a:cubicBezTo>
                  <a:cubicBezTo>
                    <a:pt x="2751937" y="1007518"/>
                    <a:pt x="2504406" y="1044167"/>
                    <a:pt x="2337077" y="1010598"/>
                  </a:cubicBezTo>
                  <a:cubicBezTo>
                    <a:pt x="2183895" y="958422"/>
                    <a:pt x="1733777" y="1034874"/>
                    <a:pt x="1565889" y="1010598"/>
                  </a:cubicBezTo>
                  <a:cubicBezTo>
                    <a:pt x="1376926" y="996261"/>
                    <a:pt x="1037767" y="961498"/>
                    <a:pt x="794702" y="1010598"/>
                  </a:cubicBezTo>
                  <a:cubicBezTo>
                    <a:pt x="559333" y="1012750"/>
                    <a:pt x="290515" y="1021134"/>
                    <a:pt x="152045" y="1010598"/>
                  </a:cubicBezTo>
                  <a:cubicBezTo>
                    <a:pt x="75051" y="1023636"/>
                    <a:pt x="10418" y="956337"/>
                    <a:pt x="0" y="842161"/>
                  </a:cubicBezTo>
                  <a:cubicBezTo>
                    <a:pt x="7644" y="624648"/>
                    <a:pt x="-29690" y="327426"/>
                    <a:pt x="0" y="168436"/>
                  </a:cubicBezTo>
                  <a:close/>
                </a:path>
                <a:path w="6730656" h="1010598" stroke="0" extrusionOk="0">
                  <a:moveTo>
                    <a:pt x="0" y="168436"/>
                  </a:moveTo>
                  <a:cubicBezTo>
                    <a:pt x="-9934" y="82482"/>
                    <a:pt x="63225" y="-2801"/>
                    <a:pt x="152045" y="0"/>
                  </a:cubicBezTo>
                  <a:cubicBezTo>
                    <a:pt x="483415" y="46724"/>
                    <a:pt x="766813" y="-25019"/>
                    <a:pt x="923232" y="0"/>
                  </a:cubicBezTo>
                  <a:cubicBezTo>
                    <a:pt x="1101822" y="15628"/>
                    <a:pt x="1242071" y="36553"/>
                    <a:pt x="1437358" y="0"/>
                  </a:cubicBezTo>
                  <a:cubicBezTo>
                    <a:pt x="1631019" y="-25687"/>
                    <a:pt x="1869090" y="803"/>
                    <a:pt x="2015749" y="0"/>
                  </a:cubicBezTo>
                  <a:cubicBezTo>
                    <a:pt x="2179298" y="-12980"/>
                    <a:pt x="2380666" y="-33495"/>
                    <a:pt x="2594140" y="0"/>
                  </a:cubicBezTo>
                  <a:cubicBezTo>
                    <a:pt x="2799142" y="2927"/>
                    <a:pt x="3184995" y="14745"/>
                    <a:pt x="3301062" y="0"/>
                  </a:cubicBezTo>
                  <a:cubicBezTo>
                    <a:pt x="3473702" y="-27038"/>
                    <a:pt x="3873768" y="31810"/>
                    <a:pt x="4072249" y="0"/>
                  </a:cubicBezTo>
                  <a:cubicBezTo>
                    <a:pt x="4256361" y="16765"/>
                    <a:pt x="4518563" y="22378"/>
                    <a:pt x="4779172" y="0"/>
                  </a:cubicBezTo>
                  <a:cubicBezTo>
                    <a:pt x="5037469" y="-39806"/>
                    <a:pt x="5081090" y="-3476"/>
                    <a:pt x="5229031" y="0"/>
                  </a:cubicBezTo>
                  <a:cubicBezTo>
                    <a:pt x="5410452" y="-47246"/>
                    <a:pt x="5603129" y="-35188"/>
                    <a:pt x="5935953" y="0"/>
                  </a:cubicBezTo>
                  <a:cubicBezTo>
                    <a:pt x="6280264" y="-1890"/>
                    <a:pt x="6415202" y="-16204"/>
                    <a:pt x="6578610" y="0"/>
                  </a:cubicBezTo>
                  <a:cubicBezTo>
                    <a:pt x="6671636" y="-10218"/>
                    <a:pt x="6728385" y="75766"/>
                    <a:pt x="6730656" y="168436"/>
                  </a:cubicBezTo>
                  <a:cubicBezTo>
                    <a:pt x="6710548" y="499316"/>
                    <a:pt x="6744457" y="686409"/>
                    <a:pt x="6730656" y="842161"/>
                  </a:cubicBezTo>
                  <a:cubicBezTo>
                    <a:pt x="6722101" y="934204"/>
                    <a:pt x="6648332" y="991157"/>
                    <a:pt x="6578610" y="1010598"/>
                  </a:cubicBezTo>
                  <a:cubicBezTo>
                    <a:pt x="6392463" y="1056213"/>
                    <a:pt x="6253166" y="1000541"/>
                    <a:pt x="6064485" y="1010598"/>
                  </a:cubicBezTo>
                  <a:cubicBezTo>
                    <a:pt x="5881890" y="1015191"/>
                    <a:pt x="5749823" y="1016469"/>
                    <a:pt x="5614625" y="1010598"/>
                  </a:cubicBezTo>
                  <a:cubicBezTo>
                    <a:pt x="5449405" y="964200"/>
                    <a:pt x="5286940" y="1036916"/>
                    <a:pt x="5100500" y="1010598"/>
                  </a:cubicBezTo>
                  <a:cubicBezTo>
                    <a:pt x="4944829" y="971036"/>
                    <a:pt x="4817973" y="980824"/>
                    <a:pt x="4586375" y="1010598"/>
                  </a:cubicBezTo>
                  <a:cubicBezTo>
                    <a:pt x="4386639" y="999527"/>
                    <a:pt x="4169712" y="1021038"/>
                    <a:pt x="3879453" y="1010598"/>
                  </a:cubicBezTo>
                  <a:cubicBezTo>
                    <a:pt x="3581548" y="999103"/>
                    <a:pt x="3563270" y="1017585"/>
                    <a:pt x="3301062" y="1010598"/>
                  </a:cubicBezTo>
                  <a:cubicBezTo>
                    <a:pt x="3066589" y="990138"/>
                    <a:pt x="2747294" y="1017330"/>
                    <a:pt x="2594140" y="1010598"/>
                  </a:cubicBezTo>
                  <a:cubicBezTo>
                    <a:pt x="2410701" y="1012844"/>
                    <a:pt x="2184408" y="1014548"/>
                    <a:pt x="1822952" y="1010598"/>
                  </a:cubicBezTo>
                  <a:cubicBezTo>
                    <a:pt x="1484863" y="995170"/>
                    <a:pt x="1430485" y="1010721"/>
                    <a:pt x="1051764" y="1010598"/>
                  </a:cubicBezTo>
                  <a:cubicBezTo>
                    <a:pt x="655288" y="976335"/>
                    <a:pt x="406760" y="999431"/>
                    <a:pt x="152045" y="1010598"/>
                  </a:cubicBezTo>
                  <a:cubicBezTo>
                    <a:pt x="65086" y="1032474"/>
                    <a:pt x="13325" y="951066"/>
                    <a:pt x="0" y="842161"/>
                  </a:cubicBezTo>
                  <a:cubicBezTo>
                    <a:pt x="18794" y="576761"/>
                    <a:pt x="18889" y="292575"/>
                    <a:pt x="0" y="168436"/>
                  </a:cubicBezTo>
                  <a:close/>
                </a:path>
                <a:path w="6730656" h="1010598" fill="none" stroke="0" extrusionOk="0">
                  <a:moveTo>
                    <a:pt x="0" y="168436"/>
                  </a:moveTo>
                  <a:cubicBezTo>
                    <a:pt x="-146" y="61891"/>
                    <a:pt x="63887" y="3783"/>
                    <a:pt x="152045" y="0"/>
                  </a:cubicBezTo>
                  <a:cubicBezTo>
                    <a:pt x="330473" y="27896"/>
                    <a:pt x="483865" y="23800"/>
                    <a:pt x="858968" y="0"/>
                  </a:cubicBezTo>
                  <a:cubicBezTo>
                    <a:pt x="1217737" y="-15842"/>
                    <a:pt x="1303440" y="32712"/>
                    <a:pt x="1565889" y="0"/>
                  </a:cubicBezTo>
                  <a:cubicBezTo>
                    <a:pt x="1820724" y="-13326"/>
                    <a:pt x="1939799" y="5722"/>
                    <a:pt x="2080015" y="0"/>
                  </a:cubicBezTo>
                  <a:cubicBezTo>
                    <a:pt x="2238128" y="30609"/>
                    <a:pt x="2347513" y="6795"/>
                    <a:pt x="2594140" y="0"/>
                  </a:cubicBezTo>
                  <a:cubicBezTo>
                    <a:pt x="2863738" y="-8829"/>
                    <a:pt x="3060924" y="-10443"/>
                    <a:pt x="3236796" y="0"/>
                  </a:cubicBezTo>
                  <a:cubicBezTo>
                    <a:pt x="3411836" y="5605"/>
                    <a:pt x="3567606" y="-14178"/>
                    <a:pt x="3750921" y="0"/>
                  </a:cubicBezTo>
                  <a:cubicBezTo>
                    <a:pt x="3952528" y="31279"/>
                    <a:pt x="4052676" y="8225"/>
                    <a:pt x="4265047" y="0"/>
                  </a:cubicBezTo>
                  <a:cubicBezTo>
                    <a:pt x="4485721" y="-8012"/>
                    <a:pt x="4794453" y="12862"/>
                    <a:pt x="5036234" y="0"/>
                  </a:cubicBezTo>
                  <a:cubicBezTo>
                    <a:pt x="5208161" y="-31491"/>
                    <a:pt x="5397788" y="1273"/>
                    <a:pt x="5678891" y="0"/>
                  </a:cubicBezTo>
                  <a:cubicBezTo>
                    <a:pt x="5899767" y="-15836"/>
                    <a:pt x="6174808" y="52035"/>
                    <a:pt x="6578610" y="0"/>
                  </a:cubicBezTo>
                  <a:cubicBezTo>
                    <a:pt x="6664935" y="13287"/>
                    <a:pt x="6738018" y="62864"/>
                    <a:pt x="6730656" y="168436"/>
                  </a:cubicBezTo>
                  <a:cubicBezTo>
                    <a:pt x="6742427" y="392087"/>
                    <a:pt x="6714480" y="535991"/>
                    <a:pt x="6730656" y="842161"/>
                  </a:cubicBezTo>
                  <a:cubicBezTo>
                    <a:pt x="6702422" y="930064"/>
                    <a:pt x="6659417" y="987518"/>
                    <a:pt x="6578610" y="1010598"/>
                  </a:cubicBezTo>
                  <a:cubicBezTo>
                    <a:pt x="6394615" y="1003355"/>
                    <a:pt x="6239957" y="1033865"/>
                    <a:pt x="6000219" y="1010598"/>
                  </a:cubicBezTo>
                  <a:cubicBezTo>
                    <a:pt x="5780239" y="962470"/>
                    <a:pt x="5655296" y="1030480"/>
                    <a:pt x="5550359" y="1010598"/>
                  </a:cubicBezTo>
                  <a:cubicBezTo>
                    <a:pt x="5426930" y="989028"/>
                    <a:pt x="5246952" y="986853"/>
                    <a:pt x="5100500" y="1010598"/>
                  </a:cubicBezTo>
                  <a:cubicBezTo>
                    <a:pt x="4938065" y="1023301"/>
                    <a:pt x="4834827" y="1051567"/>
                    <a:pt x="4650640" y="1010598"/>
                  </a:cubicBezTo>
                  <a:cubicBezTo>
                    <a:pt x="4469169" y="1015923"/>
                    <a:pt x="4127670" y="1042714"/>
                    <a:pt x="3943719" y="1010598"/>
                  </a:cubicBezTo>
                  <a:cubicBezTo>
                    <a:pt x="3781928" y="997822"/>
                    <a:pt x="3620117" y="977615"/>
                    <a:pt x="3493859" y="1010598"/>
                  </a:cubicBezTo>
                  <a:cubicBezTo>
                    <a:pt x="3374482" y="1026226"/>
                    <a:pt x="3212394" y="1002331"/>
                    <a:pt x="2979734" y="1010598"/>
                  </a:cubicBezTo>
                  <a:cubicBezTo>
                    <a:pt x="2745803" y="1022953"/>
                    <a:pt x="2452780" y="1045925"/>
                    <a:pt x="2337077" y="1010598"/>
                  </a:cubicBezTo>
                  <a:cubicBezTo>
                    <a:pt x="2204670" y="998795"/>
                    <a:pt x="1738833" y="1010297"/>
                    <a:pt x="1565889" y="1010598"/>
                  </a:cubicBezTo>
                  <a:cubicBezTo>
                    <a:pt x="1410137" y="996643"/>
                    <a:pt x="1030294" y="973238"/>
                    <a:pt x="794702" y="1010598"/>
                  </a:cubicBezTo>
                  <a:cubicBezTo>
                    <a:pt x="567177" y="1039419"/>
                    <a:pt x="320311" y="993898"/>
                    <a:pt x="152045" y="1010598"/>
                  </a:cubicBezTo>
                  <a:cubicBezTo>
                    <a:pt x="75004" y="1049049"/>
                    <a:pt x="3016" y="956885"/>
                    <a:pt x="0" y="842161"/>
                  </a:cubicBezTo>
                  <a:cubicBezTo>
                    <a:pt x="-8631" y="607016"/>
                    <a:pt x="-17701" y="32889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7216417"/>
                        <a:gd name="connsiteY0" fmla="*/ 163019 h 978096"/>
                        <a:gd name="connsiteX1" fmla="*/ 163019 w 7216417"/>
                        <a:gd name="connsiteY1" fmla="*/ 0 h 978096"/>
                        <a:gd name="connsiteX2" fmla="*/ 920961 w 7216417"/>
                        <a:gd name="connsiteY2" fmla="*/ 0 h 978096"/>
                        <a:gd name="connsiteX3" fmla="*/ 1678902 w 7216417"/>
                        <a:gd name="connsiteY3" fmla="*/ 0 h 978096"/>
                        <a:gd name="connsiteX4" fmla="*/ 2230133 w 7216417"/>
                        <a:gd name="connsiteY4" fmla="*/ 0 h 978096"/>
                        <a:gd name="connsiteX5" fmla="*/ 2781363 w 7216417"/>
                        <a:gd name="connsiteY5" fmla="*/ 0 h 978096"/>
                        <a:gd name="connsiteX6" fmla="*/ 3470401 w 7216417"/>
                        <a:gd name="connsiteY6" fmla="*/ 0 h 978096"/>
                        <a:gd name="connsiteX7" fmla="*/ 4021631 w 7216417"/>
                        <a:gd name="connsiteY7" fmla="*/ 0 h 978096"/>
                        <a:gd name="connsiteX8" fmla="*/ 4572862 w 7216417"/>
                        <a:gd name="connsiteY8" fmla="*/ 0 h 978096"/>
                        <a:gd name="connsiteX9" fmla="*/ 5399707 w 7216417"/>
                        <a:gd name="connsiteY9" fmla="*/ 0 h 978096"/>
                        <a:gd name="connsiteX10" fmla="*/ 6088745 w 7216417"/>
                        <a:gd name="connsiteY10" fmla="*/ 0 h 978096"/>
                        <a:gd name="connsiteX11" fmla="*/ 7053398 w 7216417"/>
                        <a:gd name="connsiteY11" fmla="*/ 0 h 978096"/>
                        <a:gd name="connsiteX12" fmla="*/ 7216417 w 7216417"/>
                        <a:gd name="connsiteY12" fmla="*/ 163019 h 978096"/>
                        <a:gd name="connsiteX13" fmla="*/ 7216417 w 7216417"/>
                        <a:gd name="connsiteY13" fmla="*/ 815077 h 978096"/>
                        <a:gd name="connsiteX14" fmla="*/ 7053398 w 7216417"/>
                        <a:gd name="connsiteY14" fmla="*/ 978096 h 978096"/>
                        <a:gd name="connsiteX15" fmla="*/ 6433264 w 7216417"/>
                        <a:gd name="connsiteY15" fmla="*/ 978096 h 978096"/>
                        <a:gd name="connsiteX16" fmla="*/ 5950937 w 7216417"/>
                        <a:gd name="connsiteY16" fmla="*/ 978096 h 978096"/>
                        <a:gd name="connsiteX17" fmla="*/ 5468611 w 7216417"/>
                        <a:gd name="connsiteY17" fmla="*/ 978096 h 978096"/>
                        <a:gd name="connsiteX18" fmla="*/ 4986284 w 7216417"/>
                        <a:gd name="connsiteY18" fmla="*/ 978096 h 978096"/>
                        <a:gd name="connsiteX19" fmla="*/ 4228343 w 7216417"/>
                        <a:gd name="connsiteY19" fmla="*/ 978096 h 978096"/>
                        <a:gd name="connsiteX20" fmla="*/ 3746016 w 7216417"/>
                        <a:gd name="connsiteY20" fmla="*/ 978096 h 978096"/>
                        <a:gd name="connsiteX21" fmla="*/ 3194786 w 7216417"/>
                        <a:gd name="connsiteY21" fmla="*/ 978096 h 978096"/>
                        <a:gd name="connsiteX22" fmla="*/ 2505748 w 7216417"/>
                        <a:gd name="connsiteY22" fmla="*/ 978096 h 978096"/>
                        <a:gd name="connsiteX23" fmla="*/ 1678902 w 7216417"/>
                        <a:gd name="connsiteY23" fmla="*/ 978096 h 978096"/>
                        <a:gd name="connsiteX24" fmla="*/ 852057 w 7216417"/>
                        <a:gd name="connsiteY24" fmla="*/ 978096 h 978096"/>
                        <a:gd name="connsiteX25" fmla="*/ 163019 w 7216417"/>
                        <a:gd name="connsiteY25" fmla="*/ 978096 h 978096"/>
                        <a:gd name="connsiteX26" fmla="*/ 0 w 7216417"/>
                        <a:gd name="connsiteY26" fmla="*/ 815077 h 978096"/>
                        <a:gd name="connsiteX27" fmla="*/ 0 w 7216417"/>
                        <a:gd name="connsiteY27" fmla="*/ 163019 h 97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16417" h="978096" fill="none" extrusionOk="0">
                          <a:moveTo>
                            <a:pt x="0" y="163019"/>
                          </a:moveTo>
                          <a:cubicBezTo>
                            <a:pt x="4928" y="57585"/>
                            <a:pt x="79223" y="2602"/>
                            <a:pt x="163019" y="0"/>
                          </a:cubicBezTo>
                          <a:cubicBezTo>
                            <a:pt x="348145" y="19475"/>
                            <a:pt x="545406" y="24035"/>
                            <a:pt x="920961" y="0"/>
                          </a:cubicBezTo>
                          <a:cubicBezTo>
                            <a:pt x="1296516" y="-24035"/>
                            <a:pt x="1400241" y="11796"/>
                            <a:pt x="1678902" y="0"/>
                          </a:cubicBezTo>
                          <a:cubicBezTo>
                            <a:pt x="1957563" y="-11796"/>
                            <a:pt x="2079008" y="-6885"/>
                            <a:pt x="2230133" y="0"/>
                          </a:cubicBezTo>
                          <a:cubicBezTo>
                            <a:pt x="2381258" y="6885"/>
                            <a:pt x="2510577" y="9644"/>
                            <a:pt x="2781363" y="0"/>
                          </a:cubicBezTo>
                          <a:cubicBezTo>
                            <a:pt x="3052149" y="-9644"/>
                            <a:pt x="3269501" y="-19298"/>
                            <a:pt x="3470401" y="0"/>
                          </a:cubicBezTo>
                          <a:cubicBezTo>
                            <a:pt x="3671301" y="19298"/>
                            <a:pt x="3827730" y="-19548"/>
                            <a:pt x="4021631" y="0"/>
                          </a:cubicBezTo>
                          <a:cubicBezTo>
                            <a:pt x="4215532" y="19548"/>
                            <a:pt x="4340885" y="14532"/>
                            <a:pt x="4572862" y="0"/>
                          </a:cubicBezTo>
                          <a:cubicBezTo>
                            <a:pt x="4804839" y="-14532"/>
                            <a:pt x="5182157" y="12628"/>
                            <a:pt x="5399707" y="0"/>
                          </a:cubicBezTo>
                          <a:cubicBezTo>
                            <a:pt x="5617258" y="-12628"/>
                            <a:pt x="5819353" y="18232"/>
                            <a:pt x="6088745" y="0"/>
                          </a:cubicBezTo>
                          <a:cubicBezTo>
                            <a:pt x="6358137" y="-18232"/>
                            <a:pt x="6601238" y="32277"/>
                            <a:pt x="7053398" y="0"/>
                          </a:cubicBezTo>
                          <a:cubicBezTo>
                            <a:pt x="7149612" y="7044"/>
                            <a:pt x="7226780" y="65111"/>
                            <a:pt x="7216417" y="163019"/>
                          </a:cubicBezTo>
                          <a:cubicBezTo>
                            <a:pt x="7236763" y="328688"/>
                            <a:pt x="7194107" y="536932"/>
                            <a:pt x="7216417" y="815077"/>
                          </a:cubicBezTo>
                          <a:cubicBezTo>
                            <a:pt x="7198065" y="899945"/>
                            <a:pt x="7131468" y="962827"/>
                            <a:pt x="7053398" y="978096"/>
                          </a:cubicBezTo>
                          <a:cubicBezTo>
                            <a:pt x="6832750" y="948714"/>
                            <a:pt x="6686672" y="1005937"/>
                            <a:pt x="6433264" y="978096"/>
                          </a:cubicBezTo>
                          <a:cubicBezTo>
                            <a:pt x="6179856" y="950255"/>
                            <a:pt x="6077922" y="989347"/>
                            <a:pt x="5950937" y="978096"/>
                          </a:cubicBezTo>
                          <a:cubicBezTo>
                            <a:pt x="5823952" y="966845"/>
                            <a:pt x="5639443" y="958300"/>
                            <a:pt x="5468611" y="978096"/>
                          </a:cubicBezTo>
                          <a:cubicBezTo>
                            <a:pt x="5297779" y="997892"/>
                            <a:pt x="5171709" y="994743"/>
                            <a:pt x="4986284" y="978096"/>
                          </a:cubicBezTo>
                          <a:cubicBezTo>
                            <a:pt x="4800859" y="961449"/>
                            <a:pt x="4428922" y="1002326"/>
                            <a:pt x="4228343" y="978096"/>
                          </a:cubicBezTo>
                          <a:cubicBezTo>
                            <a:pt x="4027764" y="953866"/>
                            <a:pt x="3889097" y="959557"/>
                            <a:pt x="3746016" y="978096"/>
                          </a:cubicBezTo>
                          <a:cubicBezTo>
                            <a:pt x="3602935" y="996635"/>
                            <a:pt x="3441917" y="974441"/>
                            <a:pt x="3194786" y="978096"/>
                          </a:cubicBezTo>
                          <a:cubicBezTo>
                            <a:pt x="2947655" y="981752"/>
                            <a:pt x="2669189" y="1002813"/>
                            <a:pt x="2505748" y="978096"/>
                          </a:cubicBezTo>
                          <a:cubicBezTo>
                            <a:pt x="2342307" y="953379"/>
                            <a:pt x="1857842" y="996100"/>
                            <a:pt x="1678902" y="978096"/>
                          </a:cubicBezTo>
                          <a:cubicBezTo>
                            <a:pt x="1499962" y="960092"/>
                            <a:pt x="1095069" y="953689"/>
                            <a:pt x="852057" y="978096"/>
                          </a:cubicBezTo>
                          <a:cubicBezTo>
                            <a:pt x="609045" y="1002503"/>
                            <a:pt x="320333" y="978562"/>
                            <a:pt x="163019" y="978096"/>
                          </a:cubicBezTo>
                          <a:cubicBezTo>
                            <a:pt x="83328" y="990633"/>
                            <a:pt x="-10438" y="922796"/>
                            <a:pt x="0" y="815077"/>
                          </a:cubicBezTo>
                          <a:cubicBezTo>
                            <a:pt x="1593" y="613083"/>
                            <a:pt x="-25563" y="321802"/>
                            <a:pt x="0" y="163019"/>
                          </a:cubicBezTo>
                          <a:close/>
                        </a:path>
                        <a:path w="7216417" h="978096" stroke="0" extrusionOk="0">
                          <a:moveTo>
                            <a:pt x="0" y="163019"/>
                          </a:moveTo>
                          <a:cubicBezTo>
                            <a:pt x="-17240" y="81687"/>
                            <a:pt x="68947" y="442"/>
                            <a:pt x="163019" y="0"/>
                          </a:cubicBezTo>
                          <a:cubicBezTo>
                            <a:pt x="516807" y="20995"/>
                            <a:pt x="776311" y="-12951"/>
                            <a:pt x="989864" y="0"/>
                          </a:cubicBezTo>
                          <a:cubicBezTo>
                            <a:pt x="1203418" y="12951"/>
                            <a:pt x="1350410" y="15138"/>
                            <a:pt x="1541095" y="0"/>
                          </a:cubicBezTo>
                          <a:cubicBezTo>
                            <a:pt x="1731780" y="-15138"/>
                            <a:pt x="2007240" y="-3834"/>
                            <a:pt x="2161229" y="0"/>
                          </a:cubicBezTo>
                          <a:cubicBezTo>
                            <a:pt x="2315218" y="3834"/>
                            <a:pt x="2566613" y="-3582"/>
                            <a:pt x="2781363" y="0"/>
                          </a:cubicBezTo>
                          <a:cubicBezTo>
                            <a:pt x="2996113" y="3582"/>
                            <a:pt x="3375020" y="13869"/>
                            <a:pt x="3539305" y="0"/>
                          </a:cubicBezTo>
                          <a:cubicBezTo>
                            <a:pt x="3703590" y="-13869"/>
                            <a:pt x="4135950" y="13692"/>
                            <a:pt x="4366150" y="0"/>
                          </a:cubicBezTo>
                          <a:cubicBezTo>
                            <a:pt x="4596351" y="-13692"/>
                            <a:pt x="4863665" y="36554"/>
                            <a:pt x="5124092" y="0"/>
                          </a:cubicBezTo>
                          <a:cubicBezTo>
                            <a:pt x="5384519" y="-36554"/>
                            <a:pt x="5453814" y="12737"/>
                            <a:pt x="5606418" y="0"/>
                          </a:cubicBezTo>
                          <a:cubicBezTo>
                            <a:pt x="5759022" y="-12737"/>
                            <a:pt x="5991520" y="10930"/>
                            <a:pt x="6364360" y="0"/>
                          </a:cubicBezTo>
                          <a:cubicBezTo>
                            <a:pt x="6737200" y="-10930"/>
                            <a:pt x="6857041" y="-9608"/>
                            <a:pt x="7053398" y="0"/>
                          </a:cubicBezTo>
                          <a:cubicBezTo>
                            <a:pt x="7132624" y="-6433"/>
                            <a:pt x="7211325" y="69989"/>
                            <a:pt x="7216417" y="163019"/>
                          </a:cubicBezTo>
                          <a:cubicBezTo>
                            <a:pt x="7197078" y="486368"/>
                            <a:pt x="7215562" y="647237"/>
                            <a:pt x="7216417" y="815077"/>
                          </a:cubicBezTo>
                          <a:cubicBezTo>
                            <a:pt x="7219562" y="904378"/>
                            <a:pt x="7133621" y="970507"/>
                            <a:pt x="7053398" y="978096"/>
                          </a:cubicBezTo>
                          <a:cubicBezTo>
                            <a:pt x="6851297" y="1001864"/>
                            <a:pt x="6685395" y="978015"/>
                            <a:pt x="6502168" y="978096"/>
                          </a:cubicBezTo>
                          <a:cubicBezTo>
                            <a:pt x="6318941" y="978178"/>
                            <a:pt x="6172621" y="993941"/>
                            <a:pt x="6019841" y="978096"/>
                          </a:cubicBezTo>
                          <a:cubicBezTo>
                            <a:pt x="5867061" y="962251"/>
                            <a:pt x="5644196" y="992164"/>
                            <a:pt x="5468611" y="978096"/>
                          </a:cubicBezTo>
                          <a:cubicBezTo>
                            <a:pt x="5293026" y="964029"/>
                            <a:pt x="5154749" y="965218"/>
                            <a:pt x="4917381" y="978096"/>
                          </a:cubicBezTo>
                          <a:cubicBezTo>
                            <a:pt x="4680013" y="990975"/>
                            <a:pt x="4476643" y="993962"/>
                            <a:pt x="4159439" y="978096"/>
                          </a:cubicBezTo>
                          <a:cubicBezTo>
                            <a:pt x="3842235" y="962230"/>
                            <a:pt x="3820478" y="989613"/>
                            <a:pt x="3539305" y="978096"/>
                          </a:cubicBezTo>
                          <a:cubicBezTo>
                            <a:pt x="3258132" y="966579"/>
                            <a:pt x="2982063" y="999018"/>
                            <a:pt x="2781363" y="978096"/>
                          </a:cubicBezTo>
                          <a:cubicBezTo>
                            <a:pt x="2580663" y="957174"/>
                            <a:pt x="2311530" y="998150"/>
                            <a:pt x="1954518" y="978096"/>
                          </a:cubicBezTo>
                          <a:cubicBezTo>
                            <a:pt x="1597506" y="958042"/>
                            <a:pt x="1533713" y="971209"/>
                            <a:pt x="1127672" y="978096"/>
                          </a:cubicBezTo>
                          <a:cubicBezTo>
                            <a:pt x="721631" y="984983"/>
                            <a:pt x="404745" y="973096"/>
                            <a:pt x="163019" y="978096"/>
                          </a:cubicBezTo>
                          <a:cubicBezTo>
                            <a:pt x="75374" y="985983"/>
                            <a:pt x="7279" y="909254"/>
                            <a:pt x="0" y="815077"/>
                          </a:cubicBezTo>
                          <a:cubicBezTo>
                            <a:pt x="27308" y="528105"/>
                            <a:pt x="18738" y="310183"/>
                            <a:pt x="0" y="16301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id="{CF7BAEDC-1A7A-BBC9-6259-0FFD6D0E7DDA}"/>
                </a:ext>
              </a:extLst>
            </p:cNvPr>
            <p:cNvSpPr txBox="1"/>
            <p:nvPr/>
          </p:nvSpPr>
          <p:spPr>
            <a:xfrm>
              <a:off x="799140" y="347632"/>
              <a:ext cx="7333656" cy="943346"/>
            </a:xfrm>
            <a:prstGeom prst="rect">
              <a:avLst/>
            </a:prstGeom>
            <a:noFill/>
          </p:spPr>
          <p:txBody>
            <a:bodyPr wrap="square" rtlCol="0">
              <a:spAutoFit/>
            </a:bodyPr>
            <a:lstStyle/>
            <a:p>
              <a:pPr algn="ctr" defTabSz="1219170">
                <a:buClr>
                  <a:srgbClr val="000000"/>
                </a:buClr>
              </a:pP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Ý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nghĩa</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bài</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đọc</a:t>
              </a:r>
              <a:endParaRPr lang="vi-VN"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6" name="Picture 2" descr="Set of handdrawn avocado characters saying hi lifting dumbbells holding present and balloon asking questions">
            <a:extLst>
              <a:ext uri="{FF2B5EF4-FFF2-40B4-BE49-F238E27FC236}">
                <a16:creationId xmlns:a16="http://schemas.microsoft.com/office/drawing/2014/main" id="{F58F9D73-4CD7-F8AD-B19D-21C0E15F565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5" b="89936" l="9904" r="89936">
                        <a14:foregroundMark x1="26677" y1="19968" x2="26997" y2="31470"/>
                        <a14:foregroundMark x1="18371" y1="45208" x2="17732" y2="45847"/>
                        <a14:foregroundMark x1="35623" y1="45847" x2="34665" y2="46006"/>
                        <a14:foregroundMark x1="38818" y1="13099" x2="40895" y2="12939"/>
                        <a14:foregroundMark x1="36262" y1="11502" x2="42013" y2="13898"/>
                        <a14:foregroundMark x1="38179" y1="9425" x2="38818" y2="15495"/>
                        <a14:backgroundMark x1="71086" y1="29073" x2="72045" y2="29712"/>
                        <a14:backgroundMark x1="80032" y1="17732" x2="79712" y2="18371"/>
                        <a14:backgroundMark x1="78435" y1="19329" x2="78435" y2="19329"/>
                        <a14:backgroundMark x1="75240" y1="20767" x2="65655" y2="28594"/>
                        <a14:backgroundMark x1="65655" y1="28594" x2="66134" y2="29553"/>
                        <a14:backgroundMark x1="73642" y1="17093" x2="73642" y2="17093"/>
                        <a14:backgroundMark x1="71086" y1="16454" x2="85144" y2="43770"/>
                      </a14:backgroundRemoval>
                    </a14:imgEffect>
                  </a14:imgLayer>
                </a14:imgProps>
              </a:ext>
              <a:ext uri="{28A0092B-C50C-407E-A947-70E740481C1C}">
                <a14:useLocalDpi xmlns:a14="http://schemas.microsoft.com/office/drawing/2010/main" val="0"/>
              </a:ext>
            </a:extLst>
          </a:blip>
          <a:srcRect l="6421" t="6748" r="54116" b="52592"/>
          <a:stretch/>
        </p:blipFill>
        <p:spPr bwMode="auto">
          <a:xfrm>
            <a:off x="1071646" y="568698"/>
            <a:ext cx="2052841" cy="211505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Nhóm 5">
            <a:extLst>
              <a:ext uri="{FF2B5EF4-FFF2-40B4-BE49-F238E27FC236}">
                <a16:creationId xmlns:a16="http://schemas.microsoft.com/office/drawing/2014/main" id="{A6F8789D-BCF1-66B0-1C3F-263A05171322}"/>
              </a:ext>
            </a:extLst>
          </p:cNvPr>
          <p:cNvGrpSpPr/>
          <p:nvPr/>
        </p:nvGrpSpPr>
        <p:grpSpPr>
          <a:xfrm>
            <a:off x="2009775" y="2802802"/>
            <a:ext cx="8924925" cy="2769323"/>
            <a:chOff x="1274150" y="1803037"/>
            <a:chExt cx="4651446" cy="2832461"/>
          </a:xfrm>
          <a:solidFill>
            <a:srgbClr val="FFFFCC"/>
          </a:solidFill>
        </p:grpSpPr>
        <p:sp>
          <p:nvSpPr>
            <p:cNvPr id="18" name="Hình chữ nhật: Góc Tròn 13">
              <a:extLst>
                <a:ext uri="{FF2B5EF4-FFF2-40B4-BE49-F238E27FC236}">
                  <a16:creationId xmlns:a16="http://schemas.microsoft.com/office/drawing/2014/main" id="{7541A129-8581-D0B0-ED0E-D286C8188E1F}"/>
                </a:ext>
              </a:extLst>
            </p:cNvPr>
            <p:cNvSpPr/>
            <p:nvPr/>
          </p:nvSpPr>
          <p:spPr>
            <a:xfrm>
              <a:off x="1274150" y="1803037"/>
              <a:ext cx="4651446" cy="2832461"/>
            </a:xfrm>
            <a:custGeom>
              <a:avLst/>
              <a:gdLst>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5"/>
                  </a:moveTo>
                  <a:cubicBezTo>
                    <a:pt x="86926" y="130437"/>
                    <a:pt x="243143" y="67683"/>
                    <a:pt x="472085" y="0"/>
                  </a:cubicBezTo>
                  <a:cubicBezTo>
                    <a:pt x="1211220" y="-254605"/>
                    <a:pt x="3247222" y="-253958"/>
                    <a:pt x="4179359" y="0"/>
                  </a:cubicBezTo>
                  <a:cubicBezTo>
                    <a:pt x="4517382" y="52145"/>
                    <a:pt x="4700259" y="211598"/>
                    <a:pt x="4651446" y="472085"/>
                  </a:cubicBezTo>
                  <a:cubicBezTo>
                    <a:pt x="4656767" y="634612"/>
                    <a:pt x="4749209" y="2085580"/>
                    <a:pt x="4651446" y="2360374"/>
                  </a:cubicBezTo>
                  <a:cubicBezTo>
                    <a:pt x="4699588" y="2713784"/>
                    <a:pt x="4465287" y="2735425"/>
                    <a:pt x="4179359" y="2832461"/>
                  </a:cubicBezTo>
                  <a:cubicBezTo>
                    <a:pt x="3133080" y="3083031"/>
                    <a:pt x="2080662" y="2950921"/>
                    <a:pt x="472085" y="2832461"/>
                  </a:cubicBezTo>
                  <a:cubicBezTo>
                    <a:pt x="249036" y="2762128"/>
                    <a:pt x="17026" y="2540136"/>
                    <a:pt x="0" y="2360374"/>
                  </a:cubicBezTo>
                  <a:cubicBezTo>
                    <a:pt x="88198" y="1857979"/>
                    <a:pt x="3744" y="1321324"/>
                    <a:pt x="0" y="472085"/>
                  </a:cubicBezTo>
                  <a:close/>
                </a:path>
                <a:path w="4651446" h="2832461" stroke="0" extrusionOk="0">
                  <a:moveTo>
                    <a:pt x="0" y="472085"/>
                  </a:moveTo>
                  <a:cubicBezTo>
                    <a:pt x="-29389" y="234034"/>
                    <a:pt x="183820" y="-28848"/>
                    <a:pt x="472085" y="0"/>
                  </a:cubicBezTo>
                  <a:cubicBezTo>
                    <a:pt x="2420827" y="163829"/>
                    <a:pt x="3322830" y="-45764"/>
                    <a:pt x="4179359" y="0"/>
                  </a:cubicBezTo>
                  <a:cubicBezTo>
                    <a:pt x="4435041" y="36390"/>
                    <a:pt x="4672990" y="207537"/>
                    <a:pt x="4651446" y="472085"/>
                  </a:cubicBezTo>
                  <a:cubicBezTo>
                    <a:pt x="4571063" y="1358481"/>
                    <a:pt x="4843669" y="1783112"/>
                    <a:pt x="4651446" y="2360374"/>
                  </a:cubicBezTo>
                  <a:cubicBezTo>
                    <a:pt x="4652207" y="2591462"/>
                    <a:pt x="4434935" y="2780916"/>
                    <a:pt x="4179359" y="2832461"/>
                  </a:cubicBezTo>
                  <a:cubicBezTo>
                    <a:pt x="2865731" y="3138350"/>
                    <a:pt x="2413682" y="2846019"/>
                    <a:pt x="472085" y="2832461"/>
                  </a:cubicBezTo>
                  <a:cubicBezTo>
                    <a:pt x="209241" y="2898570"/>
                    <a:pt x="-22103" y="2531941"/>
                    <a:pt x="0" y="2360374"/>
                  </a:cubicBezTo>
                  <a:cubicBezTo>
                    <a:pt x="61380" y="1467697"/>
                    <a:pt x="51868" y="1312525"/>
                    <a:pt x="0" y="472085"/>
                  </a:cubicBezTo>
                  <a:close/>
                </a:path>
                <a:path w="4651446" h="2832461" fill="none" stroke="0" extrusionOk="0">
                  <a:moveTo>
                    <a:pt x="0" y="472085"/>
                  </a:moveTo>
                  <a:cubicBezTo>
                    <a:pt x="79404" y="167292"/>
                    <a:pt x="246441" y="45933"/>
                    <a:pt x="472085" y="0"/>
                  </a:cubicBezTo>
                  <a:cubicBezTo>
                    <a:pt x="1102142" y="30345"/>
                    <a:pt x="3160880" y="-345966"/>
                    <a:pt x="4179359" y="0"/>
                  </a:cubicBezTo>
                  <a:cubicBezTo>
                    <a:pt x="4451761" y="22103"/>
                    <a:pt x="4681477" y="219779"/>
                    <a:pt x="4651446" y="472085"/>
                  </a:cubicBezTo>
                  <a:cubicBezTo>
                    <a:pt x="4647873" y="709857"/>
                    <a:pt x="4682596" y="2074701"/>
                    <a:pt x="4651446" y="2360374"/>
                  </a:cubicBezTo>
                  <a:cubicBezTo>
                    <a:pt x="4688789" y="2620404"/>
                    <a:pt x="4389892" y="2845993"/>
                    <a:pt x="4179359" y="2832461"/>
                  </a:cubicBezTo>
                  <a:cubicBezTo>
                    <a:pt x="2938409" y="2779117"/>
                    <a:pt x="1958586" y="2814357"/>
                    <a:pt x="472085" y="2832461"/>
                  </a:cubicBezTo>
                  <a:cubicBezTo>
                    <a:pt x="241779" y="2806150"/>
                    <a:pt x="-726" y="2508894"/>
                    <a:pt x="0" y="2360374"/>
                  </a:cubicBezTo>
                  <a:cubicBezTo>
                    <a:pt x="183315" y="2013295"/>
                    <a:pt x="-70314" y="1101578"/>
                    <a:pt x="0" y="472085"/>
                  </a:cubicBezTo>
                  <a:close/>
                </a:path>
                <a:path w="4651446" h="2832461" fill="none" stroke="0" extrusionOk="0">
                  <a:moveTo>
                    <a:pt x="0" y="472085"/>
                  </a:moveTo>
                  <a:cubicBezTo>
                    <a:pt x="100323" y="134949"/>
                    <a:pt x="223033" y="49308"/>
                    <a:pt x="472085" y="0"/>
                  </a:cubicBezTo>
                  <a:cubicBezTo>
                    <a:pt x="1082669" y="-169038"/>
                    <a:pt x="3191117" y="-231102"/>
                    <a:pt x="4179359" y="0"/>
                  </a:cubicBezTo>
                  <a:cubicBezTo>
                    <a:pt x="4495198" y="40377"/>
                    <a:pt x="4654994" y="217355"/>
                    <a:pt x="4651446" y="472085"/>
                  </a:cubicBezTo>
                  <a:cubicBezTo>
                    <a:pt x="4644023" y="676134"/>
                    <a:pt x="4715728" y="2073597"/>
                    <a:pt x="4651446" y="2360374"/>
                  </a:cubicBezTo>
                  <a:cubicBezTo>
                    <a:pt x="4696696" y="2680841"/>
                    <a:pt x="4450006" y="2779071"/>
                    <a:pt x="4179359" y="2832461"/>
                  </a:cubicBezTo>
                  <a:cubicBezTo>
                    <a:pt x="2933419" y="2854955"/>
                    <a:pt x="1990314" y="2990560"/>
                    <a:pt x="472085" y="2832461"/>
                  </a:cubicBezTo>
                  <a:cubicBezTo>
                    <a:pt x="252951" y="2798799"/>
                    <a:pt x="8387" y="2520561"/>
                    <a:pt x="0" y="2360374"/>
                  </a:cubicBezTo>
                  <a:cubicBezTo>
                    <a:pt x="184044" y="1937171"/>
                    <a:pt x="-39570" y="1099137"/>
                    <a:pt x="0" y="472085"/>
                  </a:cubicBezTo>
                  <a:close/>
                </a:path>
              </a:pathLst>
            </a:custGeom>
            <a:grpFill/>
            <a:ln w="38100">
              <a:solidFill>
                <a:srgbClr val="00B0F0"/>
              </a:solidFill>
              <a:prstDash val="dash"/>
              <a:extLst>
                <a:ext uri="{C807C97D-BFC1-408E-A445-0C87EB9F89A2}">
                  <ask:lineSketchStyleProps xmlns:ask="http://schemas.microsoft.com/office/drawing/2018/sketchyshapes" sd="4134909596">
                    <a:custGeom>
                      <a:avLst/>
                      <a:gdLst>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4925" h="2769323" fill="none" extrusionOk="0">
                          <a:moveTo>
                            <a:pt x="0" y="461562"/>
                          </a:moveTo>
                          <a:cubicBezTo>
                            <a:pt x="122879" y="143987"/>
                            <a:pt x="437475" y="36047"/>
                            <a:pt x="905811" y="0"/>
                          </a:cubicBezTo>
                          <a:cubicBezTo>
                            <a:pt x="2013468" y="-152613"/>
                            <a:pt x="6219920" y="-134402"/>
                            <a:pt x="8019113" y="0"/>
                          </a:cubicBezTo>
                          <a:cubicBezTo>
                            <a:pt x="8589458" y="29964"/>
                            <a:pt x="8939609" y="206694"/>
                            <a:pt x="8924925" y="461562"/>
                          </a:cubicBezTo>
                          <a:cubicBezTo>
                            <a:pt x="8941198" y="656960"/>
                            <a:pt x="9039987" y="1990561"/>
                            <a:pt x="8924925" y="2307760"/>
                          </a:cubicBezTo>
                          <a:cubicBezTo>
                            <a:pt x="8975002" y="2622718"/>
                            <a:pt x="8542476" y="2714784"/>
                            <a:pt x="8019113" y="2769323"/>
                          </a:cubicBezTo>
                          <a:cubicBezTo>
                            <a:pt x="5833988" y="2892293"/>
                            <a:pt x="3965603" y="2872311"/>
                            <a:pt x="905811" y="2769323"/>
                          </a:cubicBezTo>
                          <a:cubicBezTo>
                            <a:pt x="463728" y="2712496"/>
                            <a:pt x="26977" y="2495431"/>
                            <a:pt x="0" y="2307760"/>
                          </a:cubicBezTo>
                          <a:cubicBezTo>
                            <a:pt x="130582" y="1837875"/>
                            <a:pt x="-40237" y="1182193"/>
                            <a:pt x="0" y="461562"/>
                          </a:cubicBezTo>
                          <a:close/>
                        </a:path>
                        <a:path w="8924925" h="2769323" stroke="0" extrusionOk="0">
                          <a:moveTo>
                            <a:pt x="0" y="461562"/>
                          </a:moveTo>
                          <a:cubicBezTo>
                            <a:pt x="-17486" y="219922"/>
                            <a:pt x="363317" y="-3197"/>
                            <a:pt x="905811" y="0"/>
                          </a:cubicBezTo>
                          <a:cubicBezTo>
                            <a:pt x="4426758" y="82346"/>
                            <a:pt x="6604171" y="32583"/>
                            <a:pt x="8019113" y="0"/>
                          </a:cubicBezTo>
                          <a:cubicBezTo>
                            <a:pt x="8531514" y="11734"/>
                            <a:pt x="8906461" y="220959"/>
                            <a:pt x="8924925" y="461562"/>
                          </a:cubicBezTo>
                          <a:cubicBezTo>
                            <a:pt x="8831721" y="1331320"/>
                            <a:pt x="9205997" y="1767031"/>
                            <a:pt x="8924925" y="2307760"/>
                          </a:cubicBezTo>
                          <a:cubicBezTo>
                            <a:pt x="8992042" y="2547252"/>
                            <a:pt x="8508299" y="2745741"/>
                            <a:pt x="8019113" y="2769323"/>
                          </a:cubicBezTo>
                          <a:cubicBezTo>
                            <a:pt x="5598495" y="3030315"/>
                            <a:pt x="4481108" y="2773128"/>
                            <a:pt x="905811" y="2769323"/>
                          </a:cubicBezTo>
                          <a:cubicBezTo>
                            <a:pt x="409529" y="2817328"/>
                            <a:pt x="-22621" y="2501337"/>
                            <a:pt x="0" y="2307760"/>
                          </a:cubicBezTo>
                          <a:cubicBezTo>
                            <a:pt x="89910" y="1459562"/>
                            <a:pt x="37695" y="1263906"/>
                            <a:pt x="0" y="461562"/>
                          </a:cubicBezTo>
                          <a:close/>
                        </a:path>
                        <a:path w="8924925" h="2769323" fill="none" stroke="0" extrusionOk="0">
                          <a:moveTo>
                            <a:pt x="0" y="461562"/>
                          </a:moveTo>
                          <a:cubicBezTo>
                            <a:pt x="113320" y="165463"/>
                            <a:pt x="421976" y="61499"/>
                            <a:pt x="905811" y="0"/>
                          </a:cubicBezTo>
                          <a:cubicBezTo>
                            <a:pt x="2093477" y="-166070"/>
                            <a:pt x="6056011" y="-352887"/>
                            <a:pt x="8019113" y="0"/>
                          </a:cubicBezTo>
                          <a:cubicBezTo>
                            <a:pt x="8562851" y="15872"/>
                            <a:pt x="8916502" y="233715"/>
                            <a:pt x="8924925" y="461562"/>
                          </a:cubicBezTo>
                          <a:cubicBezTo>
                            <a:pt x="8916540" y="710889"/>
                            <a:pt x="9009492" y="1996546"/>
                            <a:pt x="8924925" y="2307760"/>
                          </a:cubicBezTo>
                          <a:cubicBezTo>
                            <a:pt x="8947983" y="2573461"/>
                            <a:pt x="8480344" y="2808028"/>
                            <a:pt x="8019113" y="2769323"/>
                          </a:cubicBezTo>
                          <a:cubicBezTo>
                            <a:pt x="5624422" y="2647111"/>
                            <a:pt x="3678853" y="2767876"/>
                            <a:pt x="905811" y="2769323"/>
                          </a:cubicBezTo>
                          <a:cubicBezTo>
                            <a:pt x="465884" y="2752910"/>
                            <a:pt x="14975" y="2480185"/>
                            <a:pt x="0" y="2307760"/>
                          </a:cubicBezTo>
                          <a:cubicBezTo>
                            <a:pt x="155581" y="1948999"/>
                            <a:pt x="-77506" y="992880"/>
                            <a:pt x="0" y="46156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9" name="Hộp Văn bản 14">
              <a:extLst>
                <a:ext uri="{FF2B5EF4-FFF2-40B4-BE49-F238E27FC236}">
                  <a16:creationId xmlns:a16="http://schemas.microsoft.com/office/drawing/2014/main" id="{D55456C3-FCFF-93B1-5D1D-4C60ABB1598D}"/>
                </a:ext>
              </a:extLst>
            </p:cNvPr>
            <p:cNvSpPr txBox="1"/>
            <p:nvPr/>
          </p:nvSpPr>
          <p:spPr>
            <a:xfrm>
              <a:off x="1446341" y="1981079"/>
              <a:ext cx="4349363" cy="2122110"/>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4000" kern="0" dirty="0">
                  <a:solidFill>
                    <a:srgbClr val="002060"/>
                  </a:solidFill>
                  <a:latin typeface="Calibri" panose="020F0502020204030204" pitchFamily="34" charset="0"/>
                  <a:cs typeface="Calibri" panose="020F0502020204030204" pitchFamily="34" charset="0"/>
                </a:rPr>
                <a:t>Nếu chúng ta yêu thương loài vật, loài vật sẽ yêu quý và muốn ở gần chúng ta. Loài vật cũng cảm nhận được tình yêu thương của con người.</a:t>
              </a:r>
              <a:endParaRPr lang="en-US" sz="4000" kern="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77871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0318015F-EA45-94AA-CC24-6615E95D40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4" name="Picture 3">
            <a:extLst>
              <a:ext uri="{FF2B5EF4-FFF2-40B4-BE49-F238E27FC236}">
                <a16:creationId xmlns:a16="http://schemas.microsoft.com/office/drawing/2014/main" id="{55830AC1-F5A1-0608-6A59-6D436D3AA93E}"/>
              </a:ext>
            </a:extLst>
          </p:cNvPr>
          <p:cNvPicPr>
            <a:picLocks noChangeAspect="1"/>
          </p:cNvPicPr>
          <p:nvPr/>
        </p:nvPicPr>
        <p:blipFill>
          <a:blip r:embed="rId4"/>
          <a:stretch>
            <a:fillRect/>
          </a:stretch>
        </p:blipFill>
        <p:spPr>
          <a:xfrm>
            <a:off x="2705140" y="1567318"/>
            <a:ext cx="8602202" cy="2139881"/>
          </a:xfrm>
          <a:prstGeom prst="rect">
            <a:avLst/>
          </a:prstGeom>
        </p:spPr>
      </p:pic>
    </p:spTree>
    <p:extLst>
      <p:ext uri="{BB962C8B-B14F-4D97-AF65-F5344CB8AC3E}">
        <p14:creationId xmlns:p14="http://schemas.microsoft.com/office/powerpoint/2010/main" val="3165323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2">
            <a:extLst>
              <a:ext uri="{FF2B5EF4-FFF2-40B4-BE49-F238E27FC236}">
                <a16:creationId xmlns:a16="http://schemas.microsoft.com/office/drawing/2014/main" id="{95779AE4-B311-2888-BA81-0246062F5756}"/>
              </a:ext>
            </a:extLst>
          </p:cNvPr>
          <p:cNvGrpSpPr/>
          <p:nvPr/>
        </p:nvGrpSpPr>
        <p:grpSpPr>
          <a:xfrm>
            <a:off x="624965" y="1822819"/>
            <a:ext cx="10484195" cy="2524599"/>
            <a:chOff x="541178" y="1864447"/>
            <a:chExt cx="10484195" cy="2524599"/>
          </a:xfrm>
        </p:grpSpPr>
        <p:sp>
          <p:nvSpPr>
            <p:cNvPr id="3" name="Hộp Văn bản 4">
              <a:extLst>
                <a:ext uri="{FF2B5EF4-FFF2-40B4-BE49-F238E27FC236}">
                  <a16:creationId xmlns:a16="http://schemas.microsoft.com/office/drawing/2014/main" id="{D93C1403-2E4E-F88A-B243-BE8703E34E0D}"/>
                </a:ext>
              </a:extLst>
            </p:cNvPr>
            <p:cNvSpPr txBox="1"/>
            <p:nvPr/>
          </p:nvSpPr>
          <p:spPr>
            <a:xfrm>
              <a:off x="2598956" y="2080722"/>
              <a:ext cx="8426417" cy="2308324"/>
            </a:xfrm>
            <a:prstGeom prst="rect">
              <a:avLst/>
            </a:prstGeom>
            <a:noFill/>
          </p:spPr>
          <p:txBody>
            <a:bodyPr wrap="square" rtlCol="0">
              <a:spAutoFit/>
            </a:bodyPr>
            <a:lstStyle/>
            <a:p>
              <a:pPr algn="just" defTabSz="1219170">
                <a:buClr>
                  <a:srgbClr val="000000"/>
                </a:buClr>
              </a:pP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Đọc</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diễn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toàn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nhấn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giọng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những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câu</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đoạn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thương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lũ</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trong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bão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như</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Mưa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mặt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đình</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run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rẩy</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t>
              </a:r>
              <a:endParaRPr lang="en-US" sz="6000" kern="0" dirty="0">
                <a:solidFill>
                  <a:srgbClr val="002060"/>
                </a:solidFill>
                <a:latin typeface="Calibri" panose="020F0502020204030204" pitchFamily="34" charset="0"/>
                <a:cs typeface="Calibri" panose="020F0502020204030204" pitchFamily="34" charset="0"/>
                <a:sym typeface="Arial"/>
              </a:endParaRPr>
            </a:p>
          </p:txBody>
        </p:sp>
        <p:pic>
          <p:nvPicPr>
            <p:cNvPr id="4" name="Hình ảnh 9">
              <a:extLst>
                <a:ext uri="{FF2B5EF4-FFF2-40B4-BE49-F238E27FC236}">
                  <a16:creationId xmlns:a16="http://schemas.microsoft.com/office/drawing/2014/main" id="{392B3019-3088-B5A4-6200-95D758CE2F47}"/>
                </a:ext>
              </a:extLst>
            </p:cNvPr>
            <p:cNvPicPr>
              <a:picLocks noChangeAspect="1"/>
            </p:cNvPicPr>
            <p:nvPr/>
          </p:nvPicPr>
          <p:blipFill rotWithShape="1">
            <a:blip r:embed="rId3"/>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id="{59A7F32E-F0F2-B243-DE91-D0DABAC41E5F}"/>
              </a:ext>
            </a:extLst>
          </p:cNvPr>
          <p:cNvPicPr>
            <a:picLocks noChangeAspect="1"/>
          </p:cNvPicPr>
          <p:nvPr/>
        </p:nvPicPr>
        <p:blipFill>
          <a:blip r:embed="rId4"/>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138750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4F403-BEF6-48A4-9F1A-30B2D8B7D3F6}"/>
              </a:ext>
            </a:extLst>
          </p:cNvPr>
          <p:cNvPicPr>
            <a:picLocks noChangeAspect="1"/>
          </p:cNvPicPr>
          <p:nvPr/>
        </p:nvPicPr>
        <p:blipFill rotWithShape="1">
          <a:blip r:embed="rId3"/>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id="{541EA7A0-CE4A-882A-F5E0-C19C336489E7}"/>
              </a:ext>
            </a:extLst>
          </p:cNvPr>
          <p:cNvPicPr>
            <a:picLocks noChangeAspect="1"/>
          </p:cNvPicPr>
          <p:nvPr/>
        </p:nvPicPr>
        <p:blipFill>
          <a:blip r:embed="rId4"/>
          <a:stretch>
            <a:fillRect/>
          </a:stretch>
        </p:blipFill>
        <p:spPr>
          <a:xfrm>
            <a:off x="1160406" y="600811"/>
            <a:ext cx="8986283" cy="877900"/>
          </a:xfrm>
          <a:prstGeom prst="rect">
            <a:avLst/>
          </a:prstGeom>
        </p:spPr>
      </p:pic>
    </p:spTree>
    <p:controls>
      <mc:AlternateContent xmlns:mc="http://schemas.openxmlformats.org/markup-compatibility/2006">
        <mc:Choice xmlns:v="urn:schemas-microsoft-com:vml" Requires="v">
          <p:control name="TextBox1" r:id="rId1" imgW="4259520" imgH="1249560"/>
        </mc:Choice>
        <mc:Fallback>
          <p:control name="TextBox1" r:id="rId1" imgW="4259520" imgH="1249560">
            <p:pic>
              <p:nvPicPr>
                <p:cNvPr id="3" name="TextBox1">
                  <a:extLst>
                    <a:ext uri="{FF2B5EF4-FFF2-40B4-BE49-F238E27FC236}">
                      <a16:creationId xmlns:a16="http://schemas.microsoft.com/office/drawing/2014/main" id="{1281805D-61E1-6626-62FA-4B7B6B88805E}"/>
                    </a:ext>
                  </a:extLst>
                </p:cNvPr>
                <p:cNvPicPr>
                  <a:picLocks/>
                </p:cNvPicPr>
                <p:nvPr/>
              </p:nvPicPr>
              <p:blipFill>
                <a:blip r:embed="rId5"/>
                <a:stretch>
                  <a:fillRect/>
                </a:stretch>
              </p:blipFill>
              <p:spPr>
                <a:xfrm>
                  <a:off x="3757459" y="1864424"/>
                  <a:ext cx="4255831" cy="1252402"/>
                </a:xfrm>
                <a:prstGeom prst="rect">
                  <a:avLst/>
                </a:prstGeom>
              </p:spPr>
            </p:pic>
          </p:control>
        </mc:Fallback>
      </mc:AlternateContent>
    </p:controls>
    <p:extLst>
      <p:ext uri="{BB962C8B-B14F-4D97-AF65-F5344CB8AC3E}">
        <p14:creationId xmlns:p14="http://schemas.microsoft.com/office/powerpoint/2010/main" val="267484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BF209-269D-472B-2919-225EB09ACC12}"/>
              </a:ext>
            </a:extLst>
          </p:cNvPr>
          <p:cNvPicPr>
            <a:picLocks noChangeAspect="1"/>
          </p:cNvPicPr>
          <p:nvPr/>
        </p:nvPicPr>
        <p:blipFill>
          <a:blip r:embed="rId3"/>
          <a:stretch>
            <a:fillRect/>
          </a:stretch>
        </p:blipFill>
        <p:spPr>
          <a:xfrm>
            <a:off x="1061848" y="2126657"/>
            <a:ext cx="8772904" cy="1956986"/>
          </a:xfrm>
          <a:prstGeom prst="rect">
            <a:avLst/>
          </a:prstGeom>
        </p:spPr>
      </p:pic>
      <p:pic>
        <p:nvPicPr>
          <p:cNvPr id="5" name="Picture 4">
            <a:extLst>
              <a:ext uri="{FF2B5EF4-FFF2-40B4-BE49-F238E27FC236}">
                <a16:creationId xmlns:a16="http://schemas.microsoft.com/office/drawing/2014/main" id="{F0476C26-63F9-F42C-13AC-9EE691070D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969380" y="1946221"/>
            <a:ext cx="3820761" cy="479325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69526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1328-4841-C642-781D-592C748A3EC5}"/>
              </a:ext>
            </a:extLst>
          </p:cNvPr>
          <p:cNvSpPr txBox="1"/>
          <p:nvPr/>
        </p:nvSpPr>
        <p:spPr>
          <a:xfrm>
            <a:off x="1017142" y="544530"/>
            <a:ext cx="10387173"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1. Tìm chủ ngữ và vị ngữ trong câu: “Ông bắc thang, đem đặt lũ cò con vào chiếc tổ cũ.”. </a:t>
            </a:r>
            <a:endParaRPr lang="en-US" sz="36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774E8ED-FD05-47E8-844B-4281EF3D5691}"/>
              </a:ext>
            </a:extLst>
          </p:cNvPr>
          <p:cNvSpPr txBox="1"/>
          <p:nvPr/>
        </p:nvSpPr>
        <p:spPr>
          <a:xfrm>
            <a:off x="1959769" y="2548622"/>
            <a:ext cx="9213056" cy="1077218"/>
          </a:xfrm>
          <a:prstGeom prst="rect">
            <a:avLst/>
          </a:prstGeom>
          <a:noFill/>
        </p:spPr>
        <p:txBody>
          <a:bodyPr wrap="square">
            <a:spAutoFit/>
          </a:bodyPr>
          <a:lstStyle/>
          <a:p>
            <a:pPr algn="just" latinLnBrk="0"/>
            <a:r>
              <a:rPr lang="en-US" sz="3200" b="0" i="0" u="sng" dirty="0" err="1">
                <a:solidFill>
                  <a:srgbClr val="FF0000"/>
                </a:solidFill>
                <a:effectLst/>
                <a:latin typeface="Cambria" panose="02040503050406030204" pitchFamily="18" charset="0"/>
                <a:ea typeface="Cambria" panose="02040503050406030204" pitchFamily="18" charset="0"/>
              </a:rPr>
              <a:t>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bắc</a:t>
            </a:r>
            <a:r>
              <a:rPr lang="en-US" sz="3200" b="0" i="0" u="sng" dirty="0">
                <a:solidFill>
                  <a:srgbClr val="FF0000"/>
                </a:solidFill>
                <a:effectLst/>
                <a:latin typeface="Cambria" panose="02040503050406030204" pitchFamily="18" charset="0"/>
                <a:ea typeface="Cambria" panose="02040503050406030204" pitchFamily="18" charset="0"/>
              </a:rPr>
              <a:t> thang, </a:t>
            </a:r>
            <a:r>
              <a:rPr lang="en-US" sz="3200" b="0" i="0" u="sng" dirty="0" err="1">
                <a:solidFill>
                  <a:srgbClr val="FF0000"/>
                </a:solidFill>
                <a:effectLst/>
                <a:latin typeface="Cambria" panose="02040503050406030204" pitchFamily="18" charset="0"/>
                <a:ea typeface="Cambria" panose="02040503050406030204" pitchFamily="18" charset="0"/>
              </a:rPr>
              <a:t>đem</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đặt</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lũ</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cò</a:t>
            </a:r>
            <a:r>
              <a:rPr lang="en-US" sz="3200" b="0" i="0" u="sng" dirty="0">
                <a:solidFill>
                  <a:srgbClr val="FF0000"/>
                </a:solidFill>
                <a:effectLst/>
                <a:latin typeface="Cambria" panose="02040503050406030204" pitchFamily="18" charset="0"/>
                <a:ea typeface="Cambria" panose="02040503050406030204" pitchFamily="18" charset="0"/>
              </a:rPr>
              <a:t> con </a:t>
            </a:r>
            <a:r>
              <a:rPr lang="en-US" sz="3200" b="0" i="0" u="sng" dirty="0" err="1">
                <a:solidFill>
                  <a:srgbClr val="FF0000"/>
                </a:solidFill>
                <a:effectLst/>
                <a:latin typeface="Cambria" panose="02040503050406030204" pitchFamily="18" charset="0"/>
                <a:ea typeface="Cambria" panose="02040503050406030204" pitchFamily="18" charset="0"/>
              </a:rPr>
              <a:t>vào</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chiếc</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tổ</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cũ</a:t>
            </a:r>
            <a:r>
              <a:rPr lang="en-US" sz="3200" b="0" i="0" u="sng"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just" latinLnBrk="0"/>
            <a:r>
              <a:rPr lang="en-US" sz="3200" b="0" i="0" dirty="0">
                <a:solidFill>
                  <a:srgbClr val="FF0000"/>
                </a:solidFill>
                <a:effectLst/>
                <a:latin typeface="Cambria" panose="02040503050406030204" pitchFamily="18" charset="0"/>
                <a:ea typeface="Cambria" panose="02040503050406030204" pitchFamily="18" charset="0"/>
              </a:rPr>
              <a:t>CN                              VN </a:t>
            </a:r>
          </a:p>
        </p:txBody>
      </p:sp>
    </p:spTree>
    <p:extLst>
      <p:ext uri="{BB962C8B-B14F-4D97-AF65-F5344CB8AC3E}">
        <p14:creationId xmlns:p14="http://schemas.microsoft.com/office/powerpoint/2010/main" val="270823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FE9BFC-4F30-4B22-836C-B26497A75159}"/>
              </a:ext>
            </a:extLst>
          </p:cNvPr>
          <p:cNvSpPr/>
          <p:nvPr/>
        </p:nvSpPr>
        <p:spPr>
          <a:xfrm>
            <a:off x="3339366" y="897070"/>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C4880D18-D2F5-48FA-BCE3-7B4F520BB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EBFD4E81-1BFC-424D-A7C2-E5A920CA0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B5FE1163-8A53-4DA6-9B9C-A5F523B951FD}"/>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4D324769-3CA7-4911-945D-06574302F8FC}"/>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37D16FFF-4DF8-41AD-8B79-E9AA446CBD25}"/>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7EEA84F2-6D38-4E04-9D70-D2167FCDA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598A76D2-4BA8-4E1D-B09B-F721D0C4C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34CEF6B5-AB21-4B9D-81D7-03913D961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E0CAA19-C905-4C0B-984C-FB35ADFF2D63}"/>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598816" y="808712"/>
            <a:ext cx="626045" cy="698841"/>
          </a:xfrm>
          <a:prstGeom prst="rect">
            <a:avLst/>
          </a:prstGeom>
        </p:spPr>
      </p:pic>
    </p:spTree>
    <p:extLst>
      <p:ext uri="{BB962C8B-B14F-4D97-AF65-F5344CB8AC3E}">
        <p14:creationId xmlns:p14="http://schemas.microsoft.com/office/powerpoint/2010/main" val="3402061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strVal val="#ppt_w*0.70"/>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animEffect transition="in" filter="fade">
                                      <p:cBhvr>
                                        <p:cTn id="27" dur="500"/>
                                        <p:tgtEl>
                                          <p:spTgt spid="6"/>
                                        </p:tgtEl>
                                      </p:cBhvr>
                                    </p:animEffect>
                                  </p:childTnLst>
                                </p:cTn>
                              </p:par>
                              <p:par>
                                <p:cTn id="28" presetID="22" presetClass="entr" presetSubtype="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strVal val="#ppt_w*0.70"/>
                                          </p:val>
                                        </p:tav>
                                        <p:tav tm="100000">
                                          <p:val>
                                            <p:strVal val="#ppt_w"/>
                                          </p:val>
                                        </p:tav>
                                      </p:tavLst>
                                    </p:anim>
                                    <p:anim calcmode="lin" valueType="num">
                                      <p:cBhvr>
                                        <p:cTn id="35" dur="500" fill="hold"/>
                                        <p:tgtEl>
                                          <p:spTgt spid="7"/>
                                        </p:tgtEl>
                                        <p:attrNameLst>
                                          <p:attrName>ppt_h</p:attrName>
                                        </p:attrNameLst>
                                      </p:cBhvr>
                                      <p:tavLst>
                                        <p:tav tm="0">
                                          <p:val>
                                            <p:strVal val="#ppt_h"/>
                                          </p:val>
                                        </p:tav>
                                        <p:tav tm="100000">
                                          <p:val>
                                            <p:strVal val="#ppt_h"/>
                                          </p:val>
                                        </p:tav>
                                      </p:tavLst>
                                    </p:anim>
                                    <p:animEffect transition="in" filter="fade">
                                      <p:cBhvr>
                                        <p:cTn id="36" dur="500"/>
                                        <p:tgtEl>
                                          <p:spTgt spid="7"/>
                                        </p:tgtEl>
                                      </p:cBhvr>
                                    </p:animEffect>
                                  </p:childTnLst>
                                </p:cTn>
                              </p:par>
                              <p:par>
                                <p:cTn id="37" presetID="22" presetClass="entr" presetSubtype="8"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strVal val="#ppt_w*0.70"/>
                                          </p:val>
                                        </p:tav>
                                        <p:tav tm="100000">
                                          <p:val>
                                            <p:strVal val="#ppt_w"/>
                                          </p:val>
                                        </p:tav>
                                      </p:tavLst>
                                    </p:anim>
                                    <p:anim calcmode="lin" valueType="num">
                                      <p:cBhvr>
                                        <p:cTn id="44" dur="500" fill="hold"/>
                                        <p:tgtEl>
                                          <p:spTgt spid="8"/>
                                        </p:tgtEl>
                                        <p:attrNameLst>
                                          <p:attrName>ppt_h</p:attrName>
                                        </p:attrNameLst>
                                      </p:cBhvr>
                                      <p:tavLst>
                                        <p:tav tm="0">
                                          <p:val>
                                            <p:strVal val="#ppt_h"/>
                                          </p:val>
                                        </p:tav>
                                        <p:tav tm="100000">
                                          <p:val>
                                            <p:strVal val="#ppt_h"/>
                                          </p:val>
                                        </p:tav>
                                      </p:tavLst>
                                    </p:anim>
                                    <p:animEffect transition="in" filter="fade">
                                      <p:cBhvr>
                                        <p:cTn id="45" dur="500"/>
                                        <p:tgtEl>
                                          <p:spTgt spid="8"/>
                                        </p:tgtEl>
                                      </p:cBhvr>
                                    </p:animEffect>
                                  </p:childTnLst>
                                </p:cTn>
                              </p:par>
                              <p:par>
                                <p:cTn id="46" presetID="22" presetClass="entr" presetSubtype="2"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1328-4841-C642-781D-592C748A3EC5}"/>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Viết 1 – 2 câu giới thiệu về cô bé Bua Kham và chỉ ra chủ ngữ, vị ngữ của mỗi câu. </a:t>
            </a:r>
            <a:endParaRPr kumimoji="0" lang="en-US" sz="3600" b="1" i="0" u="none" strike="noStrike" kern="1200" cap="none" spc="0" normalizeH="0" baseline="0" noProof="0" dirty="0">
              <a:ln>
                <a:noFill/>
              </a:ln>
              <a:solidFill>
                <a:srgbClr val="2F2F2F"/>
              </a:solidFill>
              <a:effectLst/>
              <a:uLnTx/>
              <a:uFillTx/>
              <a:latin typeface="Cambria" panose="02040503050406030204" pitchFamily="18" charset="0"/>
              <a:ea typeface="Cambria" panose="02040503050406030204" pitchFamily="18" charset="0"/>
              <a:cs typeface="+mn-cs"/>
            </a:endParaRPr>
          </a:p>
        </p:txBody>
      </p:sp>
      <p:grpSp>
        <p:nvGrpSpPr>
          <p:cNvPr id="2" name="Nhóm 5">
            <a:extLst>
              <a:ext uri="{FF2B5EF4-FFF2-40B4-BE49-F238E27FC236}">
                <a16:creationId xmlns:a16="http://schemas.microsoft.com/office/drawing/2014/main" id="{CB149F0D-4270-BF4B-D0C9-F604CC35CEFB}"/>
              </a:ext>
            </a:extLst>
          </p:cNvPr>
          <p:cNvGrpSpPr/>
          <p:nvPr/>
        </p:nvGrpSpPr>
        <p:grpSpPr>
          <a:xfrm>
            <a:off x="1228725" y="2802803"/>
            <a:ext cx="9982200" cy="1845398"/>
            <a:chOff x="1274150" y="1803037"/>
            <a:chExt cx="4651446" cy="2832461"/>
          </a:xfrm>
          <a:solidFill>
            <a:srgbClr val="FFFFCC"/>
          </a:solidFill>
        </p:grpSpPr>
        <p:sp>
          <p:nvSpPr>
            <p:cNvPr id="3" name="Hình chữ nhật: Góc Tròn 13">
              <a:extLst>
                <a:ext uri="{FF2B5EF4-FFF2-40B4-BE49-F238E27FC236}">
                  <a16:creationId xmlns:a16="http://schemas.microsoft.com/office/drawing/2014/main" id="{D153E831-A10E-3CD5-1822-36735C892D4E}"/>
                </a:ext>
              </a:extLst>
            </p:cNvPr>
            <p:cNvSpPr/>
            <p:nvPr/>
          </p:nvSpPr>
          <p:spPr>
            <a:xfrm>
              <a:off x="1274150" y="1803037"/>
              <a:ext cx="4651446" cy="2832461"/>
            </a:xfrm>
            <a:custGeom>
              <a:avLst/>
              <a:gdLst>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3 h 2832461"/>
                <a:gd name="connsiteX5" fmla="*/ 4179359 w 4651446"/>
                <a:gd name="connsiteY5" fmla="*/ 2832461 h 2832461"/>
                <a:gd name="connsiteX6" fmla="*/ 472085 w 4651446"/>
                <a:gd name="connsiteY6" fmla="*/ 2832461 h 2832461"/>
                <a:gd name="connsiteX7" fmla="*/ 0 w 4651446"/>
                <a:gd name="connsiteY7" fmla="*/ 2360373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3 h 2832461"/>
                <a:gd name="connsiteX5" fmla="*/ 4179359 w 4651446"/>
                <a:gd name="connsiteY5" fmla="*/ 2832461 h 2832461"/>
                <a:gd name="connsiteX6" fmla="*/ 472085 w 4651446"/>
                <a:gd name="connsiteY6" fmla="*/ 2832461 h 2832461"/>
                <a:gd name="connsiteX7" fmla="*/ 0 w 4651446"/>
                <a:gd name="connsiteY7" fmla="*/ 2360373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3 h 2832461"/>
                <a:gd name="connsiteX5" fmla="*/ 4179359 w 4651446"/>
                <a:gd name="connsiteY5" fmla="*/ 2832461 h 2832461"/>
                <a:gd name="connsiteX6" fmla="*/ 472085 w 4651446"/>
                <a:gd name="connsiteY6" fmla="*/ 2832461 h 2832461"/>
                <a:gd name="connsiteX7" fmla="*/ 0 w 4651446"/>
                <a:gd name="connsiteY7" fmla="*/ 2360373 h 2832461"/>
                <a:gd name="connsiteX8" fmla="*/ 0 w 4651446"/>
                <a:gd name="connsiteY8" fmla="*/ 472085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5"/>
                  </a:moveTo>
                  <a:cubicBezTo>
                    <a:pt x="50171" y="166914"/>
                    <a:pt x="253932" y="154514"/>
                    <a:pt x="472085" y="0"/>
                  </a:cubicBezTo>
                  <a:cubicBezTo>
                    <a:pt x="1173257" y="-321141"/>
                    <a:pt x="3255708" y="-709098"/>
                    <a:pt x="4179359" y="0"/>
                  </a:cubicBezTo>
                  <a:cubicBezTo>
                    <a:pt x="4502559" y="38874"/>
                    <a:pt x="4684683" y="211558"/>
                    <a:pt x="4651446" y="472085"/>
                  </a:cubicBezTo>
                  <a:cubicBezTo>
                    <a:pt x="4657641" y="620355"/>
                    <a:pt x="4729312" y="2060219"/>
                    <a:pt x="4651446" y="2360373"/>
                  </a:cubicBezTo>
                  <a:cubicBezTo>
                    <a:pt x="4690554" y="2725251"/>
                    <a:pt x="4458547" y="2768564"/>
                    <a:pt x="4179359" y="2832461"/>
                  </a:cubicBezTo>
                  <a:cubicBezTo>
                    <a:pt x="3056307" y="3107220"/>
                    <a:pt x="2115647" y="3047190"/>
                    <a:pt x="472085" y="2832461"/>
                  </a:cubicBezTo>
                  <a:cubicBezTo>
                    <a:pt x="255385" y="2740383"/>
                    <a:pt x="15656" y="2535041"/>
                    <a:pt x="0" y="2360373"/>
                  </a:cubicBezTo>
                  <a:cubicBezTo>
                    <a:pt x="87027" y="1827653"/>
                    <a:pt x="-16159" y="1198927"/>
                    <a:pt x="0" y="472085"/>
                  </a:cubicBezTo>
                  <a:close/>
                </a:path>
                <a:path w="4651446" h="2832461" stroke="0" extrusionOk="0">
                  <a:moveTo>
                    <a:pt x="0" y="472085"/>
                  </a:moveTo>
                  <a:cubicBezTo>
                    <a:pt x="-35405" y="233549"/>
                    <a:pt x="187111" y="-9610"/>
                    <a:pt x="472085" y="0"/>
                  </a:cubicBezTo>
                  <a:cubicBezTo>
                    <a:pt x="2375625" y="205744"/>
                    <a:pt x="3363108" y="-56810"/>
                    <a:pt x="4179359" y="0"/>
                  </a:cubicBezTo>
                  <a:cubicBezTo>
                    <a:pt x="4439839" y="42077"/>
                    <a:pt x="4683530" y="185319"/>
                    <a:pt x="4651446" y="472085"/>
                  </a:cubicBezTo>
                  <a:cubicBezTo>
                    <a:pt x="4576972" y="1354579"/>
                    <a:pt x="4798733" y="1813956"/>
                    <a:pt x="4651446" y="2360373"/>
                  </a:cubicBezTo>
                  <a:cubicBezTo>
                    <a:pt x="4653821" y="2584669"/>
                    <a:pt x="4436116" y="2637744"/>
                    <a:pt x="4179359" y="2832461"/>
                  </a:cubicBezTo>
                  <a:cubicBezTo>
                    <a:pt x="2882163" y="3216400"/>
                    <a:pt x="2533978" y="2895726"/>
                    <a:pt x="472085" y="2832461"/>
                  </a:cubicBezTo>
                  <a:cubicBezTo>
                    <a:pt x="214255" y="2867783"/>
                    <a:pt x="-21050" y="2525328"/>
                    <a:pt x="0" y="2360373"/>
                  </a:cubicBezTo>
                  <a:cubicBezTo>
                    <a:pt x="39071" y="1519216"/>
                    <a:pt x="27923" y="1297825"/>
                    <a:pt x="0" y="472085"/>
                  </a:cubicBezTo>
                  <a:close/>
                </a:path>
                <a:path w="4651446" h="2832461" fill="none" stroke="0" extrusionOk="0">
                  <a:moveTo>
                    <a:pt x="0" y="472085"/>
                  </a:moveTo>
                  <a:cubicBezTo>
                    <a:pt x="73519" y="168524"/>
                    <a:pt x="228968" y="70531"/>
                    <a:pt x="472085" y="0"/>
                  </a:cubicBezTo>
                  <a:cubicBezTo>
                    <a:pt x="1126698" y="-120420"/>
                    <a:pt x="3247835" y="-144786"/>
                    <a:pt x="4179359" y="0"/>
                  </a:cubicBezTo>
                  <a:cubicBezTo>
                    <a:pt x="4416284" y="29883"/>
                    <a:pt x="4668202" y="212523"/>
                    <a:pt x="4651446" y="472085"/>
                  </a:cubicBezTo>
                  <a:cubicBezTo>
                    <a:pt x="4659602" y="680004"/>
                    <a:pt x="4680801" y="2096057"/>
                    <a:pt x="4651446" y="2360373"/>
                  </a:cubicBezTo>
                  <a:cubicBezTo>
                    <a:pt x="4675844" y="2625955"/>
                    <a:pt x="4402370" y="2822167"/>
                    <a:pt x="4179359" y="2832461"/>
                  </a:cubicBezTo>
                  <a:cubicBezTo>
                    <a:pt x="2948731" y="2778121"/>
                    <a:pt x="1943116" y="2950895"/>
                    <a:pt x="472085" y="2832461"/>
                  </a:cubicBezTo>
                  <a:cubicBezTo>
                    <a:pt x="236833" y="2782566"/>
                    <a:pt x="1460" y="2534056"/>
                    <a:pt x="0" y="2360373"/>
                  </a:cubicBezTo>
                  <a:cubicBezTo>
                    <a:pt x="112928" y="1994151"/>
                    <a:pt x="-66043" y="1097774"/>
                    <a:pt x="0" y="472085"/>
                  </a:cubicBezTo>
                  <a:close/>
                </a:path>
                <a:path w="4651446" h="2832461" fill="none" stroke="0" extrusionOk="0">
                  <a:moveTo>
                    <a:pt x="0" y="472085"/>
                  </a:moveTo>
                  <a:cubicBezTo>
                    <a:pt x="79128" y="159321"/>
                    <a:pt x="227400" y="162299"/>
                    <a:pt x="472085" y="0"/>
                  </a:cubicBezTo>
                  <a:cubicBezTo>
                    <a:pt x="1237200" y="-327534"/>
                    <a:pt x="3206661" y="-585339"/>
                    <a:pt x="4179359" y="0"/>
                  </a:cubicBezTo>
                  <a:cubicBezTo>
                    <a:pt x="4476374" y="25001"/>
                    <a:pt x="4657220" y="216614"/>
                    <a:pt x="4651446" y="472085"/>
                  </a:cubicBezTo>
                  <a:cubicBezTo>
                    <a:pt x="4603865" y="665533"/>
                    <a:pt x="4705620" y="2066575"/>
                    <a:pt x="4651446" y="2360373"/>
                  </a:cubicBezTo>
                  <a:cubicBezTo>
                    <a:pt x="4702885" y="2700208"/>
                    <a:pt x="4442429" y="2809965"/>
                    <a:pt x="4179359" y="2832461"/>
                  </a:cubicBezTo>
                  <a:cubicBezTo>
                    <a:pt x="3034718" y="3083161"/>
                    <a:pt x="2009248" y="2996934"/>
                    <a:pt x="472085" y="2832461"/>
                  </a:cubicBezTo>
                  <a:cubicBezTo>
                    <a:pt x="246961" y="2774135"/>
                    <a:pt x="11213" y="2530331"/>
                    <a:pt x="0" y="2360373"/>
                  </a:cubicBezTo>
                  <a:cubicBezTo>
                    <a:pt x="170755" y="1908804"/>
                    <a:pt x="-44758" y="1050043"/>
                    <a:pt x="0" y="472085"/>
                  </a:cubicBezTo>
                  <a:close/>
                </a:path>
              </a:pathLst>
            </a:custGeom>
            <a:grpFill/>
            <a:ln w="38100">
              <a:solidFill>
                <a:srgbClr val="00B0F0"/>
              </a:solidFill>
              <a:prstDash val="dash"/>
              <a:extLst>
                <a:ext uri="{C807C97D-BFC1-408E-A445-0C87EB9F89A2}">
                  <ask:lineSketchStyleProps xmlns:ask="http://schemas.microsoft.com/office/drawing/2018/sketchyshapes" sd="4134909596">
                    <a:custGeom>
                      <a:avLst/>
                      <a:gdLst>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1845398" fill="none" extrusionOk="0">
                          <a:moveTo>
                            <a:pt x="0" y="307572"/>
                          </a:moveTo>
                          <a:cubicBezTo>
                            <a:pt x="95533" y="111458"/>
                            <a:pt x="517216" y="83536"/>
                            <a:pt x="1013116" y="0"/>
                          </a:cubicBezTo>
                          <a:cubicBezTo>
                            <a:pt x="2337688" y="-175936"/>
                            <a:pt x="6966702" y="-333517"/>
                            <a:pt x="8969083" y="0"/>
                          </a:cubicBezTo>
                          <a:cubicBezTo>
                            <a:pt x="9569356" y="10389"/>
                            <a:pt x="10002242" y="137761"/>
                            <a:pt x="9982200" y="307572"/>
                          </a:cubicBezTo>
                          <a:cubicBezTo>
                            <a:pt x="10001003" y="423922"/>
                            <a:pt x="10087615" y="1317674"/>
                            <a:pt x="9982200" y="1537825"/>
                          </a:cubicBezTo>
                          <a:cubicBezTo>
                            <a:pt x="10031973" y="1760840"/>
                            <a:pt x="9543399" y="1827393"/>
                            <a:pt x="8969083" y="1845398"/>
                          </a:cubicBezTo>
                          <a:cubicBezTo>
                            <a:pt x="6540854" y="2016995"/>
                            <a:pt x="4377930" y="1938729"/>
                            <a:pt x="1013116" y="1845398"/>
                          </a:cubicBezTo>
                          <a:cubicBezTo>
                            <a:pt x="518920" y="1800102"/>
                            <a:pt x="29139" y="1657185"/>
                            <a:pt x="0" y="1537825"/>
                          </a:cubicBezTo>
                          <a:cubicBezTo>
                            <a:pt x="132712" y="1208506"/>
                            <a:pt x="-66295" y="737555"/>
                            <a:pt x="0" y="307572"/>
                          </a:cubicBezTo>
                          <a:close/>
                        </a:path>
                        <a:path w="9982200" h="1845398" stroke="0" extrusionOk="0">
                          <a:moveTo>
                            <a:pt x="0" y="307572"/>
                          </a:moveTo>
                          <a:cubicBezTo>
                            <a:pt x="11211" y="140283"/>
                            <a:pt x="413450" y="10447"/>
                            <a:pt x="1013116" y="0"/>
                          </a:cubicBezTo>
                          <a:cubicBezTo>
                            <a:pt x="4967193" y="106204"/>
                            <a:pt x="7447415" y="9365"/>
                            <a:pt x="8969083" y="0"/>
                          </a:cubicBezTo>
                          <a:cubicBezTo>
                            <a:pt x="9537503" y="21280"/>
                            <a:pt x="9983807" y="132831"/>
                            <a:pt x="9982200" y="307572"/>
                          </a:cubicBezTo>
                          <a:cubicBezTo>
                            <a:pt x="9871571" y="884031"/>
                            <a:pt x="10226833" y="1193305"/>
                            <a:pt x="9982200" y="1537825"/>
                          </a:cubicBezTo>
                          <a:cubicBezTo>
                            <a:pt x="10058029" y="1692658"/>
                            <a:pt x="9517711" y="1750333"/>
                            <a:pt x="8969083" y="1845398"/>
                          </a:cubicBezTo>
                          <a:cubicBezTo>
                            <a:pt x="6278633" y="2074333"/>
                            <a:pt x="5252496" y="1879658"/>
                            <a:pt x="1013116" y="1845398"/>
                          </a:cubicBezTo>
                          <a:cubicBezTo>
                            <a:pt x="465939" y="1860854"/>
                            <a:pt x="-21535" y="1663685"/>
                            <a:pt x="0" y="1537825"/>
                          </a:cubicBezTo>
                          <a:cubicBezTo>
                            <a:pt x="79284" y="992195"/>
                            <a:pt x="18643" y="837854"/>
                            <a:pt x="0" y="307572"/>
                          </a:cubicBezTo>
                          <a:close/>
                        </a:path>
                        <a:path w="9982200" h="1845398" fill="none" stroke="0" extrusionOk="0">
                          <a:moveTo>
                            <a:pt x="0" y="307572"/>
                          </a:moveTo>
                          <a:cubicBezTo>
                            <a:pt x="107305" y="111260"/>
                            <a:pt x="474334" y="49263"/>
                            <a:pt x="1013116" y="0"/>
                          </a:cubicBezTo>
                          <a:cubicBezTo>
                            <a:pt x="2402611" y="-162591"/>
                            <a:pt x="6867888" y="-194314"/>
                            <a:pt x="8969083" y="0"/>
                          </a:cubicBezTo>
                          <a:cubicBezTo>
                            <a:pt x="9560926" y="5936"/>
                            <a:pt x="9989807" y="143280"/>
                            <a:pt x="9982200" y="307572"/>
                          </a:cubicBezTo>
                          <a:cubicBezTo>
                            <a:pt x="9995415" y="471164"/>
                            <a:pt x="10075359" y="1342496"/>
                            <a:pt x="9982200" y="1537825"/>
                          </a:cubicBezTo>
                          <a:cubicBezTo>
                            <a:pt x="10007927" y="1714601"/>
                            <a:pt x="9519710" y="1857782"/>
                            <a:pt x="8969083" y="1845398"/>
                          </a:cubicBezTo>
                          <a:cubicBezTo>
                            <a:pt x="6303127" y="1733499"/>
                            <a:pt x="4021100" y="1940774"/>
                            <a:pt x="1013116" y="1845398"/>
                          </a:cubicBezTo>
                          <a:cubicBezTo>
                            <a:pt x="516067" y="1834860"/>
                            <a:pt x="22949" y="1670611"/>
                            <a:pt x="0" y="1537825"/>
                          </a:cubicBezTo>
                          <a:cubicBezTo>
                            <a:pt x="120862" y="1292059"/>
                            <a:pt x="-80102" y="661401"/>
                            <a:pt x="0" y="3075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4" name="Hộp Văn bản 14">
              <a:extLst>
                <a:ext uri="{FF2B5EF4-FFF2-40B4-BE49-F238E27FC236}">
                  <a16:creationId xmlns:a16="http://schemas.microsoft.com/office/drawing/2014/main" id="{A9B67344-D860-1FB1-810F-0A7253C0BDD7}"/>
                </a:ext>
              </a:extLst>
            </p:cNvPr>
            <p:cNvSpPr txBox="1"/>
            <p:nvPr/>
          </p:nvSpPr>
          <p:spPr>
            <a:xfrm>
              <a:off x="1446341" y="1981079"/>
              <a:ext cx="4390487" cy="724025"/>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4000" kern="0" dirty="0" err="1">
                  <a:solidFill>
                    <a:srgbClr val="002060"/>
                  </a:solidFill>
                  <a:latin typeface="Calibri" panose="020F0502020204030204" pitchFamily="34" charset="0"/>
                  <a:cs typeface="Calibri" panose="020F0502020204030204" pitchFamily="34" charset="0"/>
                </a:rPr>
                <a:t>Ví</a:t>
              </a:r>
              <a:r>
                <a:rPr lang="en-US" sz="4000" kern="0" dirty="0">
                  <a:solidFill>
                    <a:srgbClr val="002060"/>
                  </a:solidFill>
                  <a:latin typeface="Calibri" panose="020F0502020204030204" pitchFamily="34" charset="0"/>
                  <a:cs typeface="Calibri" panose="020F0502020204030204" pitchFamily="34" charset="0"/>
                </a:rPr>
                <a:t> </a:t>
              </a:r>
              <a:r>
                <a:rPr lang="en-US" sz="4000" kern="0" dirty="0" err="1">
                  <a:solidFill>
                    <a:srgbClr val="002060"/>
                  </a:solidFill>
                  <a:latin typeface="Calibri" panose="020F0502020204030204" pitchFamily="34" charset="0"/>
                  <a:cs typeface="Calibri" panose="020F0502020204030204" pitchFamily="34" charset="0"/>
                </a:rPr>
                <a:t>dụ</a:t>
              </a:r>
              <a:r>
                <a:rPr lang="en-US" sz="4000" kern="0" dirty="0">
                  <a:solidFill>
                    <a:srgbClr val="002060"/>
                  </a:solidFill>
                  <a:latin typeface="Calibri" panose="020F0502020204030204" pitchFamily="34" charset="0"/>
                  <a:cs typeface="Calibri" panose="020F0502020204030204" pitchFamily="34" charset="0"/>
                </a:rPr>
                <a:t>: </a:t>
              </a:r>
              <a:r>
                <a:rPr lang="vi-VN" sz="4000" kern="0" dirty="0">
                  <a:solidFill>
                    <a:srgbClr val="002060"/>
                  </a:solidFill>
                  <a:latin typeface="Calibri" panose="020F0502020204030204" pitchFamily="34" charset="0"/>
                  <a:cs typeface="Calibri" panose="020F0502020204030204" pitchFamily="34" charset="0"/>
                </a:rPr>
                <a:t>Bua Kham là một cô bé tốt bụng. </a:t>
              </a:r>
              <a:endParaRPr lang="en-US" sz="4000" kern="0" dirty="0">
                <a:solidFill>
                  <a:srgbClr val="002060"/>
                </a:solidFill>
                <a:latin typeface="Calibri" panose="020F0502020204030204" pitchFamily="34" charset="0"/>
                <a:cs typeface="Calibri" panose="020F0502020204030204" pitchFamily="34" charset="0"/>
              </a:endParaRPr>
            </a:p>
          </p:txBody>
        </p:sp>
      </p:grpSp>
      <p:cxnSp>
        <p:nvCxnSpPr>
          <p:cNvPr id="6" name="Straight Connector 5">
            <a:extLst>
              <a:ext uri="{FF2B5EF4-FFF2-40B4-BE49-F238E27FC236}">
                <a16:creationId xmlns:a16="http://schemas.microsoft.com/office/drawing/2014/main" id="{C1C665D0-0801-48E9-D37A-F8440220CE96}"/>
              </a:ext>
            </a:extLst>
          </p:cNvPr>
          <p:cNvCxnSpPr>
            <a:cxnSpLocks/>
          </p:cNvCxnSpPr>
          <p:nvPr/>
        </p:nvCxnSpPr>
        <p:spPr>
          <a:xfrm>
            <a:off x="2981325" y="3524250"/>
            <a:ext cx="2066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F985A2-9974-4FD8-2FDB-C9E29F6E98FB}"/>
              </a:ext>
            </a:extLst>
          </p:cNvPr>
          <p:cNvSpPr txBox="1"/>
          <p:nvPr/>
        </p:nvSpPr>
        <p:spPr>
          <a:xfrm>
            <a:off x="3543300" y="3552825"/>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CN</a:t>
            </a:r>
          </a:p>
        </p:txBody>
      </p:sp>
      <p:cxnSp>
        <p:nvCxnSpPr>
          <p:cNvPr id="10" name="Straight Connector 9">
            <a:extLst>
              <a:ext uri="{FF2B5EF4-FFF2-40B4-BE49-F238E27FC236}">
                <a16:creationId xmlns:a16="http://schemas.microsoft.com/office/drawing/2014/main" id="{8F7D2E8B-685E-E6B4-9ADF-29770F934383}"/>
              </a:ext>
            </a:extLst>
          </p:cNvPr>
          <p:cNvCxnSpPr>
            <a:cxnSpLocks/>
          </p:cNvCxnSpPr>
          <p:nvPr/>
        </p:nvCxnSpPr>
        <p:spPr>
          <a:xfrm>
            <a:off x="5219700" y="3552825"/>
            <a:ext cx="441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1749B91-686F-A259-0274-B52F59A40703}"/>
              </a:ext>
            </a:extLst>
          </p:cNvPr>
          <p:cNvSpPr txBox="1"/>
          <p:nvPr/>
        </p:nvSpPr>
        <p:spPr>
          <a:xfrm>
            <a:off x="6905625" y="3505200"/>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VN</a:t>
            </a:r>
          </a:p>
        </p:txBody>
      </p:sp>
    </p:spTree>
    <p:extLst>
      <p:ext uri="{BB962C8B-B14F-4D97-AF65-F5344CB8AC3E}">
        <p14:creationId xmlns:p14="http://schemas.microsoft.com/office/powerpoint/2010/main" val="50107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8A821C31-761C-460F-9277-7EA09395CAE2}"/>
              </a:ext>
            </a:extLst>
          </p:cNvPr>
          <p:cNvPicPr>
            <a:picLocks noChangeAspect="1"/>
          </p:cNvPicPr>
          <p:nvPr/>
        </p:nvPicPr>
        <p:blipFill>
          <a:blip r:embed="rId3"/>
          <a:stretch>
            <a:fillRect/>
          </a:stretch>
        </p:blipFill>
        <p:spPr>
          <a:xfrm>
            <a:off x="2762413" y="647044"/>
            <a:ext cx="6978706" cy="3406795"/>
          </a:xfrm>
          <a:prstGeom prst="rect">
            <a:avLst/>
          </a:prstGeom>
        </p:spPr>
      </p:pic>
      <p:pic>
        <p:nvPicPr>
          <p:cNvPr id="6" name="Picture 2" descr="Cartoon students Royalty Free Vector Image - VectorStock">
            <a:extLst>
              <a:ext uri="{FF2B5EF4-FFF2-40B4-BE49-F238E27FC236}">
                <a16:creationId xmlns:a16="http://schemas.microsoft.com/office/drawing/2014/main" id="{614F806F-2365-43C7-9574-E1F62CD122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433135" y="3271520"/>
            <a:ext cx="3375232" cy="316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758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731B8-8C84-4CAC-BE87-D27CDD6A5B8C}"/>
              </a:ext>
            </a:extLst>
          </p:cNvPr>
          <p:cNvSpPr txBox="1"/>
          <p:nvPr/>
        </p:nvSpPr>
        <p:spPr>
          <a:xfrm>
            <a:off x="496465" y="1667911"/>
            <a:ext cx="7961735" cy="4493538"/>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1597532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6B507-969A-95DF-6405-899D4F92F70D}"/>
              </a:ext>
            </a:extLst>
          </p:cNvPr>
          <p:cNvSpPr txBox="1"/>
          <p:nvPr/>
        </p:nvSpPr>
        <p:spPr>
          <a:xfrm>
            <a:off x="885825" y="810661"/>
            <a:ext cx="10934699" cy="5693866"/>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lvl="0" algn="r">
              <a:defRPr/>
            </a:pP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226422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3A7476-9A7E-56E7-0AE6-D96277FF9BE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10" name="矩形 29">
            <a:extLst>
              <a:ext uri="{FF2B5EF4-FFF2-40B4-BE49-F238E27FC236}">
                <a16:creationId xmlns:a16="http://schemas.microsoft.com/office/drawing/2014/main" id="{74F7C15A-0181-63AD-4062-B6A61AE036FD}"/>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vi-VN" sz="3600" b="1" i="1" dirty="0">
                <a:solidFill>
                  <a:prstClr val="black"/>
                </a:solidFill>
                <a:latin typeface="Cambria" panose="02040503050406030204" pitchFamily="18" charset="0"/>
                <a:ea typeface="Cambria" panose="02040503050406030204" pitchFamily="18" charset="0"/>
              </a:rPr>
              <a:t>lá tre khô.</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矩形 29">
            <a:extLst>
              <a:ext uri="{FF2B5EF4-FFF2-40B4-BE49-F238E27FC236}">
                <a16:creationId xmlns:a16="http://schemas.microsoft.com/office/drawing/2014/main" id="{5CCB22A1-0E31-018E-7C85-7DD4EE986AE7}"/>
              </a:ext>
            </a:extLst>
          </p:cNvPr>
          <p:cNvSpPr/>
          <p:nvPr/>
        </p:nvSpPr>
        <p:spPr>
          <a:xfrm>
            <a:off x="2292078" y="3133593"/>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cho đến </a:t>
            </a:r>
            <a:r>
              <a:rPr lang="vi-VN" sz="3200" b="1" i="1" dirty="0">
                <a:solidFill>
                  <a:prstClr val="black"/>
                </a:solidFill>
                <a:latin typeface="Cambria" panose="02040503050406030204" pitchFamily="18" charset="0"/>
                <a:ea typeface="Cambria" panose="02040503050406030204" pitchFamily="18" charset="0"/>
              </a:rPr>
              <a:t>kêu khàn khàn.</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AF683B41-5823-C04F-BA92-6CE876FAA4F6}"/>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cho đến </a:t>
            </a:r>
            <a:r>
              <a:rPr lang="vi-VN" sz="3200" b="1" i="1" dirty="0">
                <a:solidFill>
                  <a:prstClr val="black"/>
                </a:solidFill>
                <a:latin typeface="Cambria" panose="02040503050406030204" pitchFamily="18" charset="0"/>
                <a:ea typeface="Cambria" panose="02040503050406030204" pitchFamily="18" charset="0"/>
              </a:rPr>
              <a:t>buồn thảm.</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518A7FB-BB42-2013-9FF8-047B7F3CBB56}"/>
              </a:ext>
            </a:extLst>
          </p:cNvPr>
          <p:cNvSpPr/>
          <p:nvPr/>
        </p:nvSpPr>
        <p:spPr>
          <a:xfrm>
            <a:off x="2571749" y="4897956"/>
            <a:ext cx="8296275"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 tiếp theo cho đến </a:t>
            </a:r>
            <a:r>
              <a:rPr lang="vi-VN" sz="3200" b="1" i="1" dirty="0">
                <a:solidFill>
                  <a:prstClr val="black"/>
                </a:solidFill>
                <a:latin typeface="Cambria" panose="02040503050406030204" pitchFamily="18" charset="0"/>
                <a:ea typeface="Cambria" panose="02040503050406030204" pitchFamily="18" charset="0"/>
              </a:rPr>
              <a:t>chúng thì hơn</a:t>
            </a:r>
            <a:r>
              <a:rPr lang="en-US" sz="3200" b="1" i="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20E03027-3B84-0BBC-48ED-E5AF317AAD35}"/>
              </a:ext>
            </a:extLst>
          </p:cNvPr>
          <p:cNvSpPr/>
          <p:nvPr/>
        </p:nvSpPr>
        <p:spPr>
          <a:xfrm>
            <a:off x="3920853" y="5714868"/>
            <a:ext cx="5546997" cy="646986"/>
          </a:xfrm>
          <a:prstGeom prst="roundRect">
            <a:avLst/>
          </a:prstGeom>
          <a:solidFill>
            <a:srgbClr val="FFFFCC"/>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5: đoạn còn 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1524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731B8-8C84-4CAC-BE87-D27CDD6A5B8C}"/>
              </a:ext>
            </a:extLst>
          </p:cNvPr>
          <p:cNvSpPr txBox="1"/>
          <p:nvPr/>
        </p:nvSpPr>
        <p:spPr>
          <a:xfrm>
            <a:off x="496465" y="1667911"/>
            <a:ext cx="7961735"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4210933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6B507-969A-95DF-6405-899D4F92F70D}"/>
              </a:ext>
            </a:extLst>
          </p:cNvPr>
          <p:cNvSpPr txBox="1"/>
          <p:nvPr/>
        </p:nvSpPr>
        <p:spPr>
          <a:xfrm>
            <a:off x="885825" y="810661"/>
            <a:ext cx="10934699"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095305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toy, vector graphics&#10;&#10;Description automatically generated">
            <a:extLst>
              <a:ext uri="{FF2B5EF4-FFF2-40B4-BE49-F238E27FC236}">
                <a16:creationId xmlns:a16="http://schemas.microsoft.com/office/drawing/2014/main" id="{70A1F204-E37F-42EF-82FC-B26BF7274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184" y="2575878"/>
            <a:ext cx="3748015" cy="3510987"/>
          </a:xfrm>
          <a:prstGeom prst="rect">
            <a:avLst/>
          </a:prstGeom>
        </p:spPr>
      </p:pic>
      <p:grpSp>
        <p:nvGrpSpPr>
          <p:cNvPr id="14" name="Group 13">
            <a:extLst>
              <a:ext uri="{FF2B5EF4-FFF2-40B4-BE49-F238E27FC236}">
                <a16:creationId xmlns:a16="http://schemas.microsoft.com/office/drawing/2014/main" id="{DC49B797-5D91-4E47-9B32-DA3B6DA76909}"/>
              </a:ext>
            </a:extLst>
          </p:cNvPr>
          <p:cNvGrpSpPr/>
          <p:nvPr/>
        </p:nvGrpSpPr>
        <p:grpSpPr>
          <a:xfrm>
            <a:off x="6399765" y="2590302"/>
            <a:ext cx="3677724" cy="1121761"/>
            <a:chOff x="6410789" y="819970"/>
            <a:chExt cx="4322439" cy="1121761"/>
          </a:xfrm>
        </p:grpSpPr>
        <p:pic>
          <p:nvPicPr>
            <p:cNvPr id="15" name="Picture 14">
              <a:extLst>
                <a:ext uri="{FF2B5EF4-FFF2-40B4-BE49-F238E27FC236}">
                  <a16:creationId xmlns:a16="http://schemas.microsoft.com/office/drawing/2014/main" id="{B65ADC15-8C45-4CE8-A20F-C1324F56FDF8}"/>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6" name="TextBox 15">
              <a:extLst>
                <a:ext uri="{FF2B5EF4-FFF2-40B4-BE49-F238E27FC236}">
                  <a16:creationId xmlns:a16="http://schemas.microsoft.com/office/drawing/2014/main" id="{F0FDAE87-66B4-49DD-A8A4-EE924D1BD76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9F10F057-A1F2-454C-999A-E31A3C3D2870}"/>
              </a:ext>
            </a:extLst>
          </p:cNvPr>
          <p:cNvGrpSpPr/>
          <p:nvPr/>
        </p:nvGrpSpPr>
        <p:grpSpPr>
          <a:xfrm>
            <a:off x="5942565" y="3905250"/>
            <a:ext cx="4754010" cy="1766252"/>
            <a:chOff x="6410789" y="2733385"/>
            <a:chExt cx="4322439" cy="1766252"/>
          </a:xfrm>
        </p:grpSpPr>
        <p:pic>
          <p:nvPicPr>
            <p:cNvPr id="18" name="Picture 17">
              <a:extLst>
                <a:ext uri="{FF2B5EF4-FFF2-40B4-BE49-F238E27FC236}">
                  <a16:creationId xmlns:a16="http://schemas.microsoft.com/office/drawing/2014/main" id="{B33420E7-5A04-4CA1-9284-54A36DE513E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9" name="TextBox 18">
              <a:extLst>
                <a:ext uri="{FF2B5EF4-FFF2-40B4-BE49-F238E27FC236}">
                  <a16:creationId xmlns:a16="http://schemas.microsoft.com/office/drawing/2014/main" id="{9E6CD3A8-2F32-45AC-AC79-1B9D3710D48A}"/>
                </a:ext>
              </a:extLst>
            </p:cNvPr>
            <p:cNvSpPr txBox="1"/>
            <p:nvPr/>
          </p:nvSpPr>
          <p:spPr>
            <a:xfrm>
              <a:off x="6735046" y="2868421"/>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t</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rát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mặt</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3" name="Rectangle 22">
            <a:extLst>
              <a:ext uri="{FF2B5EF4-FFF2-40B4-BE49-F238E27FC236}">
                <a16:creationId xmlns:a16="http://schemas.microsoft.com/office/drawing/2014/main" id="{B97D267F-45AD-4451-A08C-ADA52B17E302}"/>
              </a:ext>
            </a:extLst>
          </p:cNvPr>
          <p:cNvSpPr/>
          <p:nvPr/>
        </p:nvSpPr>
        <p:spPr>
          <a:xfrm>
            <a:off x="1298085" y="1771998"/>
            <a:ext cx="38206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3600" b="1" i="0" u="none" strike="noStrike" kern="1200" cap="none" spc="0" normalizeH="0" baseline="0" noProof="0" dirty="0">
              <a:ln>
                <a:noFill/>
              </a:ln>
              <a:solidFill>
                <a:srgbClr val="338C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4" name="Group 23">
            <a:extLst>
              <a:ext uri="{FF2B5EF4-FFF2-40B4-BE49-F238E27FC236}">
                <a16:creationId xmlns:a16="http://schemas.microsoft.com/office/drawing/2014/main" id="{811196F8-4949-4F23-88EE-F97BB730E23E}"/>
              </a:ext>
            </a:extLst>
          </p:cNvPr>
          <p:cNvGrpSpPr/>
          <p:nvPr/>
        </p:nvGrpSpPr>
        <p:grpSpPr>
          <a:xfrm>
            <a:off x="5838824" y="1222511"/>
            <a:ext cx="4267201" cy="1727175"/>
            <a:chOff x="6410789" y="819970"/>
            <a:chExt cx="4322439" cy="1727175"/>
          </a:xfrm>
        </p:grpSpPr>
        <p:pic>
          <p:nvPicPr>
            <p:cNvPr id="25" name="Picture 24">
              <a:extLst>
                <a:ext uri="{FF2B5EF4-FFF2-40B4-BE49-F238E27FC236}">
                  <a16:creationId xmlns:a16="http://schemas.microsoft.com/office/drawing/2014/main" id="{D4B164C3-3DAA-4DE5-96F9-E4E95175EA95}"/>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FE96DE5F-0D38-4B9C-9295-437D9F6D6E0E}"/>
                </a:ext>
              </a:extLst>
            </p:cNvPr>
            <p:cNvSpPr txBox="1"/>
            <p:nvPr/>
          </p:nvSpPr>
          <p:spPr>
            <a:xfrm>
              <a:off x="6735045" y="915929"/>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chập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chờn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44367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1983</Words>
  <Application>Microsoft Office PowerPoint</Application>
  <PresentationFormat>Widescreen</PresentationFormat>
  <Paragraphs>114</Paragraphs>
  <Slides>31</Slides>
  <Notes>30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31</vt:i4>
      </vt:variant>
    </vt:vector>
  </HeadingPairs>
  <TitlesOfParts>
    <vt:vector size="48" baseType="lpstr">
      <vt:lpstr>DengXian</vt:lpstr>
      <vt:lpstr>Arial</vt:lpstr>
      <vt:lpstr>Calibri</vt:lpstr>
      <vt:lpstr>Cambria</vt:lpstr>
      <vt:lpstr>Lato</vt:lpstr>
      <vt:lpstr>Livvic</vt:lpstr>
      <vt:lpstr>Oi</vt:lpstr>
      <vt:lpstr>Open Sans</vt:lpstr>
      <vt:lpstr>Patrick Hand</vt:lpstr>
      <vt:lpstr>Roboto</vt:lpstr>
      <vt:lpstr>Roboto Condensed Light</vt:lpstr>
      <vt:lpstr>Times New Roman</vt:lpstr>
      <vt:lpstr>Office 主题​​</vt:lpstr>
      <vt:lpstr>1_Office 主题​​</vt:lpstr>
      <vt:lpstr>2_Office 主题​​</vt:lpstr>
      <vt:lpstr>Weltkindertag! by Slidego</vt:lpstr>
      <vt:lpstr>1_Weltkindertag!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62</cp:revision>
  <dcterms:created xsi:type="dcterms:W3CDTF">2023-12-07T14:56:33Z</dcterms:created>
  <dcterms:modified xsi:type="dcterms:W3CDTF">2025-04-05T13:31:27Z</dcterms:modified>
</cp:coreProperties>
</file>