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382" r:id="rId3"/>
    <p:sldId id="387" r:id="rId4"/>
    <p:sldId id="370" r:id="rId5"/>
    <p:sldId id="389" r:id="rId6"/>
    <p:sldId id="400" r:id="rId7"/>
    <p:sldId id="401" r:id="rId8"/>
    <p:sldId id="402" r:id="rId9"/>
    <p:sldId id="403" r:id="rId10"/>
    <p:sldId id="390" r:id="rId11"/>
    <p:sldId id="404" r:id="rId12"/>
    <p:sldId id="376" r:id="rId13"/>
    <p:sldId id="375" r:id="rId14"/>
    <p:sldId id="373" r:id="rId15"/>
    <p:sldId id="3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emf"/><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6.png"/><Relationship Id="rId10" Type="http://schemas.openxmlformats.org/officeDocument/2006/relationships/image" Target="../media/image24.emf"/><Relationship Id="rId4" Type="http://schemas.openxmlformats.org/officeDocument/2006/relationships/image" Target="../media/image22.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35614" y="128255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
        <p:nvSpPr>
          <p:cNvPr id="3" name="TextBox 2">
            <a:extLst>
              <a:ext uri="{FF2B5EF4-FFF2-40B4-BE49-F238E27FC236}">
                <a16:creationId xmlns:a16="http://schemas.microsoft.com/office/drawing/2014/main" id="{A6F37AA3-B322-99B7-65F4-19E7AD2138BC}"/>
              </a:ext>
            </a:extLst>
          </p:cNvPr>
          <p:cNvSpPr txBox="1"/>
          <p:nvPr/>
        </p:nvSpPr>
        <p:spPr>
          <a:xfrm>
            <a:off x="2918139" y="259530"/>
            <a:ext cx="675536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1084</Words>
  <Application>Microsoft Office PowerPoint</Application>
  <PresentationFormat>Widescreen</PresentationFormat>
  <Paragraphs>74</Paragraphs>
  <Slides>15</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30</cp:revision>
  <dcterms:created xsi:type="dcterms:W3CDTF">2023-12-18T11:53:25Z</dcterms:created>
  <dcterms:modified xsi:type="dcterms:W3CDTF">2025-04-05T13:40:30Z</dcterms:modified>
</cp:coreProperties>
</file>