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5" r:id="rId3"/>
  </p:sldMasterIdLst>
  <p:notesMasterIdLst>
    <p:notesMasterId r:id="rId18"/>
  </p:notesMasterIdLst>
  <p:sldIdLst>
    <p:sldId id="291" r:id="rId4"/>
    <p:sldId id="295" r:id="rId5"/>
    <p:sldId id="374" r:id="rId6"/>
    <p:sldId id="391" r:id="rId7"/>
    <p:sldId id="375" r:id="rId8"/>
    <p:sldId id="294" r:id="rId9"/>
    <p:sldId id="392" r:id="rId10"/>
    <p:sldId id="393" r:id="rId11"/>
    <p:sldId id="387" r:id="rId12"/>
    <p:sldId id="389" r:id="rId13"/>
    <p:sldId id="395" r:id="rId14"/>
    <p:sldId id="394" r:id="rId15"/>
    <p:sldId id="372" r:id="rId16"/>
    <p:sldId id="3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1.mp3"/><Relationship Id="rId7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896" y="1728777"/>
            <a:ext cx="7846232" cy="4224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E3FB49-947A-A0BD-3BB6-42B62D17EE94}"/>
              </a:ext>
            </a:extLst>
          </p:cNvPr>
          <p:cNvSpPr txBox="1"/>
          <p:nvPr/>
        </p:nvSpPr>
        <p:spPr>
          <a:xfrm>
            <a:off x="5208998" y="904329"/>
            <a:ext cx="7016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644</Words>
  <Application>Microsoft Office PowerPoint</Application>
  <PresentationFormat>Widescreen</PresentationFormat>
  <Paragraphs>55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Microsoft YaHei</vt:lpstr>
      <vt:lpstr>Arial</vt:lpstr>
      <vt:lpstr>Calibri</vt:lpstr>
      <vt:lpstr>Cambria</vt:lpstr>
      <vt:lpstr>Times New Roman</vt:lpstr>
      <vt:lpstr>方正卡通简体</vt:lpstr>
      <vt:lpstr>Office 主题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37</cp:revision>
  <dcterms:created xsi:type="dcterms:W3CDTF">2023-12-07T13:08:37Z</dcterms:created>
  <dcterms:modified xsi:type="dcterms:W3CDTF">2025-04-05T13:30:07Z</dcterms:modified>
</cp:coreProperties>
</file>