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76" r:id="rId3"/>
    <p:sldId id="277" r:id="rId4"/>
    <p:sldId id="285" r:id="rId5"/>
    <p:sldId id="261" r:id="rId6"/>
    <p:sldId id="284" r:id="rId7"/>
    <p:sldId id="260" r:id="rId8"/>
    <p:sldId id="286" r:id="rId9"/>
    <p:sldId id="287" r:id="rId10"/>
    <p:sldId id="288" r:id="rId11"/>
    <p:sldId id="289" r:id="rId12"/>
    <p:sldId id="271" r:id="rId13"/>
    <p:sldId id="290"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14</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
        <p:nvSpPr>
          <p:cNvPr id="6" name="TextBox 5">
            <a:extLst>
              <a:ext uri="{FF2B5EF4-FFF2-40B4-BE49-F238E27FC236}">
                <a16:creationId xmlns:a16="http://schemas.microsoft.com/office/drawing/2014/main" id="{4DD9A0A4-DAE3-3CB3-FA36-EA786D5E2F86}"/>
              </a:ext>
            </a:extLst>
          </p:cNvPr>
          <p:cNvSpPr txBox="1"/>
          <p:nvPr/>
        </p:nvSpPr>
        <p:spPr>
          <a:xfrm>
            <a:off x="391711" y="566286"/>
            <a:ext cx="697107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619</Words>
  <Application>Microsoft Office PowerPoint</Application>
  <PresentationFormat>Widescreen</PresentationFormat>
  <Paragraphs>68</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DengXian</vt:lpstr>
      <vt:lpstr>Arial</vt:lpstr>
      <vt:lpstr>Calibri</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35</cp:revision>
  <dcterms:created xsi:type="dcterms:W3CDTF">2023-12-08T09:56:58Z</dcterms:created>
  <dcterms:modified xsi:type="dcterms:W3CDTF">2025-04-05T13:38:10Z</dcterms:modified>
</cp:coreProperties>
</file>