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Lst>
  <p:notesMasterIdLst>
    <p:notesMasterId r:id="rId26"/>
  </p:notesMasterIdLst>
  <p:sldIdLst>
    <p:sldId id="257" r:id="rId5"/>
    <p:sldId id="258" r:id="rId6"/>
    <p:sldId id="374" r:id="rId7"/>
    <p:sldId id="375" r:id="rId8"/>
    <p:sldId id="376" r:id="rId9"/>
    <p:sldId id="377" r:id="rId10"/>
    <p:sldId id="298" r:id="rId11"/>
    <p:sldId id="259" r:id="rId12"/>
    <p:sldId id="378" r:id="rId13"/>
    <p:sldId id="379" r:id="rId14"/>
    <p:sldId id="380" r:id="rId15"/>
    <p:sldId id="381" r:id="rId16"/>
    <p:sldId id="382" r:id="rId17"/>
    <p:sldId id="383" r:id="rId18"/>
    <p:sldId id="299" r:id="rId19"/>
    <p:sldId id="300" r:id="rId20"/>
    <p:sldId id="301" r:id="rId21"/>
    <p:sldId id="302" r:id="rId22"/>
    <p:sldId id="304" r:id="rId23"/>
    <p:sldId id="318" r:id="rId24"/>
    <p:sldId id="3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931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5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34176311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09071264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50474666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05/04/2025</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333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05/04/2025</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59741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05/04/2025</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02012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05/04/2025</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01470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05/04/2025</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90775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05/04/2025</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14912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05/04/2025</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48644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05/04/2025</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111848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3311404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05/04/2025</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78094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05/04/2025</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55136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05/04/2025</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97677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54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8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6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24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5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6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40001751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8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92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56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758636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50513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27515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22872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37563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0923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3138827485"/>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14491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6597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399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0230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426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643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083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079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013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88936412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4822342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6556754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60852362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93280709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22" name="Picture 21" descr="A white circle with leaves and blue text&#10;&#10;Description automatically generated">
            <a:extLst>
              <a:ext uri="{FF2B5EF4-FFF2-40B4-BE49-F238E27FC236}">
                <a16:creationId xmlns:a16="http://schemas.microsoft.com/office/drawing/2014/main" id="{76A5F865-BEBF-9BFD-2D54-8194E95B2E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30125" y="76200"/>
            <a:ext cx="1276350" cy="1276350"/>
          </a:xfrm>
          <a:prstGeom prst="rect">
            <a:avLst/>
          </a:prstGeom>
        </p:spPr>
      </p:pic>
    </p:spTree>
    <p:extLst>
      <p:ext uri="{BB962C8B-B14F-4D97-AF65-F5344CB8AC3E}">
        <p14:creationId xmlns:p14="http://schemas.microsoft.com/office/powerpoint/2010/main" val="2417047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7号-萌趣果冻体" panose="00000500000000000000" pitchFamily="2" charset="-122"/>
          <a:ea typeface="字魂17号-萌趣果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7号-萌趣果冻体" panose="00000500000000000000" pitchFamily="2" charset="-122"/>
          <a:ea typeface="字魂17号-萌趣果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7号-萌趣果冻体" panose="00000500000000000000" pitchFamily="2" charset="-122"/>
          <a:ea typeface="字魂17号-萌趣果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7号-萌趣果冻体" panose="00000500000000000000" pitchFamily="2" charset="-122"/>
          <a:ea typeface="字魂17号-萌趣果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366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119D0A-51FC-453C-8928-2A7E9555E4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8D1D21A8-F3A8-4311-A649-0D953842ED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44900" y="7924800"/>
            <a:ext cx="6858000" cy="6858000"/>
          </a:xfrm>
          <a:prstGeom prst="rect">
            <a:avLst/>
          </a:prstGeom>
        </p:spPr>
      </p:pic>
      <p:pic>
        <p:nvPicPr>
          <p:cNvPr id="5" name="Picture 4">
            <a:extLst>
              <a:ext uri="{FF2B5EF4-FFF2-40B4-BE49-F238E27FC236}">
                <a16:creationId xmlns:a16="http://schemas.microsoft.com/office/drawing/2014/main" id="{F15EAE6F-D6EB-4328-99E5-DA7FC72B82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83600" y="4914900"/>
            <a:ext cx="6858000" cy="6858000"/>
          </a:xfrm>
          <a:prstGeom prst="rect">
            <a:avLst/>
          </a:prstGeom>
        </p:spPr>
      </p:pic>
    </p:spTree>
    <p:extLst>
      <p:ext uri="{BB962C8B-B14F-4D97-AF65-F5344CB8AC3E}">
        <p14:creationId xmlns:p14="http://schemas.microsoft.com/office/powerpoint/2010/main" val="22853462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424814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3.png"/><Relationship Id="rId3" Type="http://schemas.openxmlformats.org/officeDocument/2006/relationships/slideLayout" Target="../slideLayouts/slideLayout23.xml"/><Relationship Id="rId7" Type="http://schemas.openxmlformats.org/officeDocument/2006/relationships/image" Target="../media/image4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5.wdp"/><Relationship Id="rId4" Type="http://schemas.openxmlformats.org/officeDocument/2006/relationships/image" Target="../media/image38.jpg"/><Relationship Id="rId9" Type="http://schemas.openxmlformats.org/officeDocument/2006/relationships/image" Target="../media/image41.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19.xml"/><Relationship Id="rId3" Type="http://schemas.openxmlformats.org/officeDocument/2006/relationships/image" Target="../media/image38.jpg"/><Relationship Id="rId7" Type="http://schemas.microsoft.com/office/2007/relationships/hdphoto" Target="../media/hdphoto7.wdp"/><Relationship Id="rId12"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4.png"/><Relationship Id="rId11" Type="http://schemas.openxmlformats.org/officeDocument/2006/relationships/slide" Target="slide17.xml"/><Relationship Id="rId5" Type="http://schemas.microsoft.com/office/2007/relationships/hdphoto" Target="../media/hdphoto4.wdp"/><Relationship Id="rId10" Type="http://schemas.openxmlformats.org/officeDocument/2006/relationships/slide" Target="slide16.xml"/><Relationship Id="rId4" Type="http://schemas.openxmlformats.org/officeDocument/2006/relationships/image" Target="../media/image40.png"/><Relationship Id="rId9" Type="http://schemas.microsoft.com/office/2007/relationships/hdphoto" Target="../media/hdphoto6.wdp"/><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3.xml"/><Relationship Id="rId7"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jp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3.xml"/><Relationship Id="rId5" Type="http://schemas.openxmlformats.org/officeDocument/2006/relationships/image" Target="../media/image4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6.png"/><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xml"/><Relationship Id="rId18" Type="http://schemas.openxmlformats.org/officeDocument/2006/relationships/image" Target="../media/image21.png"/><Relationship Id="rId3" Type="http://schemas.openxmlformats.org/officeDocument/2006/relationships/tags" Target="../tags/tag1.xml"/><Relationship Id="rId7" Type="http://schemas.openxmlformats.org/officeDocument/2006/relationships/image" Target="../media/image16.png"/><Relationship Id="rId12" Type="http://schemas.microsoft.com/office/2007/relationships/hdphoto" Target="../media/hdphoto2.wdp"/><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notesSlide" Target="../notesSlides/notesSlide2.xml"/><Relationship Id="rId15"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22.png"/><Relationship Id="rId4" Type="http://schemas.openxmlformats.org/officeDocument/2006/relationships/slideLayout" Target="../slideLayouts/slideLayout12.xml"/><Relationship Id="rId9" Type="http://schemas.openxmlformats.org/officeDocument/2006/relationships/image" Target="../media/image17.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slide" Target="slide3.xml"/><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gif"/><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gif"/><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3" y="1034855"/>
            <a:ext cx="1562100" cy="1562100"/>
          </a:xfrm>
          <a:prstGeom prst="rect">
            <a:avLst/>
          </a:prstGeom>
        </p:spPr>
      </p:pic>
      <p:pic>
        <p:nvPicPr>
          <p:cNvPr id="10" name="Picture 9">
            <a:extLst>
              <a:ext uri="{FF2B5EF4-FFF2-40B4-BE49-F238E27FC236}">
                <a16:creationId xmlns:a16="http://schemas.microsoft.com/office/drawing/2014/main" id="{05CB96B0-1A75-0424-3446-742E2ADFFCF6}"/>
              </a:ext>
            </a:extLst>
          </p:cNvPr>
          <p:cNvPicPr>
            <a:picLocks noChangeAspect="1"/>
          </p:cNvPicPr>
          <p:nvPr/>
        </p:nvPicPr>
        <p:blipFill>
          <a:blip r:embed="rId7"/>
          <a:stretch>
            <a:fillRect/>
          </a:stretch>
        </p:blipFill>
        <p:spPr>
          <a:xfrm>
            <a:off x="1724429" y="2585004"/>
            <a:ext cx="8266892" cy="1859441"/>
          </a:xfrm>
          <a:prstGeom prst="rect">
            <a:avLst/>
          </a:prstGeom>
        </p:spPr>
      </p:pic>
      <p:pic>
        <p:nvPicPr>
          <p:cNvPr id="11" name="Picture 10">
            <a:extLst>
              <a:ext uri="{FF2B5EF4-FFF2-40B4-BE49-F238E27FC236}">
                <a16:creationId xmlns:a16="http://schemas.microsoft.com/office/drawing/2014/main" id="{22E612C3-8CA1-8794-26B0-A7499E4E8D67}"/>
              </a:ext>
            </a:extLst>
          </p:cNvPr>
          <p:cNvPicPr>
            <a:picLocks noChangeAspect="1"/>
          </p:cNvPicPr>
          <p:nvPr/>
        </p:nvPicPr>
        <p:blipFill>
          <a:blip r:embed="rId8">
            <a:duotone>
              <a:prstClr val="black"/>
              <a:schemeClr val="accent5">
                <a:tint val="45000"/>
                <a:satMod val="400000"/>
              </a:schemeClr>
            </a:duotone>
          </a:blip>
          <a:stretch>
            <a:fillRect/>
          </a:stretch>
        </p:blipFill>
        <p:spPr>
          <a:xfrm>
            <a:off x="3023763" y="1177870"/>
            <a:ext cx="5401524" cy="1518036"/>
          </a:xfrm>
          <a:prstGeom prst="rect">
            <a:avLst/>
          </a:prstGeom>
        </p:spPr>
      </p:pic>
    </p:spTree>
    <p:extLst>
      <p:ext uri="{BB962C8B-B14F-4D97-AF65-F5344CB8AC3E}">
        <p14:creationId xmlns:p14="http://schemas.microsoft.com/office/powerpoint/2010/main" val="1553248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39024" y="138112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05850" y="188595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619124" y="227647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705850" y="239077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434512" y="83820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92446" y="3731487"/>
            <a:ext cx="609600" cy="609600"/>
          </a:xfrm>
          <a:prstGeom prst="rect">
            <a:avLst/>
          </a:prstGeom>
        </p:spPr>
      </p:pic>
    </p:spTree>
    <p:extLst>
      <p:ext uri="{BB962C8B-B14F-4D97-AF65-F5344CB8AC3E}">
        <p14:creationId xmlns:p14="http://schemas.microsoft.com/office/powerpoint/2010/main" val="290079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10"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1"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2"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13510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spTree>
    <p:extLst>
      <p:ext uri="{BB962C8B-B14F-4D97-AF65-F5344CB8AC3E}">
        <p14:creationId xmlns:p14="http://schemas.microsoft.com/office/powerpoint/2010/main" val="195929224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sp>
        <p:nvSpPr>
          <p:cNvPr id="17" name="矩形 6">
            <a:extLst>
              <a:ext uri="{FF2B5EF4-FFF2-40B4-BE49-F238E27FC236}">
                <a16:creationId xmlns:a16="http://schemas.microsoft.com/office/drawing/2014/main" id="{AF038A5A-7482-490A-872F-8D39DA9242CB}"/>
              </a:ext>
            </a:extLst>
          </p:cNvPr>
          <p:cNvSpPr/>
          <p:nvPr/>
        </p:nvSpPr>
        <p:spPr>
          <a:xfrm>
            <a:off x="-1492628" y="1967218"/>
            <a:ext cx="14660139"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Tạm</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biệt</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nhé</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a:t>
            </a:r>
            <a:endParaRPr kumimoji="0" lang="zh-CN" altLang="en-US"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endParaRPr>
          </a:p>
        </p:txBody>
      </p:sp>
    </p:spTree>
    <p:extLst>
      <p:ext uri="{BB962C8B-B14F-4D97-AF65-F5344CB8AC3E}">
        <p14:creationId xmlns:p14="http://schemas.microsoft.com/office/powerpoint/2010/main" val="169758595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7号-萌趣果冻体"/>
        <a:ea typeface=""/>
        <a:cs typeface=""/>
        <a:font script="Jpan" typeface="ＭＳ Ｐゴシック"/>
        <a:font script="Hang" typeface="맑은 고딕"/>
        <a:font script="Hans" typeface="字魂17号-萌趣果冻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7号-萌趣果冻体"/>
        <a:ea typeface=""/>
        <a:cs typeface=""/>
        <a:font script="Jpan" typeface="ＭＳ Ｐゴシック"/>
        <a:font script="Hang" typeface="맑은 고딕"/>
        <a:font script="Hans" typeface="字魂17号-萌趣果冻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856</Words>
  <Application>Microsoft Office PowerPoint</Application>
  <PresentationFormat>Widescreen</PresentationFormat>
  <Paragraphs>79</Paragraphs>
  <Slides>21</Slides>
  <Notes>8</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#9Slide07 Cadena</vt:lpstr>
      <vt:lpstr>#9Slide07 IcielSoup of Justice</vt:lpstr>
      <vt:lpstr>Arial</vt:lpstr>
      <vt:lpstr>Calibri</vt:lpstr>
      <vt:lpstr>Cambria</vt:lpstr>
      <vt:lpstr>Tahoma</vt:lpstr>
      <vt:lpstr>Times New Roman</vt:lpstr>
      <vt:lpstr>UTM Showcard</vt:lpstr>
      <vt:lpstr>字魂17号-萌趣果冻体</vt:lpstr>
      <vt:lpstr>Office 主题</vt:lpstr>
      <vt:lpstr>2_Office Theme</vt:lpstr>
      <vt:lpstr>1_Office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26</cp:revision>
  <dcterms:created xsi:type="dcterms:W3CDTF">2023-10-12T06:24:52Z</dcterms:created>
  <dcterms:modified xsi:type="dcterms:W3CDTF">2025-04-05T13:12:20Z</dcterms:modified>
</cp:coreProperties>
</file>