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3A8DD-6CF0-06CA-495B-2BC09FE4C37B}"/>
              </a:ext>
            </a:extLst>
          </p:cNvPr>
          <p:cNvSpPr txBox="1"/>
          <p:nvPr/>
        </p:nvSpPr>
        <p:spPr>
          <a:xfrm>
            <a:off x="3201734" y="7679"/>
            <a:ext cx="61156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523</Words>
  <Application>Microsoft Office PowerPoint</Application>
  <PresentationFormat>Widescreen</PresentationFormat>
  <Paragraphs>56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#9Slide03 AmpleSoft Bold</vt:lpstr>
      <vt:lpstr>Arial</vt:lpstr>
      <vt:lpstr>Calibri</vt:lpstr>
      <vt:lpstr>Cambria</vt:lpstr>
      <vt:lpstr>Times New Roman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2025-04-05T13:05:38Z</dcterms:modified>
  <cp:category>9Slide.vn</cp:category>
</cp:coreProperties>
</file>