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2"/>
  </p:notesMasterIdLst>
  <p:sldIdLst>
    <p:sldId id="357" r:id="rId2"/>
    <p:sldId id="358" r:id="rId3"/>
    <p:sldId id="359" r:id="rId4"/>
    <p:sldId id="354" r:id="rId5"/>
    <p:sldId id="360" r:id="rId6"/>
    <p:sldId id="340" r:id="rId7"/>
    <p:sldId id="366" r:id="rId8"/>
    <p:sldId id="365" r:id="rId9"/>
    <p:sldId id="263" r:id="rId10"/>
    <p:sldId id="367" r:id="rId11"/>
    <p:sldId id="375" r:id="rId12"/>
    <p:sldId id="376" r:id="rId13"/>
    <p:sldId id="377" r:id="rId14"/>
    <p:sldId id="378" r:id="rId15"/>
    <p:sldId id="379" r:id="rId16"/>
    <p:sldId id="361" r:id="rId17"/>
    <p:sldId id="264" r:id="rId18"/>
    <p:sldId id="380" r:id="rId19"/>
    <p:sldId id="373" r:id="rId20"/>
    <p:sldId id="3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49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AD7772E-EF3B-3149-6EF3-084C01E229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00752C-9F9D-E547-B6CC-BB20B6B2880B}"/>
              </a:ext>
            </a:extLst>
          </p:cNvPr>
          <p:cNvGrpSpPr/>
          <p:nvPr userDrawn="1"/>
        </p:nvGrpSpPr>
        <p:grpSpPr>
          <a:xfrm>
            <a:off x="-3388236" y="241021"/>
            <a:ext cx="3842965" cy="2357824"/>
            <a:chOff x="5586065" y="1777554"/>
            <a:chExt cx="2882224" cy="1768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D51345-EF19-E253-EEB4-E91FC660AD02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EF45345-E407-78D9-96E9-C03118B57DEA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7C165D-71FC-7E12-B893-D5E36F683E4D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FD44A-9B03-0539-895B-DBF42A9CF1F2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9BACCD-95CD-781C-17FF-6195C492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95" r:id="rId13"/>
    <p:sldLayoutId id="2147483691" r:id="rId14"/>
    <p:sldLayoutId id="2147483692" r:id="rId15"/>
    <p:sldLayoutId id="2147483693" r:id="rId16"/>
    <p:sldLayoutId id="214748369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DFB83-093E-86FA-8FE4-47404672AAA5}"/>
              </a:ext>
            </a:extLst>
          </p:cNvPr>
          <p:cNvSpPr txBox="1"/>
          <p:nvPr/>
        </p:nvSpPr>
        <p:spPr>
          <a:xfrm>
            <a:off x="-7429500" y="32528"/>
            <a:ext cx="2783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601</Words>
  <Application>Microsoft Office PowerPoint</Application>
  <PresentationFormat>Widescreen</PresentationFormat>
  <Paragraphs>63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DengXian</vt:lpstr>
      <vt:lpstr>#9Slide07 HoneyCream</vt:lpstr>
      <vt:lpstr>Arial</vt:lpstr>
      <vt:lpstr>Calibri</vt:lpstr>
      <vt:lpstr>Cambria</vt:lpstr>
      <vt:lpstr>SVN-Kitten</vt:lpstr>
      <vt:lpstr>SVN-Newton</vt:lpstr>
      <vt:lpstr>Times New Roman</vt:lpstr>
      <vt:lpstr>UTM Candombe</vt:lpstr>
      <vt:lpstr>UTM Duepuntozero</vt:lpstr>
      <vt:lpstr>Vogue-ExtraBold</vt:lpstr>
      <vt:lpstr>阿里妈妈刀隶体</vt:lpstr>
      <vt:lpstr>阿里巴巴普惠体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32</cp:revision>
  <dcterms:created xsi:type="dcterms:W3CDTF">2023-10-09T07:09:50Z</dcterms:created>
  <dcterms:modified xsi:type="dcterms:W3CDTF">2025-04-05T12:52:48Z</dcterms:modified>
  <cp:category>9Slide.vn</cp:category>
</cp:coreProperties>
</file>