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2"/>
  </p:notesMasterIdLst>
  <p:sldIdLst>
    <p:sldId id="285" r:id="rId3"/>
    <p:sldId id="320" r:id="rId4"/>
    <p:sldId id="351" r:id="rId5"/>
    <p:sldId id="352" r:id="rId6"/>
    <p:sldId id="353" r:id="rId7"/>
    <p:sldId id="374" r:id="rId8"/>
    <p:sldId id="375" r:id="rId9"/>
    <p:sldId id="376" r:id="rId10"/>
    <p:sldId id="377" r:id="rId11"/>
    <p:sldId id="321" r:id="rId12"/>
    <p:sldId id="378" r:id="rId13"/>
    <p:sldId id="365" r:id="rId14"/>
    <p:sldId id="355" r:id="rId15"/>
    <p:sldId id="322" r:id="rId16"/>
    <p:sldId id="358" r:id="rId17"/>
    <p:sldId id="379" r:id="rId18"/>
    <p:sldId id="363" r:id="rId19"/>
    <p:sldId id="380" r:id="rId20"/>
    <p:sldId id="381" r:id="rId21"/>
    <p:sldId id="382" r:id="rId22"/>
    <p:sldId id="383" r:id="rId23"/>
    <p:sldId id="384" r:id="rId24"/>
    <p:sldId id="385" r:id="rId25"/>
    <p:sldId id="386" r:id="rId26"/>
    <p:sldId id="387" r:id="rId27"/>
    <p:sldId id="389" r:id="rId28"/>
    <p:sldId id="388" r:id="rId29"/>
    <p:sldId id="328" r:id="rId30"/>
    <p:sldId id="3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Bấm</a:t>
            </a:r>
            <a:r>
              <a:rPr lang="en-US" dirty="0"/>
              <a:t> </a:t>
            </a:r>
            <a:r>
              <a:rPr lang="en-US" dirty="0" err="1"/>
              <a:t>vào</a:t>
            </a:r>
            <a:r>
              <a:rPr lang="en-US" dirty="0"/>
              <a:t> </a:t>
            </a:r>
            <a:r>
              <a:rPr lang="en-US" dirty="0" err="1"/>
              <a:t>bác</a:t>
            </a:r>
            <a:r>
              <a:rPr lang="en-US" dirty="0"/>
              <a:t> </a:t>
            </a:r>
            <a:r>
              <a:rPr lang="en-US" dirty="0" err="1"/>
              <a:t>thợ</a:t>
            </a:r>
            <a:r>
              <a:rPr lang="en-US" dirty="0"/>
              <a:t> </a:t>
            </a:r>
            <a:r>
              <a:rPr lang="en-US" dirty="0" err="1"/>
              <a:t>để</a:t>
            </a:r>
            <a:r>
              <a:rPr lang="en-US" dirty="0"/>
              <a:t> </a:t>
            </a:r>
            <a:r>
              <a:rPr lang="en-US" dirty="0" err="1"/>
              <a:t>xây</a:t>
            </a:r>
            <a:r>
              <a:rPr lang="en-US" dirty="0"/>
              <a:t> </a:t>
            </a:r>
            <a:r>
              <a:rPr lang="en-US" dirty="0" err="1"/>
              <a:t>cầu</a:t>
            </a:r>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29</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2025/4/5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2025/4/5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49.sv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49.sv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49.sv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59.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49.sv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0.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7.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36.png"/><Relationship Id="rId5" Type="http://schemas.openxmlformats.org/officeDocument/2006/relationships/image" Target="../media/image41.png"/><Relationship Id="rId10" Type="http://schemas.openxmlformats.org/officeDocument/2006/relationships/image" Target="../media/image35.svg"/><Relationship Id="rId4" Type="http://schemas.openxmlformats.org/officeDocument/2006/relationships/image" Target="../media/image40.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63.png"/><Relationship Id="rId5" Type="http://schemas.openxmlformats.org/officeDocument/2006/relationships/image" Target="../media/image41.png"/><Relationship Id="rId10"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8.png"/><Relationship Id="rId3" Type="http://schemas.openxmlformats.org/officeDocument/2006/relationships/slideLayout" Target="../slideLayouts/slideLayout18.xml"/><Relationship Id="rId21"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11.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3.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24" Type="http://schemas.openxmlformats.org/officeDocument/2006/relationships/image" Target="../media/image19.png"/><Relationship Id="rId5" Type="http://schemas.openxmlformats.org/officeDocument/2006/relationships/image" Target="../media/image12.png"/><Relationship Id="rId15" Type="http://schemas.microsoft.com/office/2007/relationships/hdphoto" Target="../media/hdphoto10.wdp"/><Relationship Id="rId23" Type="http://schemas.openxmlformats.org/officeDocument/2006/relationships/image" Target="../media/image30.png"/><Relationship Id="rId10" Type="http://schemas.openxmlformats.org/officeDocument/2006/relationships/slide" Target="slide7.xml"/><Relationship Id="rId19" Type="http://schemas.openxmlformats.org/officeDocument/2006/relationships/image" Target="../media/image28.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6.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
        <p:nvSpPr>
          <p:cNvPr id="4" name="TextBox 3">
            <a:extLst>
              <a:ext uri="{FF2B5EF4-FFF2-40B4-BE49-F238E27FC236}">
                <a16:creationId xmlns:a16="http://schemas.microsoft.com/office/drawing/2014/main" id="{4379453B-5C04-AB83-B81F-90AEBF4D549A}"/>
              </a:ext>
            </a:extLst>
          </p:cNvPr>
          <p:cNvSpPr txBox="1"/>
          <p:nvPr/>
        </p:nvSpPr>
        <p:spPr>
          <a:xfrm>
            <a:off x="1955133" y="205588"/>
            <a:ext cx="7536426" cy="646331"/>
          </a:xfrm>
          <a:prstGeom prst="rect">
            <a:avLst/>
          </a:prstGeom>
          <a:solidFill>
            <a:schemeClr val="bg1"/>
          </a:solid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1216</Words>
  <Application>Microsoft Office PowerPoint</Application>
  <PresentationFormat>Widescreen</PresentationFormat>
  <Paragraphs>128</Paragraphs>
  <Slides>29</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Microsoft YaHei</vt:lpstr>
      <vt:lpstr>Arial</vt:lpstr>
      <vt:lpstr>Calibri</vt:lpstr>
      <vt:lpstr>Cambria</vt:lpstr>
      <vt:lpstr>Cutewritten</vt:lpstr>
      <vt:lpstr>Times New Roman</vt:lpstr>
      <vt:lpstr>UTM Gradoo</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34</cp:revision>
  <dcterms:created xsi:type="dcterms:W3CDTF">2023-11-30T08:45:11Z</dcterms:created>
  <dcterms:modified xsi:type="dcterms:W3CDTF">2025-04-05T13:25:01Z</dcterms:modified>
</cp:coreProperties>
</file>