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5"/>
  </p:notesMasterIdLst>
  <p:sldIdLst>
    <p:sldId id="257" r:id="rId3"/>
    <p:sldId id="312" r:id="rId4"/>
    <p:sldId id="323" r:id="rId5"/>
    <p:sldId id="327" r:id="rId6"/>
    <p:sldId id="330" r:id="rId7"/>
    <p:sldId id="331" r:id="rId8"/>
    <p:sldId id="332" r:id="rId9"/>
    <p:sldId id="326" r:id="rId10"/>
    <p:sldId id="333" r:id="rId11"/>
    <p:sldId id="313" r:id="rId12"/>
    <p:sldId id="328" r:id="rId13"/>
    <p:sldId id="3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0D68-6CD1-48A7-ADA0-197511509E5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E7A6-BF73-45DB-82F8-97E7CF41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435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04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6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99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77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9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6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67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9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9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26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133168" y="1426797"/>
            <a:ext cx="9868921" cy="4305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808823" y="906261"/>
            <a:ext cx="5129267" cy="798644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197000" y="1588967"/>
            <a:ext cx="7798000" cy="239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935959" y="5085667"/>
            <a:ext cx="6320800" cy="596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837279" y="5995251"/>
            <a:ext cx="468771" cy="417869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9995001" y="238834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768801" y="2897001"/>
            <a:ext cx="364367" cy="392433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1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4" y="3346285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7" y="300152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8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26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5" name="Google Shape;3925;p9"/>
          <p:cNvGrpSpPr/>
          <p:nvPr/>
        </p:nvGrpSpPr>
        <p:grpSpPr>
          <a:xfrm>
            <a:off x="4236110" y="289608"/>
            <a:ext cx="1399511" cy="698587"/>
            <a:chOff x="138482" y="584556"/>
            <a:chExt cx="1049633" cy="523940"/>
          </a:xfrm>
        </p:grpSpPr>
        <p:sp>
          <p:nvSpPr>
            <p:cNvPr id="3926" name="Google Shape;3926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1" name="Google Shape;3941;p9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3942" name="Google Shape;3942;p9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3943" name="Google Shape;394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0" name="Google Shape;396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1" name="Google Shape;396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2" name="Google Shape;396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3" name="Google Shape;396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4" name="Google Shape;396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5" name="Google Shape;396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6" name="Google Shape;396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7" name="Google Shape;396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8" name="Google Shape;396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9" name="Google Shape;396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0" name="Google Shape;397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1" name="Google Shape;397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2" name="Google Shape;397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4" name="Google Shape;397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5" name="Google Shape;397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6" name="Google Shape;397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7" name="Google Shape;397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8" name="Google Shape;397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9" name="Google Shape;397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86" name="Google Shape;3986;p9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3987" name="Google Shape;398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0" name="Google Shape;4030;p9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4031" name="Google Shape;403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4" name="Google Shape;403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4" name="Google Shape;404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2" name="Google Shape;405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4" name="Google Shape;4074;p9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4075" name="Google Shape;407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4" name="Google Shape;410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5" name="Google Shape;410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7" name="Google Shape;410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9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4119" name="Google Shape;4119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4" name="Google Shape;4134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5" name="Google Shape;4135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7" name="Google Shape;4137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8" name="Google Shape;4138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0" name="Google Shape;4140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1" name="Google Shape;4141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2" name="Google Shape;4142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3" name="Google Shape;4143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4" name="Google Shape;4144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5" name="Google Shape;4145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6" name="Google Shape;4146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7" name="Google Shape;4147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8" name="Google Shape;4148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9" name="Google Shape;4149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8" name="Google Shape;4158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2" name="Google Shape;4162;p9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4163" name="Google Shape;416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5" name="Google Shape;416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6" name="Google Shape;4206;p9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4207" name="Google Shape;420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0" name="Google Shape;424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0" name="Google Shape;4250;p9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4251" name="Google Shape;425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9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4295" name="Google Shape;429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3" name="Google Shape;431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4" name="Google Shape;431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338" name="Google Shape;4338;p9"/>
          <p:cNvGrpSpPr/>
          <p:nvPr/>
        </p:nvGrpSpPr>
        <p:grpSpPr>
          <a:xfrm flipH="1">
            <a:off x="11232010" y="720008"/>
            <a:ext cx="1399511" cy="698587"/>
            <a:chOff x="138482" y="584556"/>
            <a:chExt cx="1049633" cy="523940"/>
          </a:xfrm>
        </p:grpSpPr>
        <p:sp>
          <p:nvSpPr>
            <p:cNvPr id="4339" name="Google Shape;4339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9"/>
          <p:cNvGrpSpPr/>
          <p:nvPr/>
        </p:nvGrpSpPr>
        <p:grpSpPr>
          <a:xfrm>
            <a:off x="5635621" y="5321226"/>
            <a:ext cx="578255" cy="810441"/>
            <a:chOff x="3320750" y="2845525"/>
            <a:chExt cx="176750" cy="247700"/>
          </a:xfrm>
        </p:grpSpPr>
        <p:sp>
          <p:nvSpPr>
            <p:cNvPr id="4355" name="Google Shape;4355;p9"/>
            <p:cNvSpPr/>
            <p:nvPr/>
          </p:nvSpPr>
          <p:spPr>
            <a:xfrm>
              <a:off x="3356025" y="2845525"/>
              <a:ext cx="35675" cy="35700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27" y="1427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3391675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1" y="1"/>
                  </a:moveTo>
                  <a:lnTo>
                    <a:pt x="1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3426950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3356025" y="2881200"/>
              <a:ext cx="35675" cy="35275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3391675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3426950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3356025" y="2916450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7" y="1412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3391675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3426950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3338375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7" y="106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3391675" y="29517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3453200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6" y="106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3365025" y="2996000"/>
              <a:ext cx="26675" cy="26300"/>
            </a:xfrm>
            <a:custGeom>
              <a:avLst/>
              <a:gdLst/>
              <a:ahLst/>
              <a:cxnLst/>
              <a:rect l="l" t="t" r="r" b="b"/>
              <a:pathLst>
                <a:path w="1067" h="1052" extrusionOk="0">
                  <a:moveTo>
                    <a:pt x="1" y="1"/>
                  </a:moveTo>
                  <a:lnTo>
                    <a:pt x="1" y="1051"/>
                  </a:lnTo>
                  <a:lnTo>
                    <a:pt x="1067" y="1051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3391675" y="29870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7F5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3426950" y="2996000"/>
              <a:ext cx="26275" cy="26300"/>
            </a:xfrm>
            <a:custGeom>
              <a:avLst/>
              <a:gdLst/>
              <a:ahLst/>
              <a:cxnLst/>
              <a:rect l="l" t="t" r="r" b="b"/>
              <a:pathLst>
                <a:path w="1051" h="1052" extrusionOk="0">
                  <a:moveTo>
                    <a:pt x="0" y="1"/>
                  </a:moveTo>
                  <a:lnTo>
                    <a:pt x="0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3391675" y="3022275"/>
              <a:ext cx="35300" cy="35675"/>
            </a:xfrm>
            <a:custGeom>
              <a:avLst/>
              <a:gdLst/>
              <a:ahLst/>
              <a:cxnLst/>
              <a:rect l="l" t="t" r="r" b="b"/>
              <a:pathLst>
                <a:path w="1412" h="1427" extrusionOk="0">
                  <a:moveTo>
                    <a:pt x="1" y="0"/>
                  </a:moveTo>
                  <a:lnTo>
                    <a:pt x="1" y="1426"/>
                  </a:lnTo>
                  <a:lnTo>
                    <a:pt x="1411" y="1426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33207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3356025" y="3057925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3391675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34269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3462225" y="30579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6" name="Google Shape;4376;p9"/>
          <p:cNvGrpSpPr/>
          <p:nvPr/>
        </p:nvGrpSpPr>
        <p:grpSpPr>
          <a:xfrm>
            <a:off x="10814647" y="5161315"/>
            <a:ext cx="1588516" cy="976688"/>
            <a:chOff x="2430450" y="2143325"/>
            <a:chExt cx="337800" cy="207700"/>
          </a:xfrm>
        </p:grpSpPr>
        <p:sp>
          <p:nvSpPr>
            <p:cNvPr id="4377" name="Google Shape;4377;p9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6" name="Google Shape;4416;p9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4417" name="Google Shape;4417;p9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4418" name="Google Shape;4418;p9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9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4446" name="Google Shape;4446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9" name="Google Shape;4449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9" name="Google Shape;4459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0" name="Google Shape;4460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3" name="Google Shape;4473;p9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4474" name="Google Shape;4474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01" name="Google Shape;4501;p9"/>
          <p:cNvSpPr txBox="1">
            <a:spLocks noGrp="1"/>
          </p:cNvSpPr>
          <p:nvPr>
            <p:ph type="title"/>
          </p:nvPr>
        </p:nvSpPr>
        <p:spPr>
          <a:xfrm>
            <a:off x="5930316" y="2360200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4502" name="Google Shape;4502;p9"/>
          <p:cNvSpPr txBox="1">
            <a:spLocks noGrp="1"/>
          </p:cNvSpPr>
          <p:nvPr>
            <p:ph type="subTitle" idx="1"/>
          </p:nvPr>
        </p:nvSpPr>
        <p:spPr>
          <a:xfrm>
            <a:off x="5930316" y="3482600"/>
            <a:ext cx="4804800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3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1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0" name="Google Shape;12780;p26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2781" name="Google Shape;12781;p26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2782" name="Google Shape;1278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3" name="Google Shape;1278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4" name="Google Shape;1278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5" name="Google Shape;1278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6" name="Google Shape;1278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7" name="Google Shape;1278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8" name="Google Shape;1278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9" name="Google Shape;1278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0" name="Google Shape;1279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1" name="Google Shape;1279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2" name="Google Shape;1279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3" name="Google Shape;1279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4" name="Google Shape;1279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5" name="Google Shape;1279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6" name="Google Shape;1279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7" name="Google Shape;1279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8" name="Google Shape;1279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9" name="Google Shape;1279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0" name="Google Shape;1280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1" name="Google Shape;1280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2" name="Google Shape;1280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3" name="Google Shape;1280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4" name="Google Shape;1280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5" name="Google Shape;1280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6" name="Google Shape;1280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7" name="Google Shape;1280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8" name="Google Shape;1280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9" name="Google Shape;1280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0" name="Google Shape;1281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1" name="Google Shape;1281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2" name="Google Shape;1281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3" name="Google Shape;1281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4" name="Google Shape;1281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5" name="Google Shape;1281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6" name="Google Shape;1281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7" name="Google Shape;1281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8" name="Google Shape;1281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9" name="Google Shape;1281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0" name="Google Shape;1282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1" name="Google Shape;1282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2" name="Google Shape;1282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3" name="Google Shape;1282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4" name="Google Shape;1282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25" name="Google Shape;12825;p26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2826" name="Google Shape;1282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7" name="Google Shape;1282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8" name="Google Shape;1282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9" name="Google Shape;1282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0" name="Google Shape;1283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1" name="Google Shape;1283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2" name="Google Shape;1283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3" name="Google Shape;1283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4" name="Google Shape;1283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5" name="Google Shape;1283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6" name="Google Shape;1283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7" name="Google Shape;1283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8" name="Google Shape;1283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9" name="Google Shape;1283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0" name="Google Shape;1284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1" name="Google Shape;1284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2" name="Google Shape;1284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3" name="Google Shape;1284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4" name="Google Shape;1284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5" name="Google Shape;1284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6" name="Google Shape;1284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7" name="Google Shape;1284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8" name="Google Shape;1284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9" name="Google Shape;1284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0" name="Google Shape;1285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1" name="Google Shape;1285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2" name="Google Shape;1285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3" name="Google Shape;1285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4" name="Google Shape;1285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5" name="Google Shape;1285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6" name="Google Shape;1285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7" name="Google Shape;1285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8" name="Google Shape;1285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9" name="Google Shape;1285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0" name="Google Shape;1286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1" name="Google Shape;1286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2" name="Google Shape;1286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3" name="Google Shape;1286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4" name="Google Shape;1286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5" name="Google Shape;1286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6" name="Google Shape;1286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7" name="Google Shape;1286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8" name="Google Shape;1286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69" name="Google Shape;12869;p26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2870" name="Google Shape;1287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1" name="Google Shape;1287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2" name="Google Shape;1287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3" name="Google Shape;1287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4" name="Google Shape;1287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5" name="Google Shape;1287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6" name="Google Shape;1287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7" name="Google Shape;1287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8" name="Google Shape;1287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9" name="Google Shape;1287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0" name="Google Shape;1288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1" name="Google Shape;1288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2" name="Google Shape;1288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3" name="Google Shape;1288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4" name="Google Shape;1288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5" name="Google Shape;1288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6" name="Google Shape;1288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7" name="Google Shape;1288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8" name="Google Shape;1288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9" name="Google Shape;1288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0" name="Google Shape;1289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1" name="Google Shape;1289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2" name="Google Shape;1289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3" name="Google Shape;1289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4" name="Google Shape;1289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5" name="Google Shape;1289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6" name="Google Shape;1289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7" name="Google Shape;1289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8" name="Google Shape;1289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9" name="Google Shape;1289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0" name="Google Shape;1290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1" name="Google Shape;1290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2" name="Google Shape;1290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3" name="Google Shape;1290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4" name="Google Shape;1290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5" name="Google Shape;1290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6" name="Google Shape;1290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7" name="Google Shape;1290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8" name="Google Shape;1290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9" name="Google Shape;1290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0" name="Google Shape;1291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1" name="Google Shape;1291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2" name="Google Shape;1291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3" name="Google Shape;12913;p26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2914" name="Google Shape;1291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5" name="Google Shape;1291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6" name="Google Shape;1291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7" name="Google Shape;1291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8" name="Google Shape;1291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9" name="Google Shape;1291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0" name="Google Shape;1292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1" name="Google Shape;1292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2" name="Google Shape;1292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3" name="Google Shape;1292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4" name="Google Shape;1292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5" name="Google Shape;1292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6" name="Google Shape;1292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7" name="Google Shape;1292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8" name="Google Shape;1292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9" name="Google Shape;1292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0" name="Google Shape;1293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1" name="Google Shape;1293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2" name="Google Shape;1293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3" name="Google Shape;1293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4" name="Google Shape;1293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5" name="Google Shape;1293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6" name="Google Shape;1293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7" name="Google Shape;1293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8" name="Google Shape;1293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9" name="Google Shape;1293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0" name="Google Shape;1294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1" name="Google Shape;1294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2" name="Google Shape;1294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3" name="Google Shape;1294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4" name="Google Shape;1294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5" name="Google Shape;1294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6" name="Google Shape;1294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7" name="Google Shape;1294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8" name="Google Shape;1294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9" name="Google Shape;1294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0" name="Google Shape;1295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1" name="Google Shape;1295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2" name="Google Shape;1295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3" name="Google Shape;1295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4" name="Google Shape;1295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5" name="Google Shape;1295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6" name="Google Shape;1295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57" name="Google Shape;12957;p26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2958" name="Google Shape;12958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9" name="Google Shape;12959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0" name="Google Shape;12960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1" name="Google Shape;12961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2" name="Google Shape;12962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3" name="Google Shape;12963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4" name="Google Shape;12964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5" name="Google Shape;12965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6" name="Google Shape;12966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7" name="Google Shape;12967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8" name="Google Shape;12968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9" name="Google Shape;12969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0" name="Google Shape;12970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1" name="Google Shape;12971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2" name="Google Shape;12972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3" name="Google Shape;12973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4" name="Google Shape;12974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5" name="Google Shape;12975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6" name="Google Shape;12976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7" name="Google Shape;12977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8" name="Google Shape;12978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9" name="Google Shape;12979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0" name="Google Shape;12980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1" name="Google Shape;12981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2" name="Google Shape;12982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3" name="Google Shape;12983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4" name="Google Shape;12984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5" name="Google Shape;12985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6" name="Google Shape;12986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7" name="Google Shape;12987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8" name="Google Shape;12988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9" name="Google Shape;12989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0" name="Google Shape;12990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1" name="Google Shape;12991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2" name="Google Shape;12992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3" name="Google Shape;12993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4" name="Google Shape;12994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5" name="Google Shape;12995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6" name="Google Shape;12996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7" name="Google Shape;12997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8" name="Google Shape;12998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9" name="Google Shape;12999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0" name="Google Shape;13000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01" name="Google Shape;13001;p26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02" name="Google Shape;1300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3" name="Google Shape;1300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4" name="Google Shape;1300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5" name="Google Shape;1300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6" name="Google Shape;1300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7" name="Google Shape;1300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8" name="Google Shape;1300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9" name="Google Shape;1300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0" name="Google Shape;1301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1" name="Google Shape;1301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2" name="Google Shape;1301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3" name="Google Shape;1301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4" name="Google Shape;1301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5" name="Google Shape;1301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6" name="Google Shape;1301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7" name="Google Shape;1301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8" name="Google Shape;1301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9" name="Google Shape;1301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0" name="Google Shape;1302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1" name="Google Shape;1302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2" name="Google Shape;1302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3" name="Google Shape;1302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4" name="Google Shape;1302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5" name="Google Shape;1302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6" name="Google Shape;1302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7" name="Google Shape;1302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8" name="Google Shape;1302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9" name="Google Shape;1302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0" name="Google Shape;1303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1" name="Google Shape;1303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2" name="Google Shape;1303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3" name="Google Shape;1303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4" name="Google Shape;1303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5" name="Google Shape;1303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6" name="Google Shape;1303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7" name="Google Shape;1303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8" name="Google Shape;1303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9" name="Google Shape;1303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0" name="Google Shape;1304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1" name="Google Shape;1304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2" name="Google Shape;1304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3" name="Google Shape;1304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4" name="Google Shape;1304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45" name="Google Shape;13045;p26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046" name="Google Shape;1304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7" name="Google Shape;1304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8" name="Google Shape;1304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9" name="Google Shape;1304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0" name="Google Shape;1305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1" name="Google Shape;1305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2" name="Google Shape;1305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3" name="Google Shape;1305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4" name="Google Shape;1305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5" name="Google Shape;1305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6" name="Google Shape;1305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7" name="Google Shape;1305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8" name="Google Shape;1305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9" name="Google Shape;1305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0" name="Google Shape;1306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1" name="Google Shape;1306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2" name="Google Shape;1306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3" name="Google Shape;1306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4" name="Google Shape;1306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5" name="Google Shape;1306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6" name="Google Shape;1306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7" name="Google Shape;1306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8" name="Google Shape;1306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9" name="Google Shape;1306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0" name="Google Shape;1307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1" name="Google Shape;1307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2" name="Google Shape;1307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3" name="Google Shape;1307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4" name="Google Shape;1307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5" name="Google Shape;1307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6" name="Google Shape;1307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7" name="Google Shape;1307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8" name="Google Shape;1307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9" name="Google Shape;1307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0" name="Google Shape;1308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1" name="Google Shape;1308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2" name="Google Shape;1308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3" name="Google Shape;1308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4" name="Google Shape;1308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5" name="Google Shape;1308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6" name="Google Shape;1308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7" name="Google Shape;1308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8" name="Google Shape;1308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9" name="Google Shape;13089;p26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90" name="Google Shape;1309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1" name="Google Shape;1309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2" name="Google Shape;1309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3" name="Google Shape;1309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4" name="Google Shape;1309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5" name="Google Shape;1309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6" name="Google Shape;1309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7" name="Google Shape;1309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8" name="Google Shape;1309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9" name="Google Shape;1309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0" name="Google Shape;1310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1" name="Google Shape;1310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2" name="Google Shape;1310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3" name="Google Shape;1310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4" name="Google Shape;1310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5" name="Google Shape;1310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6" name="Google Shape;1310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7" name="Google Shape;1310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8" name="Google Shape;1310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9" name="Google Shape;1310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0" name="Google Shape;1311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1" name="Google Shape;1311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2" name="Google Shape;1311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3" name="Google Shape;1311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4" name="Google Shape;1311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5" name="Google Shape;1311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6" name="Google Shape;1311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7" name="Google Shape;1311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8" name="Google Shape;1311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9" name="Google Shape;1311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0" name="Google Shape;1312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1" name="Google Shape;1312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2" name="Google Shape;1312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3" name="Google Shape;1312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4" name="Google Shape;1312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5" name="Google Shape;1312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6" name="Google Shape;1312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7" name="Google Shape;1312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8" name="Google Shape;1312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9" name="Google Shape;1312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0" name="Google Shape;1313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1" name="Google Shape;1313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2" name="Google Shape;1313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33" name="Google Shape;13133;p26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134" name="Google Shape;1313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5" name="Google Shape;1313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6" name="Google Shape;1313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7" name="Google Shape;1313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8" name="Google Shape;1313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9" name="Google Shape;1313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0" name="Google Shape;1314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1" name="Google Shape;1314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2" name="Google Shape;1314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3" name="Google Shape;1314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4" name="Google Shape;1314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5" name="Google Shape;1314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6" name="Google Shape;1314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7" name="Google Shape;1314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8" name="Google Shape;1314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9" name="Google Shape;1314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0" name="Google Shape;1315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1" name="Google Shape;1315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2" name="Google Shape;1315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3" name="Google Shape;1315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4" name="Google Shape;1315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5" name="Google Shape;1315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6" name="Google Shape;1315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7" name="Google Shape;1315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8" name="Google Shape;1315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9" name="Google Shape;1315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0" name="Google Shape;1316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1" name="Google Shape;1316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2" name="Google Shape;1316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3" name="Google Shape;1316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4" name="Google Shape;1316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5" name="Google Shape;1316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6" name="Google Shape;1316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7" name="Google Shape;1316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8" name="Google Shape;1316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9" name="Google Shape;1316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0" name="Google Shape;1317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1" name="Google Shape;1317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2" name="Google Shape;1317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3" name="Google Shape;1317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4" name="Google Shape;1317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5" name="Google Shape;1317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6" name="Google Shape;1317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77" name="Google Shape;13177;p26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178" name="Google Shape;13178;p26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179" name="Google Shape;13179;p26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0" name="Google Shape;13180;p26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1" name="Google Shape;13181;p26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2" name="Google Shape;13182;p26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3" name="Google Shape;13183;p26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4" name="Google Shape;13184;p26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5" name="Google Shape;13185;p26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6" name="Google Shape;13186;p26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7" name="Google Shape;13187;p26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8" name="Google Shape;13188;p26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9" name="Google Shape;13189;p26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0" name="Google Shape;13190;p26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1" name="Google Shape;13191;p26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2" name="Google Shape;13192;p26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3" name="Google Shape;13193;p26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4" name="Google Shape;13194;p26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5" name="Google Shape;13195;p26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6" name="Google Shape;13196;p26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7" name="Google Shape;13197;p26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8" name="Google Shape;13198;p26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9" name="Google Shape;13199;p26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0" name="Google Shape;13200;p26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1" name="Google Shape;13201;p26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2" name="Google Shape;13202;p26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3" name="Google Shape;13203;p26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4" name="Google Shape;13204;p26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5" name="Google Shape;13205;p26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06" name="Google Shape;13206;p26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207" name="Google Shape;13207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8" name="Google Shape;13208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9" name="Google Shape;13209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0" name="Google Shape;13210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1" name="Google Shape;13211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2" name="Google Shape;13212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3" name="Google Shape;13213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4" name="Google Shape;13214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5" name="Google Shape;13215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6" name="Google Shape;13216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7" name="Google Shape;13217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8" name="Google Shape;13218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9" name="Google Shape;13219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0" name="Google Shape;13220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1" name="Google Shape;13221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2" name="Google Shape;13222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3" name="Google Shape;13223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4" name="Google Shape;13224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5" name="Google Shape;13225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6" name="Google Shape;13226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7" name="Google Shape;13227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8" name="Google Shape;13228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9" name="Google Shape;13229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0" name="Google Shape;13230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1" name="Google Shape;13231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2" name="Google Shape;13232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3" name="Google Shape;13233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4" name="Google Shape;13234;p26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235" name="Google Shape;13235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6" name="Google Shape;13236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7" name="Google Shape;13237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8" name="Google Shape;13238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9" name="Google Shape;13239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0" name="Google Shape;13240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1" name="Google Shape;13241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2" name="Google Shape;13242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3" name="Google Shape;13243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4" name="Google Shape;13244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5" name="Google Shape;13245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6" name="Google Shape;13246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7" name="Google Shape;13247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8" name="Google Shape;13248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9" name="Google Shape;13249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0" name="Google Shape;13250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1" name="Google Shape;13251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2" name="Google Shape;13252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3" name="Google Shape;13253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4" name="Google Shape;13254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5" name="Google Shape;13255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6" name="Google Shape;13256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7" name="Google Shape;13257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8" name="Google Shape;13258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9" name="Google Shape;13259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0" name="Google Shape;13260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1" name="Google Shape;13261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262" name="Google Shape;13262;p26"/>
          <p:cNvSpPr txBox="1">
            <a:spLocks noGrp="1"/>
          </p:cNvSpPr>
          <p:nvPr>
            <p:ph type="title"/>
          </p:nvPr>
        </p:nvSpPr>
        <p:spPr>
          <a:xfrm>
            <a:off x="3347200" y="1195767"/>
            <a:ext cx="549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63" name="Google Shape;13263;p26"/>
          <p:cNvSpPr txBox="1">
            <a:spLocks noGrp="1"/>
          </p:cNvSpPr>
          <p:nvPr>
            <p:ph type="subTitle" idx="1"/>
          </p:nvPr>
        </p:nvSpPr>
        <p:spPr>
          <a:xfrm>
            <a:off x="4063000" y="2592833"/>
            <a:ext cx="4066000" cy="4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64" name="Google Shape;13264;p26"/>
          <p:cNvSpPr txBox="1">
            <a:spLocks noGrp="1"/>
          </p:cNvSpPr>
          <p:nvPr>
            <p:ph type="subTitle" idx="2"/>
          </p:nvPr>
        </p:nvSpPr>
        <p:spPr>
          <a:xfrm>
            <a:off x="4659600" y="2992633"/>
            <a:ext cx="2872800" cy="11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265" name="Google Shape;13265;p26"/>
          <p:cNvGrpSpPr/>
          <p:nvPr/>
        </p:nvGrpSpPr>
        <p:grpSpPr>
          <a:xfrm flipH="1">
            <a:off x="11011877" y="195175"/>
            <a:ext cx="1399511" cy="698587"/>
            <a:chOff x="138482" y="584556"/>
            <a:chExt cx="1049633" cy="523940"/>
          </a:xfrm>
        </p:grpSpPr>
        <p:sp>
          <p:nvSpPr>
            <p:cNvPr id="13266" name="Google Shape;13266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1" name="Google Shape;13281;p26"/>
          <p:cNvGrpSpPr/>
          <p:nvPr/>
        </p:nvGrpSpPr>
        <p:grpSpPr>
          <a:xfrm>
            <a:off x="-520624" y="2730425"/>
            <a:ext cx="1399511" cy="698587"/>
            <a:chOff x="138482" y="584556"/>
            <a:chExt cx="1049633" cy="523940"/>
          </a:xfrm>
        </p:grpSpPr>
        <p:sp>
          <p:nvSpPr>
            <p:cNvPr id="13282" name="Google Shape;13282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05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8" name="Google Shape;13298;p2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3299" name="Google Shape;13299;p2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3300" name="Google Shape;1330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1" name="Google Shape;1330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2" name="Google Shape;1330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3" name="Google Shape;1330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4" name="Google Shape;1330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5" name="Google Shape;1330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6" name="Google Shape;1330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7" name="Google Shape;1330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8" name="Google Shape;1330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9" name="Google Shape;1330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0" name="Google Shape;1331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1" name="Google Shape;1331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2" name="Google Shape;1331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3" name="Google Shape;1331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4" name="Google Shape;1331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5" name="Google Shape;1331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6" name="Google Shape;1331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7" name="Google Shape;1331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8" name="Google Shape;1331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9" name="Google Shape;1331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0" name="Google Shape;1332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1" name="Google Shape;1332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2" name="Google Shape;1332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3" name="Google Shape;1332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4" name="Google Shape;1332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5" name="Google Shape;1332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6" name="Google Shape;1332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7" name="Google Shape;1332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8" name="Google Shape;1332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9" name="Google Shape;1332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0" name="Google Shape;1333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1" name="Google Shape;1333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2" name="Google Shape;1333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3" name="Google Shape;1333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4" name="Google Shape;1333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5" name="Google Shape;1333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6" name="Google Shape;1333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7" name="Google Shape;1333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8" name="Google Shape;1333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9" name="Google Shape;1333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0" name="Google Shape;1334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1" name="Google Shape;1334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2" name="Google Shape;1334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43" name="Google Shape;13343;p2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3344" name="Google Shape;1334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5" name="Google Shape;1334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6" name="Google Shape;1334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7" name="Google Shape;1334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8" name="Google Shape;1334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9" name="Google Shape;1334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0" name="Google Shape;1335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1" name="Google Shape;1335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2" name="Google Shape;1335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3" name="Google Shape;1335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4" name="Google Shape;1335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5" name="Google Shape;1335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6" name="Google Shape;1335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7" name="Google Shape;1335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8" name="Google Shape;1335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9" name="Google Shape;1335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0" name="Google Shape;1336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1" name="Google Shape;1336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2" name="Google Shape;1336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3" name="Google Shape;1336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4" name="Google Shape;1336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5" name="Google Shape;1336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6" name="Google Shape;1336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7" name="Google Shape;1336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8" name="Google Shape;1336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9" name="Google Shape;1336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0" name="Google Shape;1337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1" name="Google Shape;1337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2" name="Google Shape;1337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3" name="Google Shape;1337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4" name="Google Shape;1337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5" name="Google Shape;1337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6" name="Google Shape;1337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7" name="Google Shape;1337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8" name="Google Shape;1337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9" name="Google Shape;1337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0" name="Google Shape;1338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1" name="Google Shape;1338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2" name="Google Shape;1338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3" name="Google Shape;1338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4" name="Google Shape;1338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5" name="Google Shape;1338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6" name="Google Shape;1338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87" name="Google Shape;13387;p2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3388" name="Google Shape;1338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9" name="Google Shape;1338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0" name="Google Shape;1339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1" name="Google Shape;1339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2" name="Google Shape;1339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3" name="Google Shape;1339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4" name="Google Shape;1339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5" name="Google Shape;1339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6" name="Google Shape;1339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7" name="Google Shape;1339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8" name="Google Shape;1339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9" name="Google Shape;1339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0" name="Google Shape;1340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1" name="Google Shape;1340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2" name="Google Shape;1340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3" name="Google Shape;1340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4" name="Google Shape;1340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5" name="Google Shape;1340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6" name="Google Shape;1340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7" name="Google Shape;1340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8" name="Google Shape;1340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9" name="Google Shape;1340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0" name="Google Shape;1341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1" name="Google Shape;1341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2" name="Google Shape;1341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3" name="Google Shape;1341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4" name="Google Shape;1341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5" name="Google Shape;1341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6" name="Google Shape;1341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7" name="Google Shape;1341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8" name="Google Shape;1341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9" name="Google Shape;1341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0" name="Google Shape;1342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1" name="Google Shape;1342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2" name="Google Shape;1342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3" name="Google Shape;1342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4" name="Google Shape;1342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5" name="Google Shape;1342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6" name="Google Shape;1342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7" name="Google Shape;1342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8" name="Google Shape;1342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9" name="Google Shape;1342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0" name="Google Shape;1343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31" name="Google Shape;13431;p2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3432" name="Google Shape;1343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3" name="Google Shape;1343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4" name="Google Shape;1343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5" name="Google Shape;1343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6" name="Google Shape;1343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7" name="Google Shape;1343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8" name="Google Shape;1343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9" name="Google Shape;1343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0" name="Google Shape;1344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1" name="Google Shape;1344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2" name="Google Shape;1344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3" name="Google Shape;1344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4" name="Google Shape;1344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5" name="Google Shape;1344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6" name="Google Shape;1344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7" name="Google Shape;1344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8" name="Google Shape;1344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9" name="Google Shape;1344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0" name="Google Shape;1345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1" name="Google Shape;1345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2" name="Google Shape;1345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3" name="Google Shape;1345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4" name="Google Shape;1345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5" name="Google Shape;1345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6" name="Google Shape;1345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7" name="Google Shape;1345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8" name="Google Shape;1345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9" name="Google Shape;1345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0" name="Google Shape;1346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1" name="Google Shape;1346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2" name="Google Shape;1346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3" name="Google Shape;1346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4" name="Google Shape;1346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5" name="Google Shape;1346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6" name="Google Shape;1346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7" name="Google Shape;1346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8" name="Google Shape;1346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9" name="Google Shape;1346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0" name="Google Shape;1347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1" name="Google Shape;1347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2" name="Google Shape;1347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3" name="Google Shape;1347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4" name="Google Shape;1347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75" name="Google Shape;13475;p2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3476" name="Google Shape;13476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7" name="Google Shape;13477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8" name="Google Shape;13478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9" name="Google Shape;13479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0" name="Google Shape;13480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1" name="Google Shape;13481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2" name="Google Shape;13482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3" name="Google Shape;13483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4" name="Google Shape;13484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5" name="Google Shape;13485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6" name="Google Shape;13486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7" name="Google Shape;13487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8" name="Google Shape;13488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9" name="Google Shape;13489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0" name="Google Shape;13490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1" name="Google Shape;13491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2" name="Google Shape;13492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3" name="Google Shape;13493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4" name="Google Shape;13494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5" name="Google Shape;13495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6" name="Google Shape;13496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7" name="Google Shape;13497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8" name="Google Shape;13498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9" name="Google Shape;13499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0" name="Google Shape;13500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1" name="Google Shape;13501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2" name="Google Shape;13502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3" name="Google Shape;13503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4" name="Google Shape;13504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5" name="Google Shape;13505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6" name="Google Shape;13506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7" name="Google Shape;13507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8" name="Google Shape;13508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9" name="Google Shape;13509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0" name="Google Shape;13510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1" name="Google Shape;13511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2" name="Google Shape;13512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3" name="Google Shape;13513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4" name="Google Shape;13514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5" name="Google Shape;13515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6" name="Google Shape;13516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7" name="Google Shape;13517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8" name="Google Shape;13518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9" name="Google Shape;13519;p2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520" name="Google Shape;1352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1" name="Google Shape;1352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2" name="Google Shape;1352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3" name="Google Shape;1352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4" name="Google Shape;1352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5" name="Google Shape;1352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6" name="Google Shape;1352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7" name="Google Shape;1352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8" name="Google Shape;1352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9" name="Google Shape;1352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0" name="Google Shape;1353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1" name="Google Shape;1353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2" name="Google Shape;1353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3" name="Google Shape;1353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4" name="Google Shape;1353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5" name="Google Shape;1353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6" name="Google Shape;1353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7" name="Google Shape;1353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8" name="Google Shape;1353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9" name="Google Shape;1353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0" name="Google Shape;1354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1" name="Google Shape;1354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2" name="Google Shape;1354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3" name="Google Shape;1354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4" name="Google Shape;1354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5" name="Google Shape;1354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6" name="Google Shape;1354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7" name="Google Shape;1354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8" name="Google Shape;1354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9" name="Google Shape;1354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0" name="Google Shape;1355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1" name="Google Shape;1355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2" name="Google Shape;1355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3" name="Google Shape;1355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4" name="Google Shape;1355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5" name="Google Shape;1355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6" name="Google Shape;1355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7" name="Google Shape;1355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8" name="Google Shape;1355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9" name="Google Shape;1355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0" name="Google Shape;1356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1" name="Google Shape;1356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2" name="Google Shape;1356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63" name="Google Shape;13563;p2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564" name="Google Shape;1356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5" name="Google Shape;1356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6" name="Google Shape;1356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7" name="Google Shape;1356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8" name="Google Shape;1356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9" name="Google Shape;1356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0" name="Google Shape;1357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1" name="Google Shape;1357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2" name="Google Shape;1357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3" name="Google Shape;1357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4" name="Google Shape;1357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5" name="Google Shape;1357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6" name="Google Shape;1357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7" name="Google Shape;1357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8" name="Google Shape;1357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9" name="Google Shape;1357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0" name="Google Shape;1358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1" name="Google Shape;1358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2" name="Google Shape;1358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3" name="Google Shape;1358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4" name="Google Shape;1358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5" name="Google Shape;1358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6" name="Google Shape;1358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7" name="Google Shape;1358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8" name="Google Shape;1358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9" name="Google Shape;1358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0" name="Google Shape;1359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1" name="Google Shape;1359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2" name="Google Shape;1359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3" name="Google Shape;1359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4" name="Google Shape;1359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5" name="Google Shape;1359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6" name="Google Shape;1359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7" name="Google Shape;1359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8" name="Google Shape;1359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9" name="Google Shape;1359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0" name="Google Shape;1360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1" name="Google Shape;1360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2" name="Google Shape;1360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3" name="Google Shape;1360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4" name="Google Shape;1360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5" name="Google Shape;1360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6" name="Google Shape;1360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07" name="Google Shape;13607;p2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608" name="Google Shape;1360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9" name="Google Shape;1360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0" name="Google Shape;1361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1" name="Google Shape;1361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2" name="Google Shape;1361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3" name="Google Shape;1361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4" name="Google Shape;1361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5" name="Google Shape;1361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6" name="Google Shape;1361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7" name="Google Shape;1361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8" name="Google Shape;1361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9" name="Google Shape;1361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0" name="Google Shape;1362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1" name="Google Shape;1362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2" name="Google Shape;1362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3" name="Google Shape;1362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4" name="Google Shape;1362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5" name="Google Shape;1362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6" name="Google Shape;1362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7" name="Google Shape;1362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8" name="Google Shape;1362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9" name="Google Shape;1362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0" name="Google Shape;1363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1" name="Google Shape;1363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2" name="Google Shape;1363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3" name="Google Shape;1363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4" name="Google Shape;1363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5" name="Google Shape;1363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6" name="Google Shape;1363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7" name="Google Shape;1363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8" name="Google Shape;1363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9" name="Google Shape;1363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0" name="Google Shape;1364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1" name="Google Shape;1364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2" name="Google Shape;1364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3" name="Google Shape;1364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4" name="Google Shape;1364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5" name="Google Shape;1364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6" name="Google Shape;1364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7" name="Google Shape;1364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8" name="Google Shape;1364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9" name="Google Shape;1364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0" name="Google Shape;1365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51" name="Google Shape;13651;p2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652" name="Google Shape;1365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3" name="Google Shape;1365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4" name="Google Shape;1365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5" name="Google Shape;1365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6" name="Google Shape;1365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7" name="Google Shape;1365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8" name="Google Shape;1365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9" name="Google Shape;1365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0" name="Google Shape;1366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1" name="Google Shape;1366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2" name="Google Shape;1366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3" name="Google Shape;1366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4" name="Google Shape;1366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5" name="Google Shape;1366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6" name="Google Shape;1366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7" name="Google Shape;1366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8" name="Google Shape;1366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9" name="Google Shape;1366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0" name="Google Shape;1367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1" name="Google Shape;1367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2" name="Google Shape;1367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3" name="Google Shape;1367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4" name="Google Shape;1367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5" name="Google Shape;1367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6" name="Google Shape;1367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7" name="Google Shape;1367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8" name="Google Shape;1367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9" name="Google Shape;1367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0" name="Google Shape;1368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1" name="Google Shape;1368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2" name="Google Shape;1368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3" name="Google Shape;1368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4" name="Google Shape;1368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5" name="Google Shape;1368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6" name="Google Shape;1368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7" name="Google Shape;1368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8" name="Google Shape;1368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9" name="Google Shape;1368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0" name="Google Shape;1369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1" name="Google Shape;1369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2" name="Google Shape;1369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3" name="Google Shape;1369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4" name="Google Shape;1369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95" name="Google Shape;13695;p2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696" name="Google Shape;13696;p2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697" name="Google Shape;13697;p2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8" name="Google Shape;13698;p2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9" name="Google Shape;13699;p2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0" name="Google Shape;13700;p2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1" name="Google Shape;13701;p2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2" name="Google Shape;13702;p2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3" name="Google Shape;13703;p2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4" name="Google Shape;13704;p2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5" name="Google Shape;13705;p2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6" name="Google Shape;13706;p2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7" name="Google Shape;13707;p2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8" name="Google Shape;13708;p2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9" name="Google Shape;13709;p2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0" name="Google Shape;13710;p2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1" name="Google Shape;13711;p2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2" name="Google Shape;13712;p2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3" name="Google Shape;13713;p2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4" name="Google Shape;13714;p2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5" name="Google Shape;13715;p2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6" name="Google Shape;13716;p2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7" name="Google Shape;13717;p2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8" name="Google Shape;13718;p2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9" name="Google Shape;13719;p2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0" name="Google Shape;13720;p2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1" name="Google Shape;13721;p2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2" name="Google Shape;13722;p2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3" name="Google Shape;13723;p2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4" name="Google Shape;13724;p2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725" name="Google Shape;13725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6" name="Google Shape;13726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7" name="Google Shape;13727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8" name="Google Shape;13728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9" name="Google Shape;13729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0" name="Google Shape;13730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1" name="Google Shape;13731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2" name="Google Shape;13732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3" name="Google Shape;13733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4" name="Google Shape;13734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5" name="Google Shape;13735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6" name="Google Shape;13736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7" name="Google Shape;13737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8" name="Google Shape;13738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9" name="Google Shape;13739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0" name="Google Shape;13740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1" name="Google Shape;13741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2" name="Google Shape;13742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3" name="Google Shape;13743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4" name="Google Shape;13744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5" name="Google Shape;13745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6" name="Google Shape;13746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7" name="Google Shape;13747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8" name="Google Shape;13748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9" name="Google Shape;13749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0" name="Google Shape;13750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1" name="Google Shape;13751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2" name="Google Shape;13752;p2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753" name="Google Shape;13753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4" name="Google Shape;13754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5" name="Google Shape;13755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6" name="Google Shape;13756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7" name="Google Shape;13757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8" name="Google Shape;13758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9" name="Google Shape;13759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0" name="Google Shape;13760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1" name="Google Shape;13761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2" name="Google Shape;13762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3" name="Google Shape;13763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4" name="Google Shape;13764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5" name="Google Shape;13765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6" name="Google Shape;13766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7" name="Google Shape;13767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8" name="Google Shape;13768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9" name="Google Shape;13769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0" name="Google Shape;13770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1" name="Google Shape;13771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2" name="Google Shape;13772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3" name="Google Shape;13773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4" name="Google Shape;13774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5" name="Google Shape;13775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6" name="Google Shape;13776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7" name="Google Shape;13777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8" name="Google Shape;13778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9" name="Google Shape;13779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780" name="Google Shape;13780;p27"/>
          <p:cNvGrpSpPr/>
          <p:nvPr/>
        </p:nvGrpSpPr>
        <p:grpSpPr>
          <a:xfrm>
            <a:off x="11441710" y="719992"/>
            <a:ext cx="1399511" cy="698587"/>
            <a:chOff x="138482" y="584556"/>
            <a:chExt cx="1049633" cy="523940"/>
          </a:xfrm>
        </p:grpSpPr>
        <p:sp>
          <p:nvSpPr>
            <p:cNvPr id="13781" name="Google Shape;13781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2" name="Google Shape;13782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3" name="Google Shape;13783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4" name="Google Shape;13784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5" name="Google Shape;13785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6" name="Google Shape;13786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7" name="Google Shape;13787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8" name="Google Shape;13788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9" name="Google Shape;13789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0" name="Google Shape;13790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1" name="Google Shape;13791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2" name="Google Shape;13792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3" name="Google Shape;13793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4" name="Google Shape;13794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5" name="Google Shape;13795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6" name="Google Shape;13796;p27"/>
          <p:cNvGrpSpPr/>
          <p:nvPr/>
        </p:nvGrpSpPr>
        <p:grpSpPr>
          <a:xfrm flipH="1">
            <a:off x="-618157" y="4688708"/>
            <a:ext cx="1399511" cy="698587"/>
            <a:chOff x="138482" y="584556"/>
            <a:chExt cx="1049633" cy="523940"/>
          </a:xfrm>
        </p:grpSpPr>
        <p:sp>
          <p:nvSpPr>
            <p:cNvPr id="13797" name="Google Shape;13797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8" name="Google Shape;13798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9" name="Google Shape;13799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0" name="Google Shape;13800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1" name="Google Shape;13801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2" name="Google Shape;13802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3" name="Google Shape;13803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4" name="Google Shape;13804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5" name="Google Shape;13805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6" name="Google Shape;13806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7" name="Google Shape;13807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8" name="Google Shape;13808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9" name="Google Shape;13809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0" name="Google Shape;13810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1" name="Google Shape;13811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87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197000" y="1808316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068867" y="630967"/>
            <a:ext cx="2054400" cy="20544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2138768" y="4139183"/>
            <a:ext cx="7856224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2197000" y="2935800"/>
            <a:ext cx="7798000" cy="98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90" name="Google Shape;90;p3"/>
          <p:cNvGrpSpPr/>
          <p:nvPr/>
        </p:nvGrpSpPr>
        <p:grpSpPr>
          <a:xfrm>
            <a:off x="1155179" y="5939151"/>
            <a:ext cx="468771" cy="417869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0153367" y="485834"/>
            <a:ext cx="158367" cy="165433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79885" y="2510934"/>
            <a:ext cx="364367" cy="392433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453367" y="869834"/>
            <a:ext cx="158367" cy="165433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11737901" y="5590834"/>
            <a:ext cx="158367" cy="165433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11297711" y="1649835"/>
            <a:ext cx="633456" cy="62232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61914" y="1423448"/>
            <a:ext cx="11217896" cy="5260156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7"/>
          <p:cNvSpPr/>
          <p:nvPr/>
        </p:nvSpPr>
        <p:spPr>
          <a:xfrm>
            <a:off x="635653" y="207390"/>
            <a:ext cx="10864000" cy="104637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960000" y="2344000"/>
            <a:ext cx="5158000" cy="317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1203007" y="224445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42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0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953133" y="2120217"/>
            <a:ext cx="4114000" cy="103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subTitle" idx="1"/>
          </p:nvPr>
        </p:nvSpPr>
        <p:spPr>
          <a:xfrm>
            <a:off x="953133" y="3297117"/>
            <a:ext cx="4780000" cy="144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7" y="3871301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6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1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353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95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1" y="3875701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7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1" y="6099567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362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E31-8C93-0C5E-773D-83EA0984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7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2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31" name="Google Shape;23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" name="Google Shape;274;p2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" name="Google Shape;362;p2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63" name="Google Shape;36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6" name="Google Shape;406;p2"/>
          <p:cNvGrpSpPr/>
          <p:nvPr/>
        </p:nvGrpSpPr>
        <p:grpSpPr>
          <a:xfrm>
            <a:off x="4524281" y="5161315"/>
            <a:ext cx="1588516" cy="976688"/>
            <a:chOff x="2430450" y="2143325"/>
            <a:chExt cx="337800" cy="207700"/>
          </a:xfrm>
        </p:grpSpPr>
        <p:sp>
          <p:nvSpPr>
            <p:cNvPr id="407" name="Google Shape;407;p2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2"/>
          <p:cNvGrpSpPr/>
          <p:nvPr/>
        </p:nvGrpSpPr>
        <p:grpSpPr>
          <a:xfrm>
            <a:off x="1379323" y="128756"/>
            <a:ext cx="1399511" cy="698587"/>
            <a:chOff x="138482" y="584556"/>
            <a:chExt cx="1049633" cy="523940"/>
          </a:xfrm>
        </p:grpSpPr>
        <p:sp>
          <p:nvSpPr>
            <p:cNvPr id="447" name="Google Shape;447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2"/>
          <p:cNvGrpSpPr/>
          <p:nvPr/>
        </p:nvGrpSpPr>
        <p:grpSpPr>
          <a:xfrm flipH="1">
            <a:off x="10425961" y="726023"/>
            <a:ext cx="1399512" cy="698587"/>
            <a:chOff x="138482" y="584556"/>
            <a:chExt cx="1049634" cy="523940"/>
          </a:xfrm>
        </p:grpSpPr>
        <p:sp>
          <p:nvSpPr>
            <p:cNvPr id="463" name="Google Shape;463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2"/>
          <p:cNvGrpSpPr/>
          <p:nvPr/>
        </p:nvGrpSpPr>
        <p:grpSpPr>
          <a:xfrm>
            <a:off x="8041438" y="5649772"/>
            <a:ext cx="366797" cy="488344"/>
            <a:chOff x="2664400" y="2169200"/>
            <a:chExt cx="78000" cy="103850"/>
          </a:xfrm>
        </p:grpSpPr>
        <p:sp>
          <p:nvSpPr>
            <p:cNvPr id="479" name="Google Shape;479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7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Google Shape;2650;p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2651" name="Google Shape;2651;p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2652" name="Google Shape;265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7" name="Google Shape;265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1" name="Google Shape;267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3" name="Google Shape;267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4" name="Google Shape;267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6" name="Google Shape;267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7" name="Google Shape;267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8" name="Google Shape;267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9" name="Google Shape;267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0" name="Google Shape;268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5" name="Google Shape;2695;p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2696" name="Google Shape;269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6" name="Google Shape;271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1" name="Google Shape;273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5" name="Google Shape;273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6" name="Google Shape;273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2740" name="Google Shape;274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2" name="Google Shape;274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3" name="Google Shape;274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4" name="Google Shape;274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1" name="Google Shape;276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2" name="Google Shape;276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3" name="Google Shape;2783;p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2784" name="Google Shape;278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2" name="Google Shape;280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3" name="Google Shape;280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4" name="Google Shape;280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7" name="Google Shape;2827;p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2828" name="Google Shape;2828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7" name="Google Shape;2837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0" name="Google Shape;2840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1" name="Google Shape;2841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5" name="Google Shape;2845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4" name="Google Shape;2864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5" name="Google Shape;2865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9" name="Google Shape;2869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0" name="Google Shape;2870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71" name="Google Shape;2871;p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872" name="Google Shape;287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6" name="Google Shape;287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7" name="Google Shape;287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8" name="Google Shape;287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9" name="Google Shape;287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0" name="Google Shape;288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1" name="Google Shape;288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2" name="Google Shape;288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3" name="Google Shape;288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4" name="Google Shape;288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5" name="Google Shape;288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6" name="Google Shape;288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7" name="Google Shape;288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8" name="Google Shape;288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9" name="Google Shape;288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0" name="Google Shape;289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1" name="Google Shape;289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2" name="Google Shape;289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3" name="Google Shape;289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4" name="Google Shape;289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5" name="Google Shape;289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6" name="Google Shape;289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7" name="Google Shape;289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8" name="Google Shape;289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9" name="Google Shape;289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0" name="Google Shape;290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1" name="Google Shape;290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2" name="Google Shape;290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3" name="Google Shape;290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4" name="Google Shape;290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5" name="Google Shape;290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6" name="Google Shape;290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7" name="Google Shape;290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8" name="Google Shape;290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9" name="Google Shape;290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5" name="Google Shape;2915;p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916" name="Google Shape;291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3" name="Google Shape;293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4" name="Google Shape;293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59" name="Google Shape;2959;p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2960" name="Google Shape;296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2" name="Google Shape;296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3" name="Google Shape;296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4" name="Google Shape;296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5" name="Google Shape;296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6" name="Google Shape;296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2" name="Google Shape;298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3" name="Google Shape;298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3" name="Google Shape;3003;p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004" name="Google Shape;300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1" name="Google Shape;301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2" name="Google Shape;301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8" name="Google Shape;303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9" name="Google Shape;303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0" name="Google Shape;304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1" name="Google Shape;304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2" name="Google Shape;304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3" name="Google Shape;304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4" name="Google Shape;304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5" name="Google Shape;304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6" name="Google Shape;304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7" name="Google Shape;3047;p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3048" name="Google Shape;3048;p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3049" name="Google Shape;3049;p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0" name="Google Shape;3050;p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1" name="Google Shape;3051;p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2" name="Google Shape;3052;p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3" name="Google Shape;3053;p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4" name="Google Shape;3054;p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5" name="Google Shape;3055;p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1" name="Google Shape;3061;p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2" name="Google Shape;3062;p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0" name="Google Shape;3070;p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1" name="Google Shape;3071;p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6" name="Google Shape;3076;p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3077" name="Google Shape;3077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04" name="Google Shape;3104;p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3105" name="Google Shape;3105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32" name="Google Shape;3132;p7"/>
          <p:cNvSpPr txBox="1">
            <a:spLocks noGrp="1"/>
          </p:cNvSpPr>
          <p:nvPr>
            <p:ph type="title"/>
          </p:nvPr>
        </p:nvSpPr>
        <p:spPr>
          <a:xfrm>
            <a:off x="1633251" y="1693084"/>
            <a:ext cx="405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33" name="Google Shape;3133;p7"/>
          <p:cNvSpPr txBox="1">
            <a:spLocks noGrp="1"/>
          </p:cNvSpPr>
          <p:nvPr>
            <p:ph type="subTitle" idx="1"/>
          </p:nvPr>
        </p:nvSpPr>
        <p:spPr>
          <a:xfrm>
            <a:off x="1633251" y="2700684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34" name="Google Shape;3134;p7"/>
          <p:cNvGrpSpPr/>
          <p:nvPr/>
        </p:nvGrpSpPr>
        <p:grpSpPr>
          <a:xfrm>
            <a:off x="-664090" y="5091075"/>
            <a:ext cx="1399511" cy="698587"/>
            <a:chOff x="138482" y="584556"/>
            <a:chExt cx="1049633" cy="523940"/>
          </a:xfrm>
        </p:grpSpPr>
        <p:sp>
          <p:nvSpPr>
            <p:cNvPr id="3135" name="Google Shape;3135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0" name="Google Shape;3150;p7"/>
          <p:cNvGrpSpPr/>
          <p:nvPr/>
        </p:nvGrpSpPr>
        <p:grpSpPr>
          <a:xfrm flipH="1">
            <a:off x="8753643" y="490475"/>
            <a:ext cx="1399511" cy="698587"/>
            <a:chOff x="138482" y="584556"/>
            <a:chExt cx="1049633" cy="523940"/>
          </a:xfrm>
        </p:grpSpPr>
        <p:sp>
          <p:nvSpPr>
            <p:cNvPr id="3151" name="Google Shape;3151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1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7662B02-7AD6-B845-16CB-25ED89F867E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570" y="30303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4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17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40681" y="817052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295506" y="817052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54" y="469460"/>
            <a:ext cx="956295" cy="94682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389839" y="3671459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66E7E52-E027-BB9F-1D03-347F08F62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7799" y="3550690"/>
            <a:ext cx="4617682" cy="3790419"/>
          </a:xfrm>
          <a:prstGeom prst="rect">
            <a:avLst/>
          </a:prstGeom>
        </p:spPr>
      </p:pic>
      <p:grpSp>
        <p:nvGrpSpPr>
          <p:cNvPr id="31" name="Google Shape;39;p2">
            <a:extLst>
              <a:ext uri="{FF2B5EF4-FFF2-40B4-BE49-F238E27FC236}">
                <a16:creationId xmlns:a16="http://schemas.microsoft.com/office/drawing/2014/main" id="{BD41F5B2-9406-0B3A-122F-D2C53F4C262A}"/>
              </a:ext>
            </a:extLst>
          </p:cNvPr>
          <p:cNvGrpSpPr/>
          <p:nvPr/>
        </p:nvGrpSpPr>
        <p:grpSpPr>
          <a:xfrm rot="20529965">
            <a:off x="9047672" y="5257929"/>
            <a:ext cx="1011696" cy="1179624"/>
            <a:chOff x="4243450" y="1793000"/>
            <a:chExt cx="438175" cy="470825"/>
          </a:xfrm>
        </p:grpSpPr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100718E0-C90E-135A-C1A8-6F905D1A4D16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63EF3495-7E3F-DC79-4FE4-57E18E2D8448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DC479B17-E225-E911-205B-8ADCA523A0EC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2388D7D3-2E52-8C93-29AA-74C32D56D8B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861C4F4A-F90F-C44A-FC89-7168A6D2B17F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FAB2C419-47D1-383F-074B-F9506B8DF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E974-EADD-6B93-CDE7-1788B0B6E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4" y="719119"/>
            <a:ext cx="10973751" cy="48101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132EA-0CCF-5054-924E-A33627FE4616}"/>
              </a:ext>
            </a:extLst>
          </p:cNvPr>
          <p:cNvSpPr txBox="1"/>
          <p:nvPr/>
        </p:nvSpPr>
        <p:spPr>
          <a:xfrm>
            <a:off x="2580428" y="102785"/>
            <a:ext cx="7610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180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6825CF7-0B72-8594-776A-F4261AFB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50" y="216600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393645"/>
            <a:ext cx="10864000" cy="634912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14754" y="2997291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3982721" y="2214880"/>
            <a:ext cx="7599679" cy="4267199"/>
          </a:xfrm>
          <a:prstGeom prst="wedgeRoundRectCallout">
            <a:avLst>
              <a:gd name="adj1" fmla="val -61536"/>
              <a:gd name="adj2" fmla="val -1790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Chuẩn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bị một số tên cơ quan, tổ chức (có cách viết, cách viết sai)</a:t>
            </a: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lớp thành 2 nhóm, 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nhóm cùng nhau tìm những tên cơ quan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tổ chức đúng có trong hộp đưa lên dán trên bảng.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Đội nào tìm được nhiều hơn và đúng sẽ thắng cuộc.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CA531-9677-5232-D4F5-8546A7277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14" y="568903"/>
            <a:ext cx="1055309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65065" y="803509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319890" y="803510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510" y="66083"/>
            <a:ext cx="1564809" cy="154931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607367" y="5542643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4520C94-2962-A6C0-5CC1-386C9DCD4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8AA6A-5FC8-1ED2-2BB9-89232750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22" y="1263691"/>
            <a:ext cx="9736156" cy="4919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3D822-AF92-F0C9-D4BB-AF8132CB5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72399" y="2844891"/>
            <a:ext cx="4915487" cy="41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E0723BF-C55D-451E-BFF5-163C098D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3127549"/>
            <a:ext cx="5243833" cy="4195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3A8D0-71E7-13F6-9E59-429716450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70" y="223712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sự khác nhau về cách viết hoa tên người với tên cơ quan, tổ chức dưới đây: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B642B8-9539-1226-3B3D-C859B4C9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4" y="1820862"/>
            <a:ext cx="10156401" cy="22736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6BA0D9-E633-C6E4-4755-7C2155323379}"/>
              </a:ext>
            </a:extLst>
          </p:cNvPr>
          <p:cNvGrpSpPr/>
          <p:nvPr/>
        </p:nvGrpSpPr>
        <p:grpSpPr>
          <a:xfrm>
            <a:off x="3584754" y="4185159"/>
            <a:ext cx="4278451" cy="2175001"/>
            <a:chOff x="892354" y="3758439"/>
            <a:chExt cx="4278451" cy="2175001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2CD7833-E039-081E-E0AB-41C77AA14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C0AC76-F800-3CB8-FB8A-6014D1B7F4A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0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2EFEE-54C3-AA87-0E24-425E4A33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0" y="1137921"/>
            <a:ext cx="4331854" cy="22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532461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người: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tất cái chữ cái đầu của các tiếng trong tên.</a:t>
            </a:r>
            <a:endParaRPr lang="en-US" sz="40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725502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cơ quan tổ chức: </a:t>
            </a: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chữ cái đầu ở tiếng đầu các bộ phận tạo nên tính chất “riêng” của tên đó.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7501C-38C3-1CAF-8B16-B54592EC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770" y="1279207"/>
            <a:ext cx="5848350" cy="2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17760" y="3020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cách viết hoa tên cơ quan, tổ chức sau: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CE45DE-55C2-A8DF-A0F9-48431BD83656}"/>
              </a:ext>
            </a:extLst>
          </p:cNvPr>
          <p:cNvSpPr txBox="1"/>
          <p:nvPr/>
        </p:nvSpPr>
        <p:spPr>
          <a:xfrm>
            <a:off x="924560" y="1930400"/>
            <a:ext cx="105664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B60086-E75A-CF68-482C-099A1DEB3686}"/>
              </a:ext>
            </a:extLst>
          </p:cNvPr>
          <p:cNvCxnSpPr/>
          <p:nvPr/>
        </p:nvCxnSpPr>
        <p:spPr>
          <a:xfrm flipH="1">
            <a:off x="2794000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8615680" y="21336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19A957-7438-4F8C-8710-8525EF7BCC03}"/>
              </a:ext>
            </a:extLst>
          </p:cNvPr>
          <p:cNvCxnSpPr/>
          <p:nvPr/>
        </p:nvCxnSpPr>
        <p:spPr>
          <a:xfrm flipH="1">
            <a:off x="2082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CB22B-9AE6-1F15-B69F-D9A3E386D8F1}"/>
              </a:ext>
            </a:extLst>
          </p:cNvPr>
          <p:cNvCxnSpPr/>
          <p:nvPr/>
        </p:nvCxnSpPr>
        <p:spPr>
          <a:xfrm flipH="1">
            <a:off x="6614160" y="30784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46C95B-0E6E-0842-C9C4-5EDD1A295926}"/>
              </a:ext>
            </a:extLst>
          </p:cNvPr>
          <p:cNvCxnSpPr/>
          <p:nvPr/>
        </p:nvCxnSpPr>
        <p:spPr>
          <a:xfrm flipH="1">
            <a:off x="3606800" y="400304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76;p7">
            <a:extLst>
              <a:ext uri="{FF2B5EF4-FFF2-40B4-BE49-F238E27FC236}">
                <a16:creationId xmlns:a16="http://schemas.microsoft.com/office/drawing/2014/main" id="{936872EE-06A6-8E3B-F648-EBA934D499D4}"/>
              </a:ext>
            </a:extLst>
          </p:cNvPr>
          <p:cNvSpPr/>
          <p:nvPr/>
        </p:nvSpPr>
        <p:spPr>
          <a:xfrm>
            <a:off x="1239520" y="4988561"/>
            <a:ext cx="10068560" cy="1534160"/>
          </a:xfrm>
          <a:prstGeom prst="roundRect">
            <a:avLst>
              <a:gd name="adj" fmla="val 2416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 hoa chữ cái đầu của các từ ngữ chỉ loại hình cơ quan, tổ chức, chức năng, lĩnh vực hoạt động c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ủa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cơ quan, tổ chức.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F2803A-3760-25A1-0F12-87BD6C96B5A9}"/>
              </a:ext>
            </a:extLst>
          </p:cNvPr>
          <p:cNvCxnSpPr/>
          <p:nvPr/>
        </p:nvCxnSpPr>
        <p:spPr>
          <a:xfrm flipH="1">
            <a:off x="6167120" y="398272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hợp nào dưới đây viết hoa đúng tên cơ quan, tổ chức?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70C658-7D5F-2213-EB1F-8D4DA855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9" y="2162492"/>
            <a:ext cx="10024995" cy="23790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6694BD-0533-229D-3571-A4D755F6F6E8}"/>
              </a:ext>
            </a:extLst>
          </p:cNvPr>
          <p:cNvSpPr/>
          <p:nvPr/>
        </p:nvSpPr>
        <p:spPr>
          <a:xfrm>
            <a:off x="1391920" y="3962400"/>
            <a:ext cx="522224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11F381-3BFB-A476-00A8-7046A68AAD2D}"/>
              </a:ext>
            </a:extLst>
          </p:cNvPr>
          <p:cNvSpPr/>
          <p:nvPr/>
        </p:nvSpPr>
        <p:spPr>
          <a:xfrm>
            <a:off x="7142480" y="4013200"/>
            <a:ext cx="384048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1889270"/>
            <a:ext cx="10864000" cy="485350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76;p7">
            <a:extLst>
              <a:ext uri="{FF2B5EF4-FFF2-40B4-BE49-F238E27FC236}">
                <a16:creationId xmlns:a16="http://schemas.microsoft.com/office/drawing/2014/main" id="{6F4D846A-5776-7BFB-1524-2E828C35F298}"/>
              </a:ext>
            </a:extLst>
          </p:cNvPr>
          <p:cNvSpPr/>
          <p:nvPr/>
        </p:nvSpPr>
        <p:spPr>
          <a:xfrm>
            <a:off x="306606" y="173331"/>
            <a:ext cx="11357068" cy="1086509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356240" y="0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Viết</a:t>
            </a:r>
            <a:endParaRPr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885" y="282358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4643538" y="2242787"/>
            <a:ext cx="6268301" cy="2552733"/>
          </a:xfrm>
          <a:prstGeom prst="wedgeRoundRectCallout">
            <a:avLst>
              <a:gd name="adj1" fmla="val -62338"/>
              <a:gd name="adj2" fmla="val 200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a. Tên tổ chức Đội của trường em.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b. Tên một cơ quan hoặc tổ chức mà em biết.</a:t>
            </a:r>
            <a:endParaRPr lang="en-US" sz="36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3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A9B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416560" y="842790"/>
            <a:ext cx="11338560" cy="545641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4E03E-F53B-E36E-576A-DBF10E38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3" b="90000" l="5889" r="92889">
                        <a14:foregroundMark x1="39444" y1="10543" x2="56889" y2="5652"/>
                        <a14:foregroundMark x1="56889" y1="5652" x2="59889" y2="6630"/>
                        <a14:foregroundMark x1="52556" y1="6413" x2="52778" y2="4783"/>
                        <a14:foregroundMark x1="42556" y1="60326" x2="54556" y2="55652"/>
                        <a14:foregroundMark x1="54556" y1="55652" x2="61222" y2="50652"/>
                        <a14:foregroundMark x1="5889" y1="74674" x2="22556" y2="58043"/>
                        <a14:foregroundMark x1="22556" y1="58043" x2="22556" y2="58043"/>
                        <a14:foregroundMark x1="90333" y1="67609" x2="92889" y2="72717"/>
                        <a14:foregroundMark x1="74111" y1="70326" x2="76667" y2="73152"/>
                        <a14:foregroundMark x1="50667" y1="25870" x2="55889" y2="28913"/>
                        <a14:foregroundMark x1="35667" y1="24022" x2="36667" y2="24022"/>
                        <a14:foregroundMark x1="41778" y1="20652" x2="39667" y2="27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903" y="966531"/>
            <a:ext cx="2703325" cy="2763400"/>
          </a:xfrm>
          <a:prstGeom prst="rect">
            <a:avLst/>
          </a:prstGeom>
        </p:spPr>
      </p:pic>
      <p:sp>
        <p:nvSpPr>
          <p:cNvPr id="3" name="Google Shape;276;p7">
            <a:extLst>
              <a:ext uri="{FF2B5EF4-FFF2-40B4-BE49-F238E27FC236}">
                <a16:creationId xmlns:a16="http://schemas.microsoft.com/office/drawing/2014/main" id="{0DAC71D3-1B13-F1A0-2022-D5B16363CCF1}"/>
              </a:ext>
            </a:extLst>
          </p:cNvPr>
          <p:cNvSpPr/>
          <p:nvPr/>
        </p:nvSpPr>
        <p:spPr>
          <a:xfrm>
            <a:off x="944880" y="1822525"/>
            <a:ext cx="7914640" cy="3562275"/>
          </a:xfrm>
          <a:prstGeom prst="roundRect">
            <a:avLst>
              <a:gd name="adj" fmla="val 24331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</a:t>
            </a: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Tên tổ chức Đội của trường em: </a:t>
            </a:r>
            <a:endParaRPr lang="en-US" sz="36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Liên đội Tiểu học Ngọc Đồng.</a:t>
            </a:r>
          </a:p>
          <a:p>
            <a:pPr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Tên cơ quan, tổ chức em biết: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Ủy ban nhân dân tỉnh Phú Thọ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Bộ Tài nguyên và Môi trường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Sở Giáo dục và Đào tạo;…</a:t>
            </a:r>
          </a:p>
        </p:txBody>
      </p:sp>
    </p:spTree>
    <p:extLst>
      <p:ext uri="{BB962C8B-B14F-4D97-AF65-F5344CB8AC3E}">
        <p14:creationId xmlns:p14="http://schemas.microsoft.com/office/powerpoint/2010/main" val="19081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fting and Mining! by Slidesgo">
  <a:themeElements>
    <a:clrScheme name="Simple Light">
      <a:dk1>
        <a:srgbClr val="1D1D1B"/>
      </a:dk1>
      <a:lt1>
        <a:srgbClr val="D9DEF8"/>
      </a:lt1>
      <a:dk2>
        <a:srgbClr val="352381"/>
      </a:dk2>
      <a:lt2>
        <a:srgbClr val="99A11F"/>
      </a:lt2>
      <a:accent1>
        <a:srgbClr val="ACBE1F"/>
      </a:accent1>
      <a:accent2>
        <a:srgbClr val="B1AA50"/>
      </a:accent2>
      <a:accent3>
        <a:srgbClr val="FFB229"/>
      </a:accent3>
      <a:accent4>
        <a:srgbClr val="F5D0AD"/>
      </a:accent4>
      <a:accent5>
        <a:srgbClr val="DA2432"/>
      </a:accent5>
      <a:accent6>
        <a:srgbClr val="6B4D34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322</Words>
  <Application>Microsoft Office PowerPoint</Application>
  <PresentationFormat>Widescreen</PresentationFormat>
  <Paragraphs>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Inria Sans</vt:lpstr>
      <vt:lpstr>Times New Roman</vt:lpstr>
      <vt:lpstr>Grammar Subject for Pre-K: Adjectives by Slidesgo</vt:lpstr>
      <vt:lpstr>Crafting and Mining! by Slidesgo</vt:lpstr>
      <vt:lpstr>PowerPoint Presentation</vt:lpstr>
      <vt:lpstr>02</vt:lpstr>
      <vt:lpstr>1. Nêu sự khác nhau về cách viết hoa tên người với tên cơ quan, tổ chức dưới đây:</vt:lpstr>
      <vt:lpstr>PowerPoint Presentation</vt:lpstr>
      <vt:lpstr>PowerPoint Presentation</vt:lpstr>
      <vt:lpstr> 2. Nhận xét cách viết hoa tên cơ quan, tổ chức sau:</vt:lpstr>
      <vt:lpstr>3. Trường hợp nào dưới đây viết hoa đúng tên cơ quan, tổ chức?</vt:lpstr>
      <vt:lpstr>4. Viết</vt:lpstr>
      <vt:lpstr>PowerPoint Presentation</vt:lpstr>
      <vt:lpstr>03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NGỮ CHỈ SỰ VẬT, HOẠT ĐỘNG  CÂU NÊU  HOẠT ĐỘNG</dc:title>
  <dc:creator>Thao Tran</dc:creator>
  <cp:lastModifiedBy>Pham Dung</cp:lastModifiedBy>
  <cp:revision>31</cp:revision>
  <dcterms:created xsi:type="dcterms:W3CDTF">2024-01-08T01:16:38Z</dcterms:created>
  <dcterms:modified xsi:type="dcterms:W3CDTF">2025-04-05T13:57:14Z</dcterms:modified>
</cp:coreProperties>
</file>