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</p:sldMasterIdLst>
  <p:notesMasterIdLst>
    <p:notesMasterId r:id="rId18"/>
  </p:notesMasterIdLst>
  <p:sldIdLst>
    <p:sldId id="470" r:id="rId2"/>
    <p:sldId id="471" r:id="rId3"/>
    <p:sldId id="472" r:id="rId4"/>
    <p:sldId id="488" r:id="rId5"/>
    <p:sldId id="473" r:id="rId6"/>
    <p:sldId id="474" r:id="rId7"/>
    <p:sldId id="305" r:id="rId8"/>
    <p:sldId id="481" r:id="rId9"/>
    <p:sldId id="475" r:id="rId10"/>
    <p:sldId id="311" r:id="rId11"/>
    <p:sldId id="490" r:id="rId12"/>
    <p:sldId id="484" r:id="rId13"/>
    <p:sldId id="491" r:id="rId14"/>
    <p:sldId id="492" r:id="rId15"/>
    <p:sldId id="493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1DE5-325C-D18B-EF97-FF3DEDB0B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05246-CA12-A650-9C41-446C910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9C5BA-FBE0-F0D9-31E4-3B143DB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EA5E-67CC-08E9-823E-C07FD15B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B89B2-7198-A84C-4524-58ADD15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9D51-4742-146B-84A6-6D1C10C3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30033-301C-60CF-D682-3A7EAD70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BA2F-D9E4-0406-774B-106D4335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51C1-5C50-2A44-DB47-ED8F1655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490C-D0C8-B381-F0F1-41D46FF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AEC3E-C23B-34C4-EEB7-8449C3FCE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10D5-AAE9-0603-155C-1E5FFB675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8C203-1DE9-98D5-D218-711C617A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41413-FF32-15B7-7283-C6BDC59B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58CC3-073E-51D7-B740-3CC45D9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8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4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527C-37EF-B5B3-609A-B9DBB92F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07922-07D7-99EB-BC54-111953CB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6BEBE-577A-2C3B-5B28-4FBCE871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81632-F03D-735D-C299-D367EC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77E8-B86B-1E3F-FB12-B8E708A0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8DE2-A1C5-8C4B-D192-AE930EE7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1759-99E4-1E09-987C-7135D05D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D7CC-D251-C0AD-3BA3-06FFC5E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294C3-62AD-C967-A17C-AB6F995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FB09-3648-9EF0-3846-747949CC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8553-D8B7-4827-34CA-ED293382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D14-C422-49E1-61D1-3C52BD184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E6251-6B24-F144-34E3-ACBFE5DC6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376F6-D7E8-03B4-7F67-5ED90F6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0A2F1-F580-9E19-8EE0-D8E31C9B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46AA7-2BAF-C023-0B63-2056D3F6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C18C-9833-3601-E577-7860B98A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EDB1-E7F2-EC8B-D752-225E04C2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8ABAD-FEF7-2EE2-1A41-19D8025C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215CB-FE62-C83A-F720-D2C4FB72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8DE00-6332-0081-96F9-CABB30F09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31D5B-4969-B2CB-D511-1A114FC2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C35A-6629-743F-123C-B1490D51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F71A7-1249-CA7B-EF5E-2840FB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C82B-5D44-4F9F-3A95-C856652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13DBB-828D-414B-66FB-40AF28AD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72E2D-997B-2278-4AE8-0DAEF030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C9E9-F9A2-1DD9-FFA6-9800F7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1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15585-5EEF-2F7C-CC0F-F3B5F523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9100D-FE89-9647-3818-A14FF502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155BC-70E8-88E7-9902-74DBE1E1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EC61-E1EF-1B6A-5248-FE71C411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9236-DD0A-AFEE-93E6-D103A73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0B53-42BB-B8D5-780C-C44B68DDD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E800C-5429-8FBB-6C26-2E2CC301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1198-0ECF-CE67-04D9-884E009C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E6BA9-C7E3-D05D-5EAA-7AC3A289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06D4-F6A6-011C-7639-E22362C6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2EA3E-9BEC-0CD8-90A6-F73371866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D033C-ECD1-59CD-2EA3-F74A732A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015E-B54F-FCB5-2A2B-8D32927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444B-62F9-DABE-753F-83FDE5CD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61E07-DD19-272A-3E85-3836A1A2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B50B720-D97A-41BF-DDA6-FC59560641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C289D-08AC-86D1-95DD-ED0E84B5B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3B5CF-DC4C-0B75-F71E-3B2C0CB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F67D-21E4-0515-08AD-F544BABE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A4DB-9805-E1E5-67F0-5B0B61519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551C-8189-4A28-8F70-DA22378CB95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4B68-9E8D-3627-F329-4819D908F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D1D63-BF9A-889F-3E89-871511AE8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540F40-9493-6306-4111-D9E57A68E581}"/>
              </a:ext>
            </a:extLst>
          </p:cNvPr>
          <p:cNvSpPr/>
          <p:nvPr userDrawn="1"/>
        </p:nvSpPr>
        <p:spPr>
          <a:xfrm>
            <a:off x="362262" y="365125"/>
            <a:ext cx="11467475" cy="635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12" r:id="rId13"/>
    <p:sldLayoutId id="2147483691" r:id="rId14"/>
    <p:sldLayoutId id="214748367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7A6EA-04A3-49CC-D562-9557D2964769}"/>
              </a:ext>
            </a:extLst>
          </p:cNvPr>
          <p:cNvSpPr txBox="1"/>
          <p:nvPr/>
        </p:nvSpPr>
        <p:spPr>
          <a:xfrm>
            <a:off x="3181349" y="736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2">
            <a:extLst>
              <a:ext uri="{FF2B5EF4-FFF2-40B4-BE49-F238E27FC236}">
                <a16:creationId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2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ABC8EFE7-F99A-4CC5-8FD5-79FB41E0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399" y="2664134"/>
            <a:ext cx="4433283" cy="259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396</Words>
  <Application>Microsoft Office PowerPoint</Application>
  <PresentationFormat>Widescreen</PresentationFormat>
  <Paragraphs>51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2023-10-15T09:29:53Z</dcterms:created>
  <dcterms:modified xsi:type="dcterms:W3CDTF">2025-04-05T13:07:39Z</dcterms:modified>
  <cp:category>9Slide.vn</cp:category>
</cp:coreProperties>
</file>