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7"/>
  </p:notesMasterIdLst>
  <p:sldIdLst>
    <p:sldId id="281" r:id="rId3"/>
    <p:sldId id="287" r:id="rId4"/>
    <p:sldId id="284" r:id="rId5"/>
    <p:sldId id="286" r:id="rId6"/>
    <p:sldId id="526" r:id="rId7"/>
    <p:sldId id="285" r:id="rId8"/>
    <p:sldId id="527" r:id="rId9"/>
    <p:sldId id="528" r:id="rId10"/>
    <p:sldId id="529" r:id="rId11"/>
    <p:sldId id="530" r:id="rId12"/>
    <p:sldId id="531" r:id="rId13"/>
    <p:sldId id="532" r:id="rId14"/>
    <p:sldId id="533"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8A03BDED-D942-00E4-9BAA-84A8FAEC1A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31C02BD-DCE2-D1A3-19FE-48B0EF2EA2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8.emf"/><Relationship Id="rId3" Type="http://schemas.openxmlformats.org/officeDocument/2006/relationships/tags" Target="../tags/tag3.xml"/><Relationship Id="rId7" Type="http://schemas.openxmlformats.org/officeDocument/2006/relationships/image" Target="../media/image3.png"/><Relationship Id="rId12" Type="http://schemas.openxmlformats.org/officeDocument/2006/relationships/image" Target="../media/image7.emf"/><Relationship Id="rId2" Type="http://schemas.openxmlformats.org/officeDocument/2006/relationships/tags" Target="../tags/tag2.xml"/><Relationship Id="rId16" Type="http://schemas.openxmlformats.org/officeDocument/2006/relationships/image" Target="../media/image11.png"/><Relationship Id="rId1" Type="http://schemas.openxmlformats.org/officeDocument/2006/relationships/tags" Target="../tags/tag1.xml"/><Relationship Id="rId6" Type="http://schemas.openxmlformats.org/officeDocument/2006/relationships/slideLayout" Target="../slideLayouts/slideLayout1.xml"/><Relationship Id="rId11" Type="http://schemas.microsoft.com/office/2007/relationships/hdphoto" Target="../media/hdphoto1.wdp"/><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5.emf"/><Relationship Id="rId1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8.emf"/><Relationship Id="rId3" Type="http://schemas.openxmlformats.org/officeDocument/2006/relationships/tags" Target="../tags/tag8.xml"/><Relationship Id="rId7" Type="http://schemas.openxmlformats.org/officeDocument/2006/relationships/image" Target="../media/image3.png"/><Relationship Id="rId12" Type="http://schemas.openxmlformats.org/officeDocument/2006/relationships/image" Target="../media/image7.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xml"/><Relationship Id="rId11" Type="http://schemas.microsoft.com/office/2007/relationships/hdphoto" Target="../media/hdphoto1.wdp"/><Relationship Id="rId5" Type="http://schemas.openxmlformats.org/officeDocument/2006/relationships/tags" Target="../tags/tag10.xml"/><Relationship Id="rId15" Type="http://schemas.openxmlformats.org/officeDocument/2006/relationships/image" Target="../media/image29.png"/><Relationship Id="rId10" Type="http://schemas.openxmlformats.org/officeDocument/2006/relationships/image" Target="../media/image6.png"/><Relationship Id="rId4" Type="http://schemas.openxmlformats.org/officeDocument/2006/relationships/tags" Target="../tags/tag9.xml"/><Relationship Id="rId9" Type="http://schemas.openxmlformats.org/officeDocument/2006/relationships/image" Target="../media/image5.emf"/><Relationship Id="rId1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
        <p:nvSpPr>
          <p:cNvPr id="8" name="TextBox 7">
            <a:extLst>
              <a:ext uri="{FF2B5EF4-FFF2-40B4-BE49-F238E27FC236}">
                <a16:creationId xmlns:a16="http://schemas.microsoft.com/office/drawing/2014/main" id="{CB96967D-1B4E-683D-7B67-3D375E03261E}"/>
              </a:ext>
            </a:extLst>
          </p:cNvPr>
          <p:cNvSpPr txBox="1"/>
          <p:nvPr/>
        </p:nvSpPr>
        <p:spPr>
          <a:xfrm>
            <a:off x="2202778" y="1460344"/>
            <a:ext cx="6820676"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477</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DengXian</vt:lpstr>
      <vt:lpstr>SimSun</vt:lpstr>
      <vt:lpstr>A3.BoosterNextFYBlackRegular-San</vt:lpstr>
      <vt:lpstr>Arial</vt:lpstr>
      <vt:lpstr>Calibri</vt:lpstr>
      <vt:lpstr>Cambria</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22</cp:revision>
  <dcterms:created xsi:type="dcterms:W3CDTF">2024-01-04T05:54:10Z</dcterms:created>
  <dcterms:modified xsi:type="dcterms:W3CDTF">2025-04-05T13:48:33Z</dcterms:modified>
</cp:coreProperties>
</file>